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056A36-9CC4-40DE-8059-88A5449E97ED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6691F15-DBCF-461E-A480-D1007CC2B4B4}">
      <dgm:prSet phldrT="[텍스트]"/>
      <dgm:spPr/>
      <dgm:t>
        <a:bodyPr/>
        <a:lstStyle/>
        <a:p>
          <a:pPr latinLnBrk="1"/>
          <a:r>
            <a:rPr lang="ko-KR" altLang="en-US" dirty="0" smtClean="0"/>
            <a:t>교회</a:t>
          </a:r>
          <a:endParaRPr lang="ko-KR" altLang="en-US" dirty="0"/>
        </a:p>
      </dgm:t>
    </dgm:pt>
    <dgm:pt modelId="{62BFC36F-F5C7-4C00-B547-7D70858A9F55}" type="parTrans" cxnId="{5FD2D38E-F6ED-45C6-A631-6CBFCE489FC0}">
      <dgm:prSet/>
      <dgm:spPr/>
      <dgm:t>
        <a:bodyPr/>
        <a:lstStyle/>
        <a:p>
          <a:pPr latinLnBrk="1"/>
          <a:endParaRPr lang="ko-KR" altLang="en-US"/>
        </a:p>
      </dgm:t>
    </dgm:pt>
    <dgm:pt modelId="{611123C0-9B5E-4378-8B83-A1F628A2F0AD}" type="sibTrans" cxnId="{5FD2D38E-F6ED-45C6-A631-6CBFCE489FC0}">
      <dgm:prSet/>
      <dgm:spPr/>
      <dgm:t>
        <a:bodyPr/>
        <a:lstStyle/>
        <a:p>
          <a:pPr latinLnBrk="1"/>
          <a:endParaRPr lang="ko-KR" altLang="en-US"/>
        </a:p>
      </dgm:t>
    </dgm:pt>
    <dgm:pt modelId="{71EC23C3-C347-4712-831A-E451D82148EE}">
      <dgm:prSet phldrT="[텍스트]"/>
      <dgm:spPr/>
      <dgm:t>
        <a:bodyPr/>
        <a:lstStyle/>
        <a:p>
          <a:pPr latinLnBrk="1"/>
          <a:r>
            <a:rPr lang="ko-KR" altLang="en-US" dirty="0" smtClean="0"/>
            <a:t>세상 </a:t>
          </a:r>
          <a:endParaRPr lang="ko-KR" altLang="en-US" dirty="0"/>
        </a:p>
      </dgm:t>
    </dgm:pt>
    <dgm:pt modelId="{A9AC52E6-6319-4DC2-A6E6-0989FC4492B7}" type="parTrans" cxnId="{21E2770B-7C9F-4179-9DEF-0DFA7E29C283}">
      <dgm:prSet/>
      <dgm:spPr/>
      <dgm:t>
        <a:bodyPr/>
        <a:lstStyle/>
        <a:p>
          <a:pPr latinLnBrk="1"/>
          <a:endParaRPr lang="ko-KR" altLang="en-US"/>
        </a:p>
      </dgm:t>
    </dgm:pt>
    <dgm:pt modelId="{A827A9B0-A867-49BD-AC5D-88DB09395309}" type="sibTrans" cxnId="{21E2770B-7C9F-4179-9DEF-0DFA7E29C283}">
      <dgm:prSet/>
      <dgm:spPr/>
      <dgm:t>
        <a:bodyPr/>
        <a:lstStyle/>
        <a:p>
          <a:pPr latinLnBrk="1"/>
          <a:endParaRPr lang="ko-KR" altLang="en-US"/>
        </a:p>
      </dgm:t>
    </dgm:pt>
    <dgm:pt modelId="{BCD07818-3A4B-437E-AE03-75FC463921BD}" type="pres">
      <dgm:prSet presAssocID="{D2056A36-9CC4-40DE-8059-88A5449E97ED}" presName="compositeShape" presStyleCnt="0">
        <dgm:presLayoutVars>
          <dgm:chMax val="2"/>
          <dgm:dir/>
          <dgm:resizeHandles val="exact"/>
        </dgm:presLayoutVars>
      </dgm:prSet>
      <dgm:spPr/>
    </dgm:pt>
    <dgm:pt modelId="{5C9D21AA-3541-408B-A41C-579E82E8C86C}" type="pres">
      <dgm:prSet presAssocID="{D2056A36-9CC4-40DE-8059-88A5449E97ED}" presName="ribbon" presStyleLbl="node1" presStyleIdx="0" presStyleCnt="1"/>
      <dgm:spPr/>
    </dgm:pt>
    <dgm:pt modelId="{20012291-CB65-4C2A-888B-48429F6187ED}" type="pres">
      <dgm:prSet presAssocID="{D2056A36-9CC4-40DE-8059-88A5449E97ED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03E986E2-4263-4D23-BFD6-8A5C1FF98A66}" type="pres">
      <dgm:prSet presAssocID="{D2056A36-9CC4-40DE-8059-88A5449E97ED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FD2D38E-F6ED-45C6-A631-6CBFCE489FC0}" srcId="{D2056A36-9CC4-40DE-8059-88A5449E97ED}" destId="{56691F15-DBCF-461E-A480-D1007CC2B4B4}" srcOrd="0" destOrd="0" parTransId="{62BFC36F-F5C7-4C00-B547-7D70858A9F55}" sibTransId="{611123C0-9B5E-4378-8B83-A1F628A2F0AD}"/>
    <dgm:cxn modelId="{F72E2501-6C7A-45A0-A287-90CC2BD559D9}" type="presOf" srcId="{71EC23C3-C347-4712-831A-E451D82148EE}" destId="{03E986E2-4263-4D23-BFD6-8A5C1FF98A66}" srcOrd="0" destOrd="0" presId="urn:microsoft.com/office/officeart/2005/8/layout/arrow6"/>
    <dgm:cxn modelId="{E1943443-14C7-4721-BFAA-AD4397C53CFB}" type="presOf" srcId="{D2056A36-9CC4-40DE-8059-88A5449E97ED}" destId="{BCD07818-3A4B-437E-AE03-75FC463921BD}" srcOrd="0" destOrd="0" presId="urn:microsoft.com/office/officeart/2005/8/layout/arrow6"/>
    <dgm:cxn modelId="{21E2770B-7C9F-4179-9DEF-0DFA7E29C283}" srcId="{D2056A36-9CC4-40DE-8059-88A5449E97ED}" destId="{71EC23C3-C347-4712-831A-E451D82148EE}" srcOrd="1" destOrd="0" parTransId="{A9AC52E6-6319-4DC2-A6E6-0989FC4492B7}" sibTransId="{A827A9B0-A867-49BD-AC5D-88DB09395309}"/>
    <dgm:cxn modelId="{D26246F4-29A9-45C5-9A18-93E6723DE7DB}" type="presOf" srcId="{56691F15-DBCF-461E-A480-D1007CC2B4B4}" destId="{20012291-CB65-4C2A-888B-48429F6187ED}" srcOrd="0" destOrd="0" presId="urn:microsoft.com/office/officeart/2005/8/layout/arrow6"/>
    <dgm:cxn modelId="{31CCC39B-DCCA-4C6D-BAB5-C10DE39B7207}" type="presParOf" srcId="{BCD07818-3A4B-437E-AE03-75FC463921BD}" destId="{5C9D21AA-3541-408B-A41C-579E82E8C86C}" srcOrd="0" destOrd="0" presId="urn:microsoft.com/office/officeart/2005/8/layout/arrow6"/>
    <dgm:cxn modelId="{C517B82E-E7D3-4F8B-973B-DA99615390BA}" type="presParOf" srcId="{BCD07818-3A4B-437E-AE03-75FC463921BD}" destId="{20012291-CB65-4C2A-888B-48429F6187ED}" srcOrd="1" destOrd="0" presId="urn:microsoft.com/office/officeart/2005/8/layout/arrow6"/>
    <dgm:cxn modelId="{19E9EB1B-7551-41F7-A460-85BA988EAC51}" type="presParOf" srcId="{BCD07818-3A4B-437E-AE03-75FC463921BD}" destId="{03E986E2-4263-4D23-BFD6-8A5C1FF98A6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72EFC6-B550-47E3-83E9-90756AFC094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D12F25F-C789-4E84-8406-E62EB9C37577}">
      <dgm:prSet phldrT="[텍스트]"/>
      <dgm:spPr/>
      <dgm:t>
        <a:bodyPr/>
        <a:lstStyle/>
        <a:p>
          <a:pPr latinLnBrk="1"/>
          <a:r>
            <a:rPr lang="ko-KR" altLang="en-US" dirty="0" smtClean="0"/>
            <a:t>유신론 </a:t>
          </a:r>
          <a:endParaRPr lang="en-US" altLang="ko-KR" dirty="0" smtClean="0"/>
        </a:p>
      </dgm:t>
    </dgm:pt>
    <dgm:pt modelId="{4A7DA286-47E1-46F3-874C-B878B6C1B206}" type="parTrans" cxnId="{1025BE8E-12C4-435D-97D1-10635896176F}">
      <dgm:prSet/>
      <dgm:spPr/>
      <dgm:t>
        <a:bodyPr/>
        <a:lstStyle/>
        <a:p>
          <a:pPr latinLnBrk="1"/>
          <a:endParaRPr lang="ko-KR" altLang="en-US"/>
        </a:p>
      </dgm:t>
    </dgm:pt>
    <dgm:pt modelId="{54CD009A-D75E-4978-99AE-09EE23D1E9BA}" type="sibTrans" cxnId="{1025BE8E-12C4-435D-97D1-10635896176F}">
      <dgm:prSet/>
      <dgm:spPr/>
      <dgm:t>
        <a:bodyPr/>
        <a:lstStyle/>
        <a:p>
          <a:pPr latinLnBrk="1"/>
          <a:endParaRPr lang="ko-KR" altLang="en-US"/>
        </a:p>
      </dgm:t>
    </dgm:pt>
    <dgm:pt modelId="{60CCA183-CD3E-4F36-9E13-C8A6207DB176}">
      <dgm:prSet phldrT="[텍스트]"/>
      <dgm:spPr/>
      <dgm:t>
        <a:bodyPr/>
        <a:lstStyle/>
        <a:p>
          <a:pPr latinLnBrk="1"/>
          <a:r>
            <a:rPr lang="ko-KR" altLang="en-US" dirty="0" smtClean="0"/>
            <a:t>무신론 </a:t>
          </a:r>
          <a:endParaRPr lang="ko-KR" altLang="en-US" dirty="0"/>
        </a:p>
      </dgm:t>
    </dgm:pt>
    <dgm:pt modelId="{7159E49C-2794-4F03-9676-2C56336046B2}" type="parTrans" cxnId="{738BD0AF-F0D2-43CD-BDAE-A074B8E5EBA3}">
      <dgm:prSet/>
      <dgm:spPr/>
      <dgm:t>
        <a:bodyPr/>
        <a:lstStyle/>
        <a:p>
          <a:pPr latinLnBrk="1"/>
          <a:endParaRPr lang="ko-KR" altLang="en-US"/>
        </a:p>
      </dgm:t>
    </dgm:pt>
    <dgm:pt modelId="{30FE7DF8-6F3B-487B-8C07-7D5DFD3CF03B}" type="sibTrans" cxnId="{738BD0AF-F0D2-43CD-BDAE-A074B8E5EBA3}">
      <dgm:prSet/>
      <dgm:spPr/>
      <dgm:t>
        <a:bodyPr/>
        <a:lstStyle/>
        <a:p>
          <a:pPr latinLnBrk="1"/>
          <a:endParaRPr lang="ko-KR" altLang="en-US"/>
        </a:p>
      </dgm:t>
    </dgm:pt>
    <dgm:pt modelId="{5DEC76C5-5547-43F8-8846-916845F4C9BA}" type="pres">
      <dgm:prSet presAssocID="{3172EFC6-B550-47E3-83E9-90756AFC094D}" presName="cycle" presStyleCnt="0">
        <dgm:presLayoutVars>
          <dgm:dir/>
          <dgm:resizeHandles val="exact"/>
        </dgm:presLayoutVars>
      </dgm:prSet>
      <dgm:spPr/>
    </dgm:pt>
    <dgm:pt modelId="{2727AC5C-01D3-4E68-8200-DD7E540741E7}" type="pres">
      <dgm:prSet presAssocID="{5D12F25F-C789-4E84-8406-E62EB9C3757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EE97238-4A76-4508-BC5F-223E01FADE7A}" type="pres">
      <dgm:prSet presAssocID="{60CCA183-CD3E-4F36-9E13-C8A6207DB176}" presName="arrow" presStyleLbl="node1" presStyleIdx="1" presStyleCnt="2">
        <dgm:presLayoutVars>
          <dgm:bulletEnabled val="1"/>
        </dgm:presLayoutVars>
      </dgm:prSet>
      <dgm:spPr/>
    </dgm:pt>
  </dgm:ptLst>
  <dgm:cxnLst>
    <dgm:cxn modelId="{738BD0AF-F0D2-43CD-BDAE-A074B8E5EBA3}" srcId="{3172EFC6-B550-47E3-83E9-90756AFC094D}" destId="{60CCA183-CD3E-4F36-9E13-C8A6207DB176}" srcOrd="1" destOrd="0" parTransId="{7159E49C-2794-4F03-9676-2C56336046B2}" sibTransId="{30FE7DF8-6F3B-487B-8C07-7D5DFD3CF03B}"/>
    <dgm:cxn modelId="{B7C8BF55-36E1-4B6D-A734-E9217743A618}" type="presOf" srcId="{60CCA183-CD3E-4F36-9E13-C8A6207DB176}" destId="{BEE97238-4A76-4508-BC5F-223E01FADE7A}" srcOrd="0" destOrd="0" presId="urn:microsoft.com/office/officeart/2005/8/layout/arrow1"/>
    <dgm:cxn modelId="{8F90DFB3-CFFA-48BA-9507-0B2D8048C326}" type="presOf" srcId="{3172EFC6-B550-47E3-83E9-90756AFC094D}" destId="{5DEC76C5-5547-43F8-8846-916845F4C9BA}" srcOrd="0" destOrd="0" presId="urn:microsoft.com/office/officeart/2005/8/layout/arrow1"/>
    <dgm:cxn modelId="{1025BE8E-12C4-435D-97D1-10635896176F}" srcId="{3172EFC6-B550-47E3-83E9-90756AFC094D}" destId="{5D12F25F-C789-4E84-8406-E62EB9C37577}" srcOrd="0" destOrd="0" parTransId="{4A7DA286-47E1-46F3-874C-B878B6C1B206}" sibTransId="{54CD009A-D75E-4978-99AE-09EE23D1E9BA}"/>
    <dgm:cxn modelId="{8934C346-A1C5-44F7-ADEB-AC226D43628F}" type="presOf" srcId="{5D12F25F-C789-4E84-8406-E62EB9C37577}" destId="{2727AC5C-01D3-4E68-8200-DD7E540741E7}" srcOrd="0" destOrd="0" presId="urn:microsoft.com/office/officeart/2005/8/layout/arrow1"/>
    <dgm:cxn modelId="{47522B7B-1028-4B02-A490-AAE1AAFF42EC}" type="presParOf" srcId="{5DEC76C5-5547-43F8-8846-916845F4C9BA}" destId="{2727AC5C-01D3-4E68-8200-DD7E540741E7}" srcOrd="0" destOrd="0" presId="urn:microsoft.com/office/officeart/2005/8/layout/arrow1"/>
    <dgm:cxn modelId="{294DFB94-3A37-4B92-B4AF-D884282AA5D8}" type="presParOf" srcId="{5DEC76C5-5547-43F8-8846-916845F4C9BA}" destId="{BEE97238-4A76-4508-BC5F-223E01FADE7A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727341-D89A-4B1A-9BF7-FE37D24A16E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00042A8-DDB4-4A24-A512-55BEA56F3544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하나님이 없는 교육 </a:t>
          </a:r>
          <a:endParaRPr lang="ko-KR" altLang="en-US" dirty="0"/>
        </a:p>
      </dgm:t>
    </dgm:pt>
    <dgm:pt modelId="{F1C1D85E-B61E-4AEB-808D-DF1CF503C6D0}" type="parTrans" cxnId="{153EB1EB-FEAD-4D14-B423-313DBC5FB7AA}">
      <dgm:prSet/>
      <dgm:spPr/>
      <dgm:t>
        <a:bodyPr/>
        <a:lstStyle/>
        <a:p>
          <a:pPr latinLnBrk="1"/>
          <a:endParaRPr lang="ko-KR" altLang="en-US"/>
        </a:p>
      </dgm:t>
    </dgm:pt>
    <dgm:pt modelId="{08F7238D-D584-425E-B630-F76874BF63FE}" type="sibTrans" cxnId="{153EB1EB-FEAD-4D14-B423-313DBC5FB7AA}">
      <dgm:prSet/>
      <dgm:spPr/>
      <dgm:t>
        <a:bodyPr/>
        <a:lstStyle/>
        <a:p>
          <a:pPr latinLnBrk="1"/>
          <a:endParaRPr lang="ko-KR" altLang="en-US"/>
        </a:p>
      </dgm:t>
    </dgm:pt>
    <dgm:pt modelId="{98D9E652-03EB-4EDC-9646-87BB3F06584F}">
      <dgm:prSet phldrT="[텍스트]"/>
      <dgm:spPr/>
      <dgm:t>
        <a:bodyPr/>
        <a:lstStyle/>
        <a:p>
          <a:pPr latinLnBrk="1"/>
          <a:r>
            <a:rPr lang="ko-KR" altLang="en-US" dirty="0" smtClean="0"/>
            <a:t>사람과 환경 사이에 변증적인 관계가 없다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5CF73A2F-0DFE-43DB-9172-CFF12A461518}" type="parTrans" cxnId="{574FDBC7-7093-4C96-A6C8-F426AEF44795}">
      <dgm:prSet/>
      <dgm:spPr/>
      <dgm:t>
        <a:bodyPr/>
        <a:lstStyle/>
        <a:p>
          <a:pPr latinLnBrk="1"/>
          <a:endParaRPr lang="ko-KR" altLang="en-US"/>
        </a:p>
      </dgm:t>
    </dgm:pt>
    <dgm:pt modelId="{59498C3D-1653-42D6-821B-ABE55B48CA6B}" type="sibTrans" cxnId="{574FDBC7-7093-4C96-A6C8-F426AEF44795}">
      <dgm:prSet/>
      <dgm:spPr/>
      <dgm:t>
        <a:bodyPr/>
        <a:lstStyle/>
        <a:p>
          <a:pPr latinLnBrk="1"/>
          <a:endParaRPr lang="ko-KR" altLang="en-US"/>
        </a:p>
      </dgm:t>
    </dgm:pt>
    <dgm:pt modelId="{91106EFB-274D-498E-9439-82A48CD894F9}">
      <dgm:prSet phldrT="[텍스트]"/>
      <dgm:spPr/>
      <dgm:t>
        <a:bodyPr/>
        <a:lstStyle/>
        <a:p>
          <a:pPr latinLnBrk="1"/>
          <a:r>
            <a:rPr lang="ko-KR" altLang="en-US" dirty="0" smtClean="0"/>
            <a:t>인본주의적 교육 </a:t>
          </a:r>
          <a:endParaRPr lang="ko-KR" altLang="en-US" dirty="0"/>
        </a:p>
      </dgm:t>
    </dgm:pt>
    <dgm:pt modelId="{2B4105C0-D5CA-4BD4-BC1B-F912B1C4AD7D}" type="parTrans" cxnId="{420C32C0-AD55-49A3-8BD6-F630AB4CDD32}">
      <dgm:prSet/>
      <dgm:spPr/>
      <dgm:t>
        <a:bodyPr/>
        <a:lstStyle/>
        <a:p>
          <a:pPr latinLnBrk="1"/>
          <a:endParaRPr lang="ko-KR" altLang="en-US"/>
        </a:p>
      </dgm:t>
    </dgm:pt>
    <dgm:pt modelId="{98BE2F59-457C-44FC-A09B-55E2C3AC9E1E}" type="sibTrans" cxnId="{420C32C0-AD55-49A3-8BD6-F630AB4CDD32}">
      <dgm:prSet/>
      <dgm:spPr/>
      <dgm:t>
        <a:bodyPr/>
        <a:lstStyle/>
        <a:p>
          <a:pPr latinLnBrk="1"/>
          <a:endParaRPr lang="ko-KR" altLang="en-US"/>
        </a:p>
      </dgm:t>
    </dgm:pt>
    <dgm:pt modelId="{38C923C2-85DE-45FA-A27E-1FCF84DDFBD3}">
      <dgm:prSet phldrT="[텍스트]"/>
      <dgm:spPr/>
      <dgm:t>
        <a:bodyPr/>
        <a:lstStyle/>
        <a:p>
          <a:pPr latinLnBrk="1"/>
          <a:r>
            <a:rPr lang="ko-KR" altLang="en-US" dirty="0" smtClean="0"/>
            <a:t>비인격적 법이 인간을 지배한다</a:t>
          </a:r>
          <a:r>
            <a:rPr lang="en-US" altLang="ko-KR" dirty="0" smtClean="0"/>
            <a:t>. 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A848864A-E171-441B-A3FA-EE789B542604}" type="parTrans" cxnId="{9BE63D44-0254-42E9-A6C3-DAC6546E94A6}">
      <dgm:prSet/>
      <dgm:spPr/>
      <dgm:t>
        <a:bodyPr/>
        <a:lstStyle/>
        <a:p>
          <a:pPr latinLnBrk="1"/>
          <a:endParaRPr lang="ko-KR" altLang="en-US"/>
        </a:p>
      </dgm:t>
    </dgm:pt>
    <dgm:pt modelId="{C9E92F15-079C-4B3A-87C7-AE3BA6AB858B}" type="sibTrans" cxnId="{9BE63D44-0254-42E9-A6C3-DAC6546E94A6}">
      <dgm:prSet/>
      <dgm:spPr/>
      <dgm:t>
        <a:bodyPr/>
        <a:lstStyle/>
        <a:p>
          <a:pPr latinLnBrk="1"/>
          <a:endParaRPr lang="ko-KR" altLang="en-US"/>
        </a:p>
      </dgm:t>
    </dgm:pt>
    <dgm:pt modelId="{3D59C8D5-704A-4F98-A323-6369F910028C}">
      <dgm:prSet phldrT="[텍스트]"/>
      <dgm:spPr/>
      <dgm:t>
        <a:bodyPr/>
        <a:lstStyle/>
        <a:p>
          <a:pPr latinLnBrk="1"/>
          <a:r>
            <a:rPr lang="ko-KR" altLang="en-US" dirty="0" smtClean="0"/>
            <a:t>절대적 상대주의 </a:t>
          </a:r>
          <a:endParaRPr lang="ko-KR" altLang="en-US" dirty="0"/>
        </a:p>
      </dgm:t>
    </dgm:pt>
    <dgm:pt modelId="{665CC9FB-50D7-4044-AD6C-0FB0396341B3}" type="parTrans" cxnId="{08FA0255-34FF-497B-A46B-35D2BCCB0E33}">
      <dgm:prSet/>
      <dgm:spPr/>
    </dgm:pt>
    <dgm:pt modelId="{2D8999F5-51AA-47C2-B98F-788E71E56476}" type="sibTrans" cxnId="{08FA0255-34FF-497B-A46B-35D2BCCB0E33}">
      <dgm:prSet/>
      <dgm:spPr/>
    </dgm:pt>
    <dgm:pt modelId="{02EFFE22-D39F-4A5E-9EAA-773BC8B32C9C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B593EDCA-0A2A-4E76-B00C-6BA2C75649C0}" type="parTrans" cxnId="{5640D7DA-FFDB-4246-A487-03AAE643DF86}">
      <dgm:prSet/>
      <dgm:spPr/>
    </dgm:pt>
    <dgm:pt modelId="{E9E3A4EB-265B-42B6-9723-D9B92B9D6FD5}" type="sibTrans" cxnId="{5640D7DA-FFDB-4246-A487-03AAE643DF86}">
      <dgm:prSet/>
      <dgm:spPr/>
    </dgm:pt>
    <dgm:pt modelId="{B2D50E48-B1A9-4D4E-A215-BC06430A31A6}" type="pres">
      <dgm:prSet presAssocID="{3F727341-D89A-4B1A-9BF7-FE37D24A16E9}" presName="linear" presStyleCnt="0">
        <dgm:presLayoutVars>
          <dgm:animLvl val="lvl"/>
          <dgm:resizeHandles val="exact"/>
        </dgm:presLayoutVars>
      </dgm:prSet>
      <dgm:spPr/>
    </dgm:pt>
    <dgm:pt modelId="{460E45E5-3CC7-472C-8412-93EE6106E08B}" type="pres">
      <dgm:prSet presAssocID="{800042A8-DDB4-4A24-A512-55BEA56F35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205854-DB4D-4898-BE7A-C5C620E28FB1}" type="pres">
      <dgm:prSet presAssocID="{800042A8-DDB4-4A24-A512-55BEA56F354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4A10B6-6D29-435E-95A3-22D40171DA2A}" type="pres">
      <dgm:prSet presAssocID="{91106EFB-274D-498E-9439-82A48CD894F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1A65F74-D255-4DE0-8617-9936FE5312E5}" type="pres">
      <dgm:prSet presAssocID="{91106EFB-274D-498E-9439-82A48CD894F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BE63D44-0254-42E9-A6C3-DAC6546E94A6}" srcId="{91106EFB-274D-498E-9439-82A48CD894F9}" destId="{38C923C2-85DE-45FA-A27E-1FCF84DDFBD3}" srcOrd="0" destOrd="0" parTransId="{A848864A-E171-441B-A3FA-EE789B542604}" sibTransId="{C9E92F15-079C-4B3A-87C7-AE3BA6AB858B}"/>
    <dgm:cxn modelId="{0BB00638-D6A1-4F37-A034-73602AD881F8}" type="presOf" srcId="{98D9E652-03EB-4EDC-9646-87BB3F06584F}" destId="{F2205854-DB4D-4898-BE7A-C5C620E28FB1}" srcOrd="0" destOrd="0" presId="urn:microsoft.com/office/officeart/2005/8/layout/vList2"/>
    <dgm:cxn modelId="{574FDBC7-7093-4C96-A6C8-F426AEF44795}" srcId="{800042A8-DDB4-4A24-A512-55BEA56F3544}" destId="{98D9E652-03EB-4EDC-9646-87BB3F06584F}" srcOrd="0" destOrd="0" parTransId="{5CF73A2F-0DFE-43DB-9172-CFF12A461518}" sibTransId="{59498C3D-1653-42D6-821B-ABE55B48CA6B}"/>
    <dgm:cxn modelId="{310A641F-898B-4999-9F69-14498E99FDA6}" type="presOf" srcId="{02EFFE22-D39F-4A5E-9EAA-773BC8B32C9C}" destId="{F2205854-DB4D-4898-BE7A-C5C620E28FB1}" srcOrd="0" destOrd="2" presId="urn:microsoft.com/office/officeart/2005/8/layout/vList2"/>
    <dgm:cxn modelId="{05550891-4778-4E35-B2EA-D6DDFF505F82}" type="presOf" srcId="{91106EFB-274D-498E-9439-82A48CD894F9}" destId="{A14A10B6-6D29-435E-95A3-22D40171DA2A}" srcOrd="0" destOrd="0" presId="urn:microsoft.com/office/officeart/2005/8/layout/vList2"/>
    <dgm:cxn modelId="{9C35946A-F7B6-4D5B-B6FC-0957AF43C4DC}" type="presOf" srcId="{38C923C2-85DE-45FA-A27E-1FCF84DDFBD3}" destId="{01A65F74-D255-4DE0-8617-9936FE5312E5}" srcOrd="0" destOrd="0" presId="urn:microsoft.com/office/officeart/2005/8/layout/vList2"/>
    <dgm:cxn modelId="{153EB1EB-FEAD-4D14-B423-313DBC5FB7AA}" srcId="{3F727341-D89A-4B1A-9BF7-FE37D24A16E9}" destId="{800042A8-DDB4-4A24-A512-55BEA56F3544}" srcOrd="0" destOrd="0" parTransId="{F1C1D85E-B61E-4AEB-808D-DF1CF503C6D0}" sibTransId="{08F7238D-D584-425E-B630-F76874BF63FE}"/>
    <dgm:cxn modelId="{08FA0255-34FF-497B-A46B-35D2BCCB0E33}" srcId="{800042A8-DDB4-4A24-A512-55BEA56F3544}" destId="{3D59C8D5-704A-4F98-A323-6369F910028C}" srcOrd="1" destOrd="0" parTransId="{665CC9FB-50D7-4044-AD6C-0FB0396341B3}" sibTransId="{2D8999F5-51AA-47C2-B98F-788E71E56476}"/>
    <dgm:cxn modelId="{D77175EC-6854-4659-A813-EC32F7F64930}" type="presOf" srcId="{800042A8-DDB4-4A24-A512-55BEA56F3544}" destId="{460E45E5-3CC7-472C-8412-93EE6106E08B}" srcOrd="0" destOrd="0" presId="urn:microsoft.com/office/officeart/2005/8/layout/vList2"/>
    <dgm:cxn modelId="{C35E8BEC-BE32-4586-A439-C65BA4D6E57A}" type="presOf" srcId="{3F727341-D89A-4B1A-9BF7-FE37D24A16E9}" destId="{B2D50E48-B1A9-4D4E-A215-BC06430A31A6}" srcOrd="0" destOrd="0" presId="urn:microsoft.com/office/officeart/2005/8/layout/vList2"/>
    <dgm:cxn modelId="{726879D4-7700-40D7-95EE-05A57865DE4C}" type="presOf" srcId="{3D59C8D5-704A-4F98-A323-6369F910028C}" destId="{F2205854-DB4D-4898-BE7A-C5C620E28FB1}" srcOrd="0" destOrd="1" presId="urn:microsoft.com/office/officeart/2005/8/layout/vList2"/>
    <dgm:cxn modelId="{420C32C0-AD55-49A3-8BD6-F630AB4CDD32}" srcId="{3F727341-D89A-4B1A-9BF7-FE37D24A16E9}" destId="{91106EFB-274D-498E-9439-82A48CD894F9}" srcOrd="1" destOrd="0" parTransId="{2B4105C0-D5CA-4BD4-BC1B-F912B1C4AD7D}" sibTransId="{98BE2F59-457C-44FC-A09B-55E2C3AC9E1E}"/>
    <dgm:cxn modelId="{5640D7DA-FFDB-4246-A487-03AAE643DF86}" srcId="{800042A8-DDB4-4A24-A512-55BEA56F3544}" destId="{02EFFE22-D39F-4A5E-9EAA-773BC8B32C9C}" srcOrd="2" destOrd="0" parTransId="{B593EDCA-0A2A-4E76-B00C-6BA2C75649C0}" sibTransId="{E9E3A4EB-265B-42B6-9723-D9B92B9D6FD5}"/>
    <dgm:cxn modelId="{4438CC7C-983F-459A-A1F7-7E1C3489C215}" type="presParOf" srcId="{B2D50E48-B1A9-4D4E-A215-BC06430A31A6}" destId="{460E45E5-3CC7-472C-8412-93EE6106E08B}" srcOrd="0" destOrd="0" presId="urn:microsoft.com/office/officeart/2005/8/layout/vList2"/>
    <dgm:cxn modelId="{3F440BED-8416-4EA6-9DD3-4B138695FC7B}" type="presParOf" srcId="{B2D50E48-B1A9-4D4E-A215-BC06430A31A6}" destId="{F2205854-DB4D-4898-BE7A-C5C620E28FB1}" srcOrd="1" destOrd="0" presId="urn:microsoft.com/office/officeart/2005/8/layout/vList2"/>
    <dgm:cxn modelId="{5FFABE5A-8593-4DA4-A36A-5BC4730A392B}" type="presParOf" srcId="{B2D50E48-B1A9-4D4E-A215-BC06430A31A6}" destId="{A14A10B6-6D29-435E-95A3-22D40171DA2A}" srcOrd="2" destOrd="0" presId="urn:microsoft.com/office/officeart/2005/8/layout/vList2"/>
    <dgm:cxn modelId="{C822A69E-4200-4662-960F-F50BCBD0A443}" type="presParOf" srcId="{B2D50E48-B1A9-4D4E-A215-BC06430A31A6}" destId="{01A65F74-D255-4DE0-8617-9936FE5312E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E84617-A461-436C-9474-3E384C75EB4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51B2FB2-C57B-48E9-B25F-A963092F601A}">
      <dgm:prSet phldrT="[텍스트]"/>
      <dgm:spPr/>
      <dgm:t>
        <a:bodyPr/>
        <a:lstStyle/>
        <a:p>
          <a:pPr latinLnBrk="1"/>
          <a:r>
            <a:rPr lang="ko-KR" altLang="en-US" dirty="0" smtClean="0"/>
            <a:t>삶의 염려 </a:t>
          </a:r>
          <a:endParaRPr lang="ko-KR" altLang="en-US" dirty="0"/>
        </a:p>
      </dgm:t>
    </dgm:pt>
    <dgm:pt modelId="{1EC439B7-DF1A-42C2-8DC7-B816E858E126}" type="parTrans" cxnId="{9A9D2224-1B21-4AE9-8DA6-E59446DD3C7A}">
      <dgm:prSet/>
      <dgm:spPr/>
      <dgm:t>
        <a:bodyPr/>
        <a:lstStyle/>
        <a:p>
          <a:pPr latinLnBrk="1"/>
          <a:endParaRPr lang="ko-KR" altLang="en-US"/>
        </a:p>
      </dgm:t>
    </dgm:pt>
    <dgm:pt modelId="{3AE7D3E9-159B-4F4E-AE84-6D73C813EEA9}" type="sibTrans" cxnId="{9A9D2224-1B21-4AE9-8DA6-E59446DD3C7A}">
      <dgm:prSet/>
      <dgm:spPr/>
      <dgm:t>
        <a:bodyPr/>
        <a:lstStyle/>
        <a:p>
          <a:pPr latinLnBrk="1"/>
          <a:endParaRPr lang="ko-KR" altLang="en-US"/>
        </a:p>
      </dgm:t>
    </dgm:pt>
    <dgm:pt modelId="{B2D3D791-D1A4-4425-9A05-D698446452B5}">
      <dgm:prSet phldrT="[텍스트]"/>
      <dgm:spPr/>
      <dgm:t>
        <a:bodyPr/>
        <a:lstStyle/>
        <a:p>
          <a:pPr latinLnBrk="1"/>
          <a:r>
            <a:rPr lang="ko-KR" altLang="en-US" dirty="0" smtClean="0"/>
            <a:t>불확실성 </a:t>
          </a:r>
          <a:endParaRPr lang="ko-KR" altLang="en-US" dirty="0"/>
        </a:p>
      </dgm:t>
    </dgm:pt>
    <dgm:pt modelId="{7C70D51C-7BCD-4D43-AC9F-08FD1F050E6F}" type="parTrans" cxnId="{06442218-5109-4D5A-8BCD-F5179983B210}">
      <dgm:prSet/>
      <dgm:spPr/>
      <dgm:t>
        <a:bodyPr/>
        <a:lstStyle/>
        <a:p>
          <a:pPr latinLnBrk="1"/>
          <a:endParaRPr lang="ko-KR" altLang="en-US"/>
        </a:p>
      </dgm:t>
    </dgm:pt>
    <dgm:pt modelId="{CCB69918-06CB-4F5B-B6F2-3AE26FCB777A}" type="sibTrans" cxnId="{06442218-5109-4D5A-8BCD-F5179983B210}">
      <dgm:prSet/>
      <dgm:spPr/>
      <dgm:t>
        <a:bodyPr/>
        <a:lstStyle/>
        <a:p>
          <a:pPr latinLnBrk="1"/>
          <a:endParaRPr lang="ko-KR" altLang="en-US"/>
        </a:p>
      </dgm:t>
    </dgm:pt>
    <dgm:pt modelId="{CC20D451-3002-4426-9E49-3A0767D18C40}">
      <dgm:prSet phldrT="[텍스트]"/>
      <dgm:spPr/>
      <dgm:t>
        <a:bodyPr/>
        <a:lstStyle/>
        <a:p>
          <a:pPr latinLnBrk="1"/>
          <a:r>
            <a:rPr lang="ko-KR" altLang="en-US" dirty="0" smtClean="0"/>
            <a:t>두려움 </a:t>
          </a:r>
          <a:endParaRPr lang="ko-KR" altLang="en-US" dirty="0"/>
        </a:p>
      </dgm:t>
    </dgm:pt>
    <dgm:pt modelId="{F54797B0-22B8-490C-81C4-3A0AC0C5895A}" type="parTrans" cxnId="{4A02FE1E-B17E-474D-9B5E-79229F06ADC0}">
      <dgm:prSet/>
      <dgm:spPr/>
      <dgm:t>
        <a:bodyPr/>
        <a:lstStyle/>
        <a:p>
          <a:pPr latinLnBrk="1"/>
          <a:endParaRPr lang="ko-KR" altLang="en-US"/>
        </a:p>
      </dgm:t>
    </dgm:pt>
    <dgm:pt modelId="{B7681F7D-8F18-475C-855E-7053163C2A8B}" type="sibTrans" cxnId="{4A02FE1E-B17E-474D-9B5E-79229F06ADC0}">
      <dgm:prSet/>
      <dgm:spPr/>
      <dgm:t>
        <a:bodyPr/>
        <a:lstStyle/>
        <a:p>
          <a:pPr latinLnBrk="1"/>
          <a:endParaRPr lang="ko-KR" altLang="en-US"/>
        </a:p>
      </dgm:t>
    </dgm:pt>
    <dgm:pt modelId="{57E6ADB7-DAC9-48C0-A06F-B2A34D64C6C5}">
      <dgm:prSet phldrT="[텍스트]"/>
      <dgm:spPr/>
      <dgm:t>
        <a:bodyPr/>
        <a:lstStyle/>
        <a:p>
          <a:pPr latinLnBrk="1"/>
          <a:r>
            <a:rPr lang="ko-KR" altLang="en-US" dirty="0" smtClean="0"/>
            <a:t>교육관심 </a:t>
          </a:r>
          <a:endParaRPr lang="en-US" altLang="ko-KR" dirty="0" smtClean="0"/>
        </a:p>
        <a:p>
          <a:pPr latinLnBrk="1"/>
          <a:r>
            <a:rPr lang="ko-KR" altLang="en-US" dirty="0" smtClean="0"/>
            <a:t>고조 </a:t>
          </a:r>
          <a:endParaRPr lang="ko-KR" altLang="en-US" dirty="0"/>
        </a:p>
      </dgm:t>
    </dgm:pt>
    <dgm:pt modelId="{2A70B602-2918-4AB1-9FA0-A59AC129395C}" type="parTrans" cxnId="{FD9B86E4-B5BE-4E95-8816-25BC6F939425}">
      <dgm:prSet/>
      <dgm:spPr/>
      <dgm:t>
        <a:bodyPr/>
        <a:lstStyle/>
        <a:p>
          <a:pPr latinLnBrk="1"/>
          <a:endParaRPr lang="ko-KR" altLang="en-US"/>
        </a:p>
      </dgm:t>
    </dgm:pt>
    <dgm:pt modelId="{6C009715-D35C-4934-91C3-5646D497113C}" type="sibTrans" cxnId="{FD9B86E4-B5BE-4E95-8816-25BC6F939425}">
      <dgm:prSet/>
      <dgm:spPr/>
      <dgm:t>
        <a:bodyPr/>
        <a:lstStyle/>
        <a:p>
          <a:pPr latinLnBrk="1"/>
          <a:endParaRPr lang="ko-KR" altLang="en-US"/>
        </a:p>
      </dgm:t>
    </dgm:pt>
    <dgm:pt modelId="{DD6C3E11-F796-4340-93D7-236E26FA98BD}">
      <dgm:prSet phldrT="[텍스트]"/>
      <dgm:spPr/>
      <dgm:t>
        <a:bodyPr/>
        <a:lstStyle/>
        <a:p>
          <a:pPr latinLnBrk="1"/>
          <a:r>
            <a:rPr lang="ko-KR" altLang="en-US" dirty="0" smtClean="0"/>
            <a:t>교육의 구심점 </a:t>
          </a:r>
          <a:endParaRPr lang="en-US" altLang="ko-KR" dirty="0" smtClean="0"/>
        </a:p>
        <a:p>
          <a:pPr latinLnBrk="1"/>
          <a:r>
            <a:rPr lang="ko-KR" altLang="en-US" dirty="0" smtClean="0"/>
            <a:t>상실 </a:t>
          </a:r>
          <a:endParaRPr lang="ko-KR" altLang="en-US" dirty="0"/>
        </a:p>
      </dgm:t>
    </dgm:pt>
    <dgm:pt modelId="{1751F43C-B893-4C46-934F-2C390E591706}" type="parTrans" cxnId="{9ADEB85B-CB21-4254-BF75-D57C7FD7BBC4}">
      <dgm:prSet/>
      <dgm:spPr/>
      <dgm:t>
        <a:bodyPr/>
        <a:lstStyle/>
        <a:p>
          <a:pPr latinLnBrk="1"/>
          <a:endParaRPr lang="ko-KR" altLang="en-US"/>
        </a:p>
      </dgm:t>
    </dgm:pt>
    <dgm:pt modelId="{4E3C12AF-2F44-418B-A9DE-2F68ADF3B0AA}" type="sibTrans" cxnId="{9ADEB85B-CB21-4254-BF75-D57C7FD7BBC4}">
      <dgm:prSet/>
      <dgm:spPr/>
      <dgm:t>
        <a:bodyPr/>
        <a:lstStyle/>
        <a:p>
          <a:pPr latinLnBrk="1"/>
          <a:endParaRPr lang="ko-KR" altLang="en-US"/>
        </a:p>
      </dgm:t>
    </dgm:pt>
    <dgm:pt modelId="{7127A532-7B35-4262-8648-F16CA7E9C91B}" type="pres">
      <dgm:prSet presAssocID="{48E84617-A461-436C-9474-3E384C75EB4D}" presName="cycle" presStyleCnt="0">
        <dgm:presLayoutVars>
          <dgm:dir/>
          <dgm:resizeHandles val="exact"/>
        </dgm:presLayoutVars>
      </dgm:prSet>
      <dgm:spPr/>
    </dgm:pt>
    <dgm:pt modelId="{BEF0A5B2-0C13-46BB-AF90-764DCC256FC4}" type="pres">
      <dgm:prSet presAssocID="{251B2FB2-C57B-48E9-B25F-A963092F601A}" presName="node" presStyleLbl="node1" presStyleIdx="0" presStyleCnt="5">
        <dgm:presLayoutVars>
          <dgm:bulletEnabled val="1"/>
        </dgm:presLayoutVars>
      </dgm:prSet>
      <dgm:spPr/>
    </dgm:pt>
    <dgm:pt modelId="{B32E2C65-D3BA-4B95-BF93-4213BA0C63DE}" type="pres">
      <dgm:prSet presAssocID="{251B2FB2-C57B-48E9-B25F-A963092F601A}" presName="spNode" presStyleCnt="0"/>
      <dgm:spPr/>
    </dgm:pt>
    <dgm:pt modelId="{F2EABA49-3353-4F37-9BCD-259D255BBEFB}" type="pres">
      <dgm:prSet presAssocID="{3AE7D3E9-159B-4F4E-AE84-6D73C813EEA9}" presName="sibTrans" presStyleLbl="sibTrans1D1" presStyleIdx="0" presStyleCnt="5"/>
      <dgm:spPr/>
    </dgm:pt>
    <dgm:pt modelId="{7484C6FD-029B-411D-A770-40FEE7E06327}" type="pres">
      <dgm:prSet presAssocID="{B2D3D791-D1A4-4425-9A05-D698446452B5}" presName="node" presStyleLbl="node1" presStyleIdx="1" presStyleCnt="5">
        <dgm:presLayoutVars>
          <dgm:bulletEnabled val="1"/>
        </dgm:presLayoutVars>
      </dgm:prSet>
      <dgm:spPr/>
    </dgm:pt>
    <dgm:pt modelId="{D012EFFC-2B32-4029-95A5-0C55F1615817}" type="pres">
      <dgm:prSet presAssocID="{B2D3D791-D1A4-4425-9A05-D698446452B5}" presName="spNode" presStyleCnt="0"/>
      <dgm:spPr/>
    </dgm:pt>
    <dgm:pt modelId="{13859EE2-21E2-482A-A2D2-E74A6B331145}" type="pres">
      <dgm:prSet presAssocID="{CCB69918-06CB-4F5B-B6F2-3AE26FCB777A}" presName="sibTrans" presStyleLbl="sibTrans1D1" presStyleIdx="1" presStyleCnt="5"/>
      <dgm:spPr/>
    </dgm:pt>
    <dgm:pt modelId="{FEB69557-6561-40C7-B27C-EAAEDED93F10}" type="pres">
      <dgm:prSet presAssocID="{CC20D451-3002-4426-9E49-3A0767D18C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3534EA-6798-4A23-81EE-DED975781390}" type="pres">
      <dgm:prSet presAssocID="{CC20D451-3002-4426-9E49-3A0767D18C40}" presName="spNode" presStyleCnt="0"/>
      <dgm:spPr/>
    </dgm:pt>
    <dgm:pt modelId="{70C0197F-5BE2-4A2D-85CF-5A65BAE428E0}" type="pres">
      <dgm:prSet presAssocID="{B7681F7D-8F18-475C-855E-7053163C2A8B}" presName="sibTrans" presStyleLbl="sibTrans1D1" presStyleIdx="2" presStyleCnt="5"/>
      <dgm:spPr/>
    </dgm:pt>
    <dgm:pt modelId="{28227A43-1111-4FC8-91DE-9CDC94137D2C}" type="pres">
      <dgm:prSet presAssocID="{57E6ADB7-DAC9-48C0-A06F-B2A34D64C6C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A0DC048-22F5-49F1-8203-66376B6C6949}" type="pres">
      <dgm:prSet presAssocID="{57E6ADB7-DAC9-48C0-A06F-B2A34D64C6C5}" presName="spNode" presStyleCnt="0"/>
      <dgm:spPr/>
    </dgm:pt>
    <dgm:pt modelId="{3655CE8E-F9A3-4577-AC4E-AC4F27F5F2C8}" type="pres">
      <dgm:prSet presAssocID="{6C009715-D35C-4934-91C3-5646D497113C}" presName="sibTrans" presStyleLbl="sibTrans1D1" presStyleIdx="3" presStyleCnt="5"/>
      <dgm:spPr/>
    </dgm:pt>
    <dgm:pt modelId="{29BFF1D5-BB1F-4CD6-AF74-C3B7BE1B61F8}" type="pres">
      <dgm:prSet presAssocID="{DD6C3E11-F796-4340-93D7-236E26FA98B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DF87FE7-3664-48F1-9281-446A9D6302F2}" type="pres">
      <dgm:prSet presAssocID="{DD6C3E11-F796-4340-93D7-236E26FA98BD}" presName="spNode" presStyleCnt="0"/>
      <dgm:spPr/>
    </dgm:pt>
    <dgm:pt modelId="{097D2D0B-07F0-4551-9237-8781D417EA0A}" type="pres">
      <dgm:prSet presAssocID="{4E3C12AF-2F44-418B-A9DE-2F68ADF3B0AA}" presName="sibTrans" presStyleLbl="sibTrans1D1" presStyleIdx="4" presStyleCnt="5"/>
      <dgm:spPr/>
    </dgm:pt>
  </dgm:ptLst>
  <dgm:cxnLst>
    <dgm:cxn modelId="{CBA9BACD-CFD1-4CF3-989F-15DE7F96ED2B}" type="presOf" srcId="{57E6ADB7-DAC9-48C0-A06F-B2A34D64C6C5}" destId="{28227A43-1111-4FC8-91DE-9CDC94137D2C}" srcOrd="0" destOrd="0" presId="urn:microsoft.com/office/officeart/2005/8/layout/cycle5"/>
    <dgm:cxn modelId="{DEE7EDD4-2DEA-4E3B-9A2E-85068205D63C}" type="presOf" srcId="{CCB69918-06CB-4F5B-B6F2-3AE26FCB777A}" destId="{13859EE2-21E2-482A-A2D2-E74A6B331145}" srcOrd="0" destOrd="0" presId="urn:microsoft.com/office/officeart/2005/8/layout/cycle5"/>
    <dgm:cxn modelId="{F88F33BA-817F-4AA4-8806-DC1C70ECA2C1}" type="presOf" srcId="{48E84617-A461-436C-9474-3E384C75EB4D}" destId="{7127A532-7B35-4262-8648-F16CA7E9C91B}" srcOrd="0" destOrd="0" presId="urn:microsoft.com/office/officeart/2005/8/layout/cycle5"/>
    <dgm:cxn modelId="{06442218-5109-4D5A-8BCD-F5179983B210}" srcId="{48E84617-A461-436C-9474-3E384C75EB4D}" destId="{B2D3D791-D1A4-4425-9A05-D698446452B5}" srcOrd="1" destOrd="0" parTransId="{7C70D51C-7BCD-4D43-AC9F-08FD1F050E6F}" sibTransId="{CCB69918-06CB-4F5B-B6F2-3AE26FCB777A}"/>
    <dgm:cxn modelId="{F6E6C015-3973-4F24-9E67-2AC624BFFA88}" type="presOf" srcId="{CC20D451-3002-4426-9E49-3A0767D18C40}" destId="{FEB69557-6561-40C7-B27C-EAAEDED93F10}" srcOrd="0" destOrd="0" presId="urn:microsoft.com/office/officeart/2005/8/layout/cycle5"/>
    <dgm:cxn modelId="{9A9D2224-1B21-4AE9-8DA6-E59446DD3C7A}" srcId="{48E84617-A461-436C-9474-3E384C75EB4D}" destId="{251B2FB2-C57B-48E9-B25F-A963092F601A}" srcOrd="0" destOrd="0" parTransId="{1EC439B7-DF1A-42C2-8DC7-B816E858E126}" sibTransId="{3AE7D3E9-159B-4F4E-AE84-6D73C813EEA9}"/>
    <dgm:cxn modelId="{4A02FE1E-B17E-474D-9B5E-79229F06ADC0}" srcId="{48E84617-A461-436C-9474-3E384C75EB4D}" destId="{CC20D451-3002-4426-9E49-3A0767D18C40}" srcOrd="2" destOrd="0" parTransId="{F54797B0-22B8-490C-81C4-3A0AC0C5895A}" sibTransId="{B7681F7D-8F18-475C-855E-7053163C2A8B}"/>
    <dgm:cxn modelId="{17766918-643A-4E3A-8C8D-67BA60EC7A37}" type="presOf" srcId="{3AE7D3E9-159B-4F4E-AE84-6D73C813EEA9}" destId="{F2EABA49-3353-4F37-9BCD-259D255BBEFB}" srcOrd="0" destOrd="0" presId="urn:microsoft.com/office/officeart/2005/8/layout/cycle5"/>
    <dgm:cxn modelId="{9A933D08-D641-43F8-B6AD-9E3ECA49506C}" type="presOf" srcId="{B7681F7D-8F18-475C-855E-7053163C2A8B}" destId="{70C0197F-5BE2-4A2D-85CF-5A65BAE428E0}" srcOrd="0" destOrd="0" presId="urn:microsoft.com/office/officeart/2005/8/layout/cycle5"/>
    <dgm:cxn modelId="{FD9B86E4-B5BE-4E95-8816-25BC6F939425}" srcId="{48E84617-A461-436C-9474-3E384C75EB4D}" destId="{57E6ADB7-DAC9-48C0-A06F-B2A34D64C6C5}" srcOrd="3" destOrd="0" parTransId="{2A70B602-2918-4AB1-9FA0-A59AC129395C}" sibTransId="{6C009715-D35C-4934-91C3-5646D497113C}"/>
    <dgm:cxn modelId="{9ADEB85B-CB21-4254-BF75-D57C7FD7BBC4}" srcId="{48E84617-A461-436C-9474-3E384C75EB4D}" destId="{DD6C3E11-F796-4340-93D7-236E26FA98BD}" srcOrd="4" destOrd="0" parTransId="{1751F43C-B893-4C46-934F-2C390E591706}" sibTransId="{4E3C12AF-2F44-418B-A9DE-2F68ADF3B0AA}"/>
    <dgm:cxn modelId="{191851CC-9EEF-457E-85A7-295A21C54B2F}" type="presOf" srcId="{4E3C12AF-2F44-418B-A9DE-2F68ADF3B0AA}" destId="{097D2D0B-07F0-4551-9237-8781D417EA0A}" srcOrd="0" destOrd="0" presId="urn:microsoft.com/office/officeart/2005/8/layout/cycle5"/>
    <dgm:cxn modelId="{F3E543F8-F825-435D-AE26-6C43E9162346}" type="presOf" srcId="{6C009715-D35C-4934-91C3-5646D497113C}" destId="{3655CE8E-F9A3-4577-AC4E-AC4F27F5F2C8}" srcOrd="0" destOrd="0" presId="urn:microsoft.com/office/officeart/2005/8/layout/cycle5"/>
    <dgm:cxn modelId="{1B26744E-851D-43E9-8F3A-363A7AD89157}" type="presOf" srcId="{B2D3D791-D1A4-4425-9A05-D698446452B5}" destId="{7484C6FD-029B-411D-A770-40FEE7E06327}" srcOrd="0" destOrd="0" presId="urn:microsoft.com/office/officeart/2005/8/layout/cycle5"/>
    <dgm:cxn modelId="{2812E63E-A896-46BB-982F-5494211DC6D7}" type="presOf" srcId="{251B2FB2-C57B-48E9-B25F-A963092F601A}" destId="{BEF0A5B2-0C13-46BB-AF90-764DCC256FC4}" srcOrd="0" destOrd="0" presId="urn:microsoft.com/office/officeart/2005/8/layout/cycle5"/>
    <dgm:cxn modelId="{04B348BE-60B0-4EAB-A6E7-4DCB017DDA02}" type="presOf" srcId="{DD6C3E11-F796-4340-93D7-236E26FA98BD}" destId="{29BFF1D5-BB1F-4CD6-AF74-C3B7BE1B61F8}" srcOrd="0" destOrd="0" presId="urn:microsoft.com/office/officeart/2005/8/layout/cycle5"/>
    <dgm:cxn modelId="{ADC27681-A51E-45E0-8FB8-0ADBA68D68E7}" type="presParOf" srcId="{7127A532-7B35-4262-8648-F16CA7E9C91B}" destId="{BEF0A5B2-0C13-46BB-AF90-764DCC256FC4}" srcOrd="0" destOrd="0" presId="urn:microsoft.com/office/officeart/2005/8/layout/cycle5"/>
    <dgm:cxn modelId="{BFBCE8BA-1018-4863-B82D-CF0C89697238}" type="presParOf" srcId="{7127A532-7B35-4262-8648-F16CA7E9C91B}" destId="{B32E2C65-D3BA-4B95-BF93-4213BA0C63DE}" srcOrd="1" destOrd="0" presId="urn:microsoft.com/office/officeart/2005/8/layout/cycle5"/>
    <dgm:cxn modelId="{F7841F0B-3EE1-4086-A95C-8A899452D6FA}" type="presParOf" srcId="{7127A532-7B35-4262-8648-F16CA7E9C91B}" destId="{F2EABA49-3353-4F37-9BCD-259D255BBEFB}" srcOrd="2" destOrd="0" presId="urn:microsoft.com/office/officeart/2005/8/layout/cycle5"/>
    <dgm:cxn modelId="{11F209FF-2244-4175-BA37-E0BDCBCA438F}" type="presParOf" srcId="{7127A532-7B35-4262-8648-F16CA7E9C91B}" destId="{7484C6FD-029B-411D-A770-40FEE7E06327}" srcOrd="3" destOrd="0" presId="urn:microsoft.com/office/officeart/2005/8/layout/cycle5"/>
    <dgm:cxn modelId="{B12E4C77-698B-4A83-9828-BD93343C688E}" type="presParOf" srcId="{7127A532-7B35-4262-8648-F16CA7E9C91B}" destId="{D012EFFC-2B32-4029-95A5-0C55F1615817}" srcOrd="4" destOrd="0" presId="urn:microsoft.com/office/officeart/2005/8/layout/cycle5"/>
    <dgm:cxn modelId="{1642CD0E-7AF2-493A-9D4E-3A8D17883C45}" type="presParOf" srcId="{7127A532-7B35-4262-8648-F16CA7E9C91B}" destId="{13859EE2-21E2-482A-A2D2-E74A6B331145}" srcOrd="5" destOrd="0" presId="urn:microsoft.com/office/officeart/2005/8/layout/cycle5"/>
    <dgm:cxn modelId="{7CC14B70-0825-4D44-8304-6BA4A430B3AA}" type="presParOf" srcId="{7127A532-7B35-4262-8648-F16CA7E9C91B}" destId="{FEB69557-6561-40C7-B27C-EAAEDED93F10}" srcOrd="6" destOrd="0" presId="urn:microsoft.com/office/officeart/2005/8/layout/cycle5"/>
    <dgm:cxn modelId="{64BD9602-9766-413A-98A0-688807CAFBED}" type="presParOf" srcId="{7127A532-7B35-4262-8648-F16CA7E9C91B}" destId="{0C3534EA-6798-4A23-81EE-DED975781390}" srcOrd="7" destOrd="0" presId="urn:microsoft.com/office/officeart/2005/8/layout/cycle5"/>
    <dgm:cxn modelId="{A087D2D0-69EB-4F54-AA8C-B32745110E16}" type="presParOf" srcId="{7127A532-7B35-4262-8648-F16CA7E9C91B}" destId="{70C0197F-5BE2-4A2D-85CF-5A65BAE428E0}" srcOrd="8" destOrd="0" presId="urn:microsoft.com/office/officeart/2005/8/layout/cycle5"/>
    <dgm:cxn modelId="{E38E07C2-10A7-47AE-A4D5-7198EB2F4906}" type="presParOf" srcId="{7127A532-7B35-4262-8648-F16CA7E9C91B}" destId="{28227A43-1111-4FC8-91DE-9CDC94137D2C}" srcOrd="9" destOrd="0" presId="urn:microsoft.com/office/officeart/2005/8/layout/cycle5"/>
    <dgm:cxn modelId="{2D98E481-2BC6-462F-8AAF-84CEF20E9A2B}" type="presParOf" srcId="{7127A532-7B35-4262-8648-F16CA7E9C91B}" destId="{3A0DC048-22F5-49F1-8203-66376B6C6949}" srcOrd="10" destOrd="0" presId="urn:microsoft.com/office/officeart/2005/8/layout/cycle5"/>
    <dgm:cxn modelId="{D59EAB1C-57CE-4CF9-AB07-46E2FC580C19}" type="presParOf" srcId="{7127A532-7B35-4262-8648-F16CA7E9C91B}" destId="{3655CE8E-F9A3-4577-AC4E-AC4F27F5F2C8}" srcOrd="11" destOrd="0" presId="urn:microsoft.com/office/officeart/2005/8/layout/cycle5"/>
    <dgm:cxn modelId="{C4FDB679-561E-4D06-84ED-2F8955068ABF}" type="presParOf" srcId="{7127A532-7B35-4262-8648-F16CA7E9C91B}" destId="{29BFF1D5-BB1F-4CD6-AF74-C3B7BE1B61F8}" srcOrd="12" destOrd="0" presId="urn:microsoft.com/office/officeart/2005/8/layout/cycle5"/>
    <dgm:cxn modelId="{58A9CA03-650C-44B1-9C92-8136DE8A4733}" type="presParOf" srcId="{7127A532-7B35-4262-8648-F16CA7E9C91B}" destId="{3DF87FE7-3664-48F1-9281-446A9D6302F2}" srcOrd="13" destOrd="0" presId="urn:microsoft.com/office/officeart/2005/8/layout/cycle5"/>
    <dgm:cxn modelId="{7D2E8A7E-D4F0-4644-8FD5-299D4E54CB8B}" type="presParOf" srcId="{7127A532-7B35-4262-8648-F16CA7E9C91B}" destId="{097D2D0B-07F0-4551-9237-8781D417EA0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988BB9-13FB-4257-886E-DF4728E904E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02C4636-E28B-47CA-A286-2C0D760DECFA}">
      <dgm:prSet phldrT="[텍스트]"/>
      <dgm:spPr/>
      <dgm:t>
        <a:bodyPr/>
        <a:lstStyle/>
        <a:p>
          <a:pPr latinLnBrk="1"/>
          <a:r>
            <a:rPr lang="ko-KR" altLang="en-US" dirty="0" smtClean="0"/>
            <a:t>끝없는 추상의 진행</a:t>
          </a:r>
          <a:endParaRPr lang="ko-KR" altLang="en-US" dirty="0"/>
        </a:p>
      </dgm:t>
    </dgm:pt>
    <dgm:pt modelId="{DBD2722B-B5AE-4B74-A6AA-8B72C939E11C}" type="parTrans" cxnId="{873D384F-60E8-4EA6-8E31-805175161154}">
      <dgm:prSet/>
      <dgm:spPr/>
      <dgm:t>
        <a:bodyPr/>
        <a:lstStyle/>
        <a:p>
          <a:pPr latinLnBrk="1"/>
          <a:endParaRPr lang="ko-KR" altLang="en-US"/>
        </a:p>
      </dgm:t>
    </dgm:pt>
    <dgm:pt modelId="{C1D23C31-4B78-478D-8446-42B625540767}" type="sibTrans" cxnId="{873D384F-60E8-4EA6-8E31-805175161154}">
      <dgm:prSet/>
      <dgm:spPr/>
      <dgm:t>
        <a:bodyPr/>
        <a:lstStyle/>
        <a:p>
          <a:pPr latinLnBrk="1"/>
          <a:endParaRPr lang="ko-KR" altLang="en-US"/>
        </a:p>
      </dgm:t>
    </dgm:pt>
    <dgm:pt modelId="{5B5FCB8A-7F70-43B8-86D4-AF0E7AF4E05D}">
      <dgm:prSet phldrT="[텍스트]"/>
      <dgm:spPr/>
      <dgm:t>
        <a:bodyPr/>
        <a:lstStyle/>
        <a:p>
          <a:pPr latinLnBrk="1"/>
          <a:r>
            <a:rPr lang="ko-KR" altLang="en-US" dirty="0" smtClean="0"/>
            <a:t>비인격적 추상적 개념에 추상적 개념을 덧붙여 설명하는 체계로 구성</a:t>
          </a:r>
          <a:endParaRPr lang="ko-KR" altLang="en-US" dirty="0"/>
        </a:p>
      </dgm:t>
    </dgm:pt>
    <dgm:pt modelId="{6DE6812C-5218-4985-9FAF-5D75CE14122D}" type="parTrans" cxnId="{80BEBBE0-1C79-4C43-99BB-7FEA57563749}">
      <dgm:prSet/>
      <dgm:spPr/>
      <dgm:t>
        <a:bodyPr/>
        <a:lstStyle/>
        <a:p>
          <a:pPr latinLnBrk="1"/>
          <a:endParaRPr lang="ko-KR" altLang="en-US"/>
        </a:p>
      </dgm:t>
    </dgm:pt>
    <dgm:pt modelId="{98FE6329-0A19-4600-8AE6-D8D9E66A9A96}" type="sibTrans" cxnId="{80BEBBE0-1C79-4C43-99BB-7FEA57563749}">
      <dgm:prSet/>
      <dgm:spPr/>
      <dgm:t>
        <a:bodyPr/>
        <a:lstStyle/>
        <a:p>
          <a:pPr latinLnBrk="1"/>
          <a:endParaRPr lang="ko-KR" altLang="en-US"/>
        </a:p>
      </dgm:t>
    </dgm:pt>
    <dgm:pt modelId="{07FAE5F8-09B3-4566-8A39-7167DF5C107D}">
      <dgm:prSet phldrT="[텍스트]"/>
      <dgm:spPr/>
      <dgm:t>
        <a:bodyPr/>
        <a:lstStyle/>
        <a:p>
          <a:pPr latinLnBrk="1"/>
          <a:r>
            <a:rPr lang="ko-KR" altLang="en-US" dirty="0" smtClean="0"/>
            <a:t>사실은 하나님과의 관계에서 발견된다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64D6D737-4793-44EB-BA30-9056893C4875}" type="parTrans" cxnId="{B7315F4E-FF8B-43F4-9F19-36ED9F4160A5}">
      <dgm:prSet/>
      <dgm:spPr/>
      <dgm:t>
        <a:bodyPr/>
        <a:lstStyle/>
        <a:p>
          <a:pPr latinLnBrk="1"/>
          <a:endParaRPr lang="ko-KR" altLang="en-US"/>
        </a:p>
      </dgm:t>
    </dgm:pt>
    <dgm:pt modelId="{2FE0CA89-3097-49DE-8AA0-2C466FD435AF}" type="sibTrans" cxnId="{B7315F4E-FF8B-43F4-9F19-36ED9F4160A5}">
      <dgm:prSet/>
      <dgm:spPr/>
      <dgm:t>
        <a:bodyPr/>
        <a:lstStyle/>
        <a:p>
          <a:pPr latinLnBrk="1"/>
          <a:endParaRPr lang="ko-KR" altLang="en-US"/>
        </a:p>
      </dgm:t>
    </dgm:pt>
    <dgm:pt modelId="{A312D1BF-385B-4AAB-A021-1E3952B919D3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하나님과의 관계에서 알려지지 않는 한 사실은 참된 사실이 아니다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438FDAA8-8B21-4135-87B3-1FDEECB0A548}" type="parTrans" cxnId="{EB31DC50-F573-42D0-9F22-23DE090E681B}">
      <dgm:prSet/>
      <dgm:spPr/>
      <dgm:t>
        <a:bodyPr/>
        <a:lstStyle/>
        <a:p>
          <a:pPr latinLnBrk="1"/>
          <a:endParaRPr lang="ko-KR" altLang="en-US"/>
        </a:p>
      </dgm:t>
    </dgm:pt>
    <dgm:pt modelId="{8B198D63-6D90-4DEF-B72E-37257E188BA1}" type="sibTrans" cxnId="{EB31DC50-F573-42D0-9F22-23DE090E681B}">
      <dgm:prSet/>
      <dgm:spPr/>
      <dgm:t>
        <a:bodyPr/>
        <a:lstStyle/>
        <a:p>
          <a:pPr latinLnBrk="1"/>
          <a:endParaRPr lang="ko-KR" altLang="en-US"/>
        </a:p>
      </dgm:t>
    </dgm:pt>
    <dgm:pt modelId="{93514BD5-33B7-4FF6-9DA5-C5776A2B9715}" type="pres">
      <dgm:prSet presAssocID="{85988BB9-13FB-4257-886E-DF4728E904E7}" presName="linear" presStyleCnt="0">
        <dgm:presLayoutVars>
          <dgm:animLvl val="lvl"/>
          <dgm:resizeHandles val="exact"/>
        </dgm:presLayoutVars>
      </dgm:prSet>
      <dgm:spPr/>
    </dgm:pt>
    <dgm:pt modelId="{FF412AE3-9C9B-489D-BA73-6E94D7EF113A}" type="pres">
      <dgm:prSet presAssocID="{402C4636-E28B-47CA-A286-2C0D760DECF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E23AA10-DE77-48E5-9B2F-D869CA8F10FF}" type="pres">
      <dgm:prSet presAssocID="{402C4636-E28B-47CA-A286-2C0D760DECF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554BEB-072E-4AF3-B521-E3E78981394B}" type="pres">
      <dgm:prSet presAssocID="{07FAE5F8-09B3-4566-8A39-7167DF5C107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71DBBF-810B-49EB-93A8-9E4DD9AEFA73}" type="pres">
      <dgm:prSet presAssocID="{07FAE5F8-09B3-4566-8A39-7167DF5C107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A1E9E93-B4AF-4DA1-AFB3-E63E6301F3BE}" type="presOf" srcId="{5B5FCB8A-7F70-43B8-86D4-AF0E7AF4E05D}" destId="{3E23AA10-DE77-48E5-9B2F-D869CA8F10FF}" srcOrd="0" destOrd="0" presId="urn:microsoft.com/office/officeart/2005/8/layout/vList2"/>
    <dgm:cxn modelId="{EB31DC50-F573-42D0-9F22-23DE090E681B}" srcId="{07FAE5F8-09B3-4566-8A39-7167DF5C107D}" destId="{A312D1BF-385B-4AAB-A021-1E3952B919D3}" srcOrd="0" destOrd="0" parTransId="{438FDAA8-8B21-4135-87B3-1FDEECB0A548}" sibTransId="{8B198D63-6D90-4DEF-B72E-37257E188BA1}"/>
    <dgm:cxn modelId="{E7B07977-E154-4FF3-A1C8-81AA9273B0C1}" type="presOf" srcId="{85988BB9-13FB-4257-886E-DF4728E904E7}" destId="{93514BD5-33B7-4FF6-9DA5-C5776A2B9715}" srcOrd="0" destOrd="0" presId="urn:microsoft.com/office/officeart/2005/8/layout/vList2"/>
    <dgm:cxn modelId="{CC23F2EE-4709-4137-956E-F94BC090C9AD}" type="presOf" srcId="{A312D1BF-385B-4AAB-A021-1E3952B919D3}" destId="{BA71DBBF-810B-49EB-93A8-9E4DD9AEFA73}" srcOrd="0" destOrd="0" presId="urn:microsoft.com/office/officeart/2005/8/layout/vList2"/>
    <dgm:cxn modelId="{80BEBBE0-1C79-4C43-99BB-7FEA57563749}" srcId="{402C4636-E28B-47CA-A286-2C0D760DECFA}" destId="{5B5FCB8A-7F70-43B8-86D4-AF0E7AF4E05D}" srcOrd="0" destOrd="0" parTransId="{6DE6812C-5218-4985-9FAF-5D75CE14122D}" sibTransId="{98FE6329-0A19-4600-8AE6-D8D9E66A9A96}"/>
    <dgm:cxn modelId="{742242E0-BD5A-4B6C-9EEF-54AFAEBE9CCF}" type="presOf" srcId="{402C4636-E28B-47CA-A286-2C0D760DECFA}" destId="{FF412AE3-9C9B-489D-BA73-6E94D7EF113A}" srcOrd="0" destOrd="0" presId="urn:microsoft.com/office/officeart/2005/8/layout/vList2"/>
    <dgm:cxn modelId="{873D384F-60E8-4EA6-8E31-805175161154}" srcId="{85988BB9-13FB-4257-886E-DF4728E904E7}" destId="{402C4636-E28B-47CA-A286-2C0D760DECFA}" srcOrd="0" destOrd="0" parTransId="{DBD2722B-B5AE-4B74-A6AA-8B72C939E11C}" sibTransId="{C1D23C31-4B78-478D-8446-42B625540767}"/>
    <dgm:cxn modelId="{FBD03086-BF9E-459B-B342-247846692DB2}" type="presOf" srcId="{07FAE5F8-09B3-4566-8A39-7167DF5C107D}" destId="{7C554BEB-072E-4AF3-B521-E3E78981394B}" srcOrd="0" destOrd="0" presId="urn:microsoft.com/office/officeart/2005/8/layout/vList2"/>
    <dgm:cxn modelId="{B7315F4E-FF8B-43F4-9F19-36ED9F4160A5}" srcId="{85988BB9-13FB-4257-886E-DF4728E904E7}" destId="{07FAE5F8-09B3-4566-8A39-7167DF5C107D}" srcOrd="1" destOrd="0" parTransId="{64D6D737-4793-44EB-BA30-9056893C4875}" sibTransId="{2FE0CA89-3097-49DE-8AA0-2C466FD435AF}"/>
    <dgm:cxn modelId="{4FA3CE2A-E7D5-4B20-AB76-641C8BBC6184}" type="presParOf" srcId="{93514BD5-33B7-4FF6-9DA5-C5776A2B9715}" destId="{FF412AE3-9C9B-489D-BA73-6E94D7EF113A}" srcOrd="0" destOrd="0" presId="urn:microsoft.com/office/officeart/2005/8/layout/vList2"/>
    <dgm:cxn modelId="{81AB23BF-E339-4E8F-B9B6-ADDAE0047525}" type="presParOf" srcId="{93514BD5-33B7-4FF6-9DA5-C5776A2B9715}" destId="{3E23AA10-DE77-48E5-9B2F-D869CA8F10FF}" srcOrd="1" destOrd="0" presId="urn:microsoft.com/office/officeart/2005/8/layout/vList2"/>
    <dgm:cxn modelId="{124FEB1B-A2FA-4187-A78D-25F7A07E1A3D}" type="presParOf" srcId="{93514BD5-33B7-4FF6-9DA5-C5776A2B9715}" destId="{7C554BEB-072E-4AF3-B521-E3E78981394B}" srcOrd="2" destOrd="0" presId="urn:microsoft.com/office/officeart/2005/8/layout/vList2"/>
    <dgm:cxn modelId="{4CF4786B-A0AB-454D-BCFD-D90A210CCC45}" type="presParOf" srcId="{93514BD5-33B7-4FF6-9DA5-C5776A2B9715}" destId="{BA71DBBF-810B-49EB-93A8-9E4DD9AEFA7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E37472-308D-49DF-8A91-6B45ECF4A2D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38D741E-BF82-402B-8C0B-648F0B3114C7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하나님과의 관계에서 사실이 알려진다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7A8E5802-F6B7-41FF-86D1-350691836EE4}" type="parTrans" cxnId="{3E06337B-859E-468E-B53B-4CBC20B6DB09}">
      <dgm:prSet/>
      <dgm:spPr/>
      <dgm:t>
        <a:bodyPr/>
        <a:lstStyle/>
        <a:p>
          <a:pPr latinLnBrk="1"/>
          <a:endParaRPr lang="ko-KR" altLang="en-US"/>
        </a:p>
      </dgm:t>
    </dgm:pt>
    <dgm:pt modelId="{6FA3F134-FFB2-418E-8EC0-02720C3FFB45}" type="sibTrans" cxnId="{3E06337B-859E-468E-B53B-4CBC20B6DB09}">
      <dgm:prSet/>
      <dgm:spPr/>
      <dgm:t>
        <a:bodyPr/>
        <a:lstStyle/>
        <a:p>
          <a:pPr latinLnBrk="1"/>
          <a:endParaRPr lang="ko-KR" altLang="en-US"/>
        </a:p>
      </dgm:t>
    </dgm:pt>
    <dgm:pt modelId="{2B1DE88B-2AB0-471B-9A1A-4ED6F8CE6902}">
      <dgm:prSet phldrT="[텍스트]"/>
      <dgm:spPr/>
      <dgm:t>
        <a:bodyPr/>
        <a:lstStyle/>
        <a:p>
          <a:pPr latinLnBrk="1"/>
          <a:r>
            <a:rPr lang="ko-KR" altLang="en-US" dirty="0" smtClean="0"/>
            <a:t>상반성에 대한 자각이 필요하다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064036C4-ED5B-4F6B-9DBE-2051EB843822}" type="parTrans" cxnId="{95CC8820-3F88-4A5A-AC3D-375749003EC4}">
      <dgm:prSet/>
      <dgm:spPr/>
      <dgm:t>
        <a:bodyPr/>
        <a:lstStyle/>
        <a:p>
          <a:pPr latinLnBrk="1"/>
          <a:endParaRPr lang="ko-KR" altLang="en-US"/>
        </a:p>
      </dgm:t>
    </dgm:pt>
    <dgm:pt modelId="{32C74A79-3DD9-43C4-BDD9-0C596824EBC7}" type="sibTrans" cxnId="{95CC8820-3F88-4A5A-AC3D-375749003EC4}">
      <dgm:prSet/>
      <dgm:spPr/>
      <dgm:t>
        <a:bodyPr/>
        <a:lstStyle/>
        <a:p>
          <a:pPr latinLnBrk="1"/>
          <a:endParaRPr lang="ko-KR" altLang="en-US"/>
        </a:p>
      </dgm:t>
    </dgm:pt>
    <dgm:pt modelId="{BF008396-9C47-402D-8406-5633DF52A666}">
      <dgm:prSet phldrT="[텍스트]" custT="1"/>
      <dgm:spPr/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2400" dirty="0" smtClean="0"/>
            <a:t>사람 중심의 교육 </a:t>
          </a:r>
        </a:p>
      </dgm:t>
    </dgm:pt>
    <dgm:pt modelId="{4DFD344B-0D23-4C38-8A04-1C7A0DDCCCC6}" type="parTrans" cxnId="{DB599ED4-5A73-4C76-968E-48D965A09546}">
      <dgm:prSet/>
      <dgm:spPr/>
      <dgm:t>
        <a:bodyPr/>
        <a:lstStyle/>
        <a:p>
          <a:pPr latinLnBrk="1"/>
          <a:endParaRPr lang="ko-KR" altLang="en-US"/>
        </a:p>
      </dgm:t>
    </dgm:pt>
    <dgm:pt modelId="{702F66CD-9F0F-41CD-88C6-1B6375348F79}" type="sibTrans" cxnId="{DB599ED4-5A73-4C76-968E-48D965A09546}">
      <dgm:prSet/>
      <dgm:spPr/>
      <dgm:t>
        <a:bodyPr/>
        <a:lstStyle/>
        <a:p>
          <a:pPr latinLnBrk="1"/>
          <a:endParaRPr lang="ko-KR" altLang="en-US"/>
        </a:p>
      </dgm:t>
    </dgm:pt>
    <dgm:pt modelId="{C18DAE4F-2DEA-4006-B8E1-A2A95A750199}">
      <dgm:prSet phldrT="[텍스트]"/>
      <dgm:spPr/>
      <dgm:t>
        <a:bodyPr/>
        <a:lstStyle/>
        <a:p>
          <a:pPr latinLnBrk="1"/>
          <a:r>
            <a:rPr lang="ko-KR" altLang="en-US" dirty="0" smtClean="0"/>
            <a:t>기독교인으로서 인간이 중심에 있어야 한다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0D0483CD-F2EE-4A55-9073-0CCAE9C1140C}" type="parTrans" cxnId="{2BFD434E-7CBA-402F-A1E3-21D14313E069}">
      <dgm:prSet/>
      <dgm:spPr/>
      <dgm:t>
        <a:bodyPr/>
        <a:lstStyle/>
        <a:p>
          <a:pPr latinLnBrk="1"/>
          <a:endParaRPr lang="ko-KR" altLang="en-US"/>
        </a:p>
      </dgm:t>
    </dgm:pt>
    <dgm:pt modelId="{C79B10A3-2D13-48F6-BFE7-4A08F5345364}" type="sibTrans" cxnId="{2BFD434E-7CBA-402F-A1E3-21D14313E069}">
      <dgm:prSet/>
      <dgm:spPr/>
      <dgm:t>
        <a:bodyPr/>
        <a:lstStyle/>
        <a:p>
          <a:pPr latinLnBrk="1"/>
          <a:endParaRPr lang="ko-KR" altLang="en-US"/>
        </a:p>
      </dgm:t>
    </dgm:pt>
    <dgm:pt modelId="{6C9A76C4-0564-4A95-8AA9-4BD7BB69BF61}" type="pres">
      <dgm:prSet presAssocID="{9BE37472-308D-49DF-8A91-6B45ECF4A2D6}" presName="Name0" presStyleCnt="0">
        <dgm:presLayoutVars>
          <dgm:chMax val="7"/>
          <dgm:chPref val="7"/>
          <dgm:dir/>
        </dgm:presLayoutVars>
      </dgm:prSet>
      <dgm:spPr/>
    </dgm:pt>
    <dgm:pt modelId="{12A344A8-BBE1-4C80-AD45-A238BFAB4E4F}" type="pres">
      <dgm:prSet presAssocID="{9BE37472-308D-49DF-8A91-6B45ECF4A2D6}" presName="Name1" presStyleCnt="0"/>
      <dgm:spPr/>
    </dgm:pt>
    <dgm:pt modelId="{94616EB9-7946-4F2C-8685-D2525FFDD064}" type="pres">
      <dgm:prSet presAssocID="{9BE37472-308D-49DF-8A91-6B45ECF4A2D6}" presName="cycle" presStyleCnt="0"/>
      <dgm:spPr/>
    </dgm:pt>
    <dgm:pt modelId="{20873F02-CB3F-42EC-9667-7F97FD9C96CF}" type="pres">
      <dgm:prSet presAssocID="{9BE37472-308D-49DF-8A91-6B45ECF4A2D6}" presName="srcNode" presStyleLbl="node1" presStyleIdx="0" presStyleCnt="4"/>
      <dgm:spPr/>
    </dgm:pt>
    <dgm:pt modelId="{504913E7-8E5E-4608-8194-92212B2B82B7}" type="pres">
      <dgm:prSet presAssocID="{9BE37472-308D-49DF-8A91-6B45ECF4A2D6}" presName="conn" presStyleLbl="parChTrans1D2" presStyleIdx="0" presStyleCnt="1"/>
      <dgm:spPr/>
    </dgm:pt>
    <dgm:pt modelId="{54A549EB-DAFA-4E10-A5C8-0FB58A7C0170}" type="pres">
      <dgm:prSet presAssocID="{9BE37472-308D-49DF-8A91-6B45ECF4A2D6}" presName="extraNode" presStyleLbl="node1" presStyleIdx="0" presStyleCnt="4"/>
      <dgm:spPr/>
    </dgm:pt>
    <dgm:pt modelId="{262D01A0-6351-4DD8-978C-7757268C9CE2}" type="pres">
      <dgm:prSet presAssocID="{9BE37472-308D-49DF-8A91-6B45ECF4A2D6}" presName="dstNode" presStyleLbl="node1" presStyleIdx="0" presStyleCnt="4"/>
      <dgm:spPr/>
    </dgm:pt>
    <dgm:pt modelId="{E220A934-1333-4B10-9EDA-348A1DBF02C5}" type="pres">
      <dgm:prSet presAssocID="{A38D741E-BF82-402B-8C0B-648F0B3114C7}" presName="text_1" presStyleLbl="node1" presStyleIdx="0" presStyleCnt="4">
        <dgm:presLayoutVars>
          <dgm:bulletEnabled val="1"/>
        </dgm:presLayoutVars>
      </dgm:prSet>
      <dgm:spPr/>
    </dgm:pt>
    <dgm:pt modelId="{6024FA04-8603-46F5-B117-C4E68F6BD9E6}" type="pres">
      <dgm:prSet presAssocID="{A38D741E-BF82-402B-8C0B-648F0B3114C7}" presName="accent_1" presStyleCnt="0"/>
      <dgm:spPr/>
    </dgm:pt>
    <dgm:pt modelId="{6B582B1C-9452-487B-B92B-1100CB406418}" type="pres">
      <dgm:prSet presAssocID="{A38D741E-BF82-402B-8C0B-648F0B3114C7}" presName="accentRepeatNode" presStyleLbl="solidFgAcc1" presStyleIdx="0" presStyleCnt="4"/>
      <dgm:spPr/>
    </dgm:pt>
    <dgm:pt modelId="{F8870C0C-FAEE-4107-8A11-55A2E7073592}" type="pres">
      <dgm:prSet presAssocID="{2B1DE88B-2AB0-471B-9A1A-4ED6F8CE6902}" presName="text_2" presStyleLbl="node1" presStyleIdx="1" presStyleCnt="4">
        <dgm:presLayoutVars>
          <dgm:bulletEnabled val="1"/>
        </dgm:presLayoutVars>
      </dgm:prSet>
      <dgm:spPr/>
    </dgm:pt>
    <dgm:pt modelId="{A4DF39EC-C169-4F88-9C4F-743851710B48}" type="pres">
      <dgm:prSet presAssocID="{2B1DE88B-2AB0-471B-9A1A-4ED6F8CE6902}" presName="accent_2" presStyleCnt="0"/>
      <dgm:spPr/>
    </dgm:pt>
    <dgm:pt modelId="{1696F17B-539D-49B8-A1C9-C093FBD2146D}" type="pres">
      <dgm:prSet presAssocID="{2B1DE88B-2AB0-471B-9A1A-4ED6F8CE6902}" presName="accentRepeatNode" presStyleLbl="solidFgAcc1" presStyleIdx="1" presStyleCnt="4"/>
      <dgm:spPr/>
    </dgm:pt>
    <dgm:pt modelId="{28816B8B-BCBF-4F0A-9287-C218D955AC8E}" type="pres">
      <dgm:prSet presAssocID="{BF008396-9C47-402D-8406-5633DF52A666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8E8310-46DB-41CB-A27C-9351B267D196}" type="pres">
      <dgm:prSet presAssocID="{BF008396-9C47-402D-8406-5633DF52A666}" presName="accent_3" presStyleCnt="0"/>
      <dgm:spPr/>
    </dgm:pt>
    <dgm:pt modelId="{7123FB7F-18A5-4857-BF9A-21B4D1ECFEEA}" type="pres">
      <dgm:prSet presAssocID="{BF008396-9C47-402D-8406-5633DF52A666}" presName="accentRepeatNode" presStyleLbl="solidFgAcc1" presStyleIdx="2" presStyleCnt="4"/>
      <dgm:spPr/>
    </dgm:pt>
    <dgm:pt modelId="{5C92AEF4-865C-45BB-9A56-7663AA5332EA}" type="pres">
      <dgm:prSet presAssocID="{C18DAE4F-2DEA-4006-B8E1-A2A95A75019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A3898B-915D-4EFC-90B2-D496C63BD84E}" type="pres">
      <dgm:prSet presAssocID="{C18DAE4F-2DEA-4006-B8E1-A2A95A750199}" presName="accent_4" presStyleCnt="0"/>
      <dgm:spPr/>
    </dgm:pt>
    <dgm:pt modelId="{9F1A64C2-CED4-46CB-AB45-9B13B806A128}" type="pres">
      <dgm:prSet presAssocID="{C18DAE4F-2DEA-4006-B8E1-A2A95A750199}" presName="accentRepeatNode" presStyleLbl="solidFgAcc1" presStyleIdx="3" presStyleCnt="4"/>
      <dgm:spPr/>
    </dgm:pt>
  </dgm:ptLst>
  <dgm:cxnLst>
    <dgm:cxn modelId="{351F8660-36EF-414E-9A4C-E73503FB9EB1}" type="presOf" srcId="{6FA3F134-FFB2-418E-8EC0-02720C3FFB45}" destId="{504913E7-8E5E-4608-8194-92212B2B82B7}" srcOrd="0" destOrd="0" presId="urn:microsoft.com/office/officeart/2008/layout/VerticalCurvedList"/>
    <dgm:cxn modelId="{09DBEE11-EC98-4FED-B5D8-EAEC7F95F84A}" type="presOf" srcId="{BF008396-9C47-402D-8406-5633DF52A666}" destId="{28816B8B-BCBF-4F0A-9287-C218D955AC8E}" srcOrd="0" destOrd="0" presId="urn:microsoft.com/office/officeart/2008/layout/VerticalCurvedList"/>
    <dgm:cxn modelId="{2EEEE2AD-2245-4B31-BCA0-09AC9EF44D33}" type="presOf" srcId="{2B1DE88B-2AB0-471B-9A1A-4ED6F8CE6902}" destId="{F8870C0C-FAEE-4107-8A11-55A2E7073592}" srcOrd="0" destOrd="0" presId="urn:microsoft.com/office/officeart/2008/layout/VerticalCurvedList"/>
    <dgm:cxn modelId="{DB599ED4-5A73-4C76-968E-48D965A09546}" srcId="{9BE37472-308D-49DF-8A91-6B45ECF4A2D6}" destId="{BF008396-9C47-402D-8406-5633DF52A666}" srcOrd="2" destOrd="0" parTransId="{4DFD344B-0D23-4C38-8A04-1C7A0DDCCCC6}" sibTransId="{702F66CD-9F0F-41CD-88C6-1B6375348F79}"/>
    <dgm:cxn modelId="{2BFD434E-7CBA-402F-A1E3-21D14313E069}" srcId="{9BE37472-308D-49DF-8A91-6B45ECF4A2D6}" destId="{C18DAE4F-2DEA-4006-B8E1-A2A95A750199}" srcOrd="3" destOrd="0" parTransId="{0D0483CD-F2EE-4A55-9073-0CCAE9C1140C}" sibTransId="{C79B10A3-2D13-48F6-BFE7-4A08F5345364}"/>
    <dgm:cxn modelId="{5230B5C6-B33A-4F76-8CF0-B4E2058796D6}" type="presOf" srcId="{A38D741E-BF82-402B-8C0B-648F0B3114C7}" destId="{E220A934-1333-4B10-9EDA-348A1DBF02C5}" srcOrd="0" destOrd="0" presId="urn:microsoft.com/office/officeart/2008/layout/VerticalCurvedList"/>
    <dgm:cxn modelId="{3E06337B-859E-468E-B53B-4CBC20B6DB09}" srcId="{9BE37472-308D-49DF-8A91-6B45ECF4A2D6}" destId="{A38D741E-BF82-402B-8C0B-648F0B3114C7}" srcOrd="0" destOrd="0" parTransId="{7A8E5802-F6B7-41FF-86D1-350691836EE4}" sibTransId="{6FA3F134-FFB2-418E-8EC0-02720C3FFB45}"/>
    <dgm:cxn modelId="{95CC8820-3F88-4A5A-AC3D-375749003EC4}" srcId="{9BE37472-308D-49DF-8A91-6B45ECF4A2D6}" destId="{2B1DE88B-2AB0-471B-9A1A-4ED6F8CE6902}" srcOrd="1" destOrd="0" parTransId="{064036C4-ED5B-4F6B-9DBE-2051EB843822}" sibTransId="{32C74A79-3DD9-43C4-BDD9-0C596824EBC7}"/>
    <dgm:cxn modelId="{9D316104-43FC-4332-99DD-1C4AEB7C53D8}" type="presOf" srcId="{C18DAE4F-2DEA-4006-B8E1-A2A95A750199}" destId="{5C92AEF4-865C-45BB-9A56-7663AA5332EA}" srcOrd="0" destOrd="0" presId="urn:microsoft.com/office/officeart/2008/layout/VerticalCurvedList"/>
    <dgm:cxn modelId="{B63FDE62-17C5-4781-A65E-FA3CD32D072F}" type="presOf" srcId="{9BE37472-308D-49DF-8A91-6B45ECF4A2D6}" destId="{6C9A76C4-0564-4A95-8AA9-4BD7BB69BF61}" srcOrd="0" destOrd="0" presId="urn:microsoft.com/office/officeart/2008/layout/VerticalCurvedList"/>
    <dgm:cxn modelId="{BE4B7175-C569-4F5B-B783-6CF08B1E6AB4}" type="presParOf" srcId="{6C9A76C4-0564-4A95-8AA9-4BD7BB69BF61}" destId="{12A344A8-BBE1-4C80-AD45-A238BFAB4E4F}" srcOrd="0" destOrd="0" presId="urn:microsoft.com/office/officeart/2008/layout/VerticalCurvedList"/>
    <dgm:cxn modelId="{26FD5C92-FDCB-4F28-AE2E-0BB9309D4313}" type="presParOf" srcId="{12A344A8-BBE1-4C80-AD45-A238BFAB4E4F}" destId="{94616EB9-7946-4F2C-8685-D2525FFDD064}" srcOrd="0" destOrd="0" presId="urn:microsoft.com/office/officeart/2008/layout/VerticalCurvedList"/>
    <dgm:cxn modelId="{9F852647-F1D7-4A87-A566-E7F2E033F53D}" type="presParOf" srcId="{94616EB9-7946-4F2C-8685-D2525FFDD064}" destId="{20873F02-CB3F-42EC-9667-7F97FD9C96CF}" srcOrd="0" destOrd="0" presId="urn:microsoft.com/office/officeart/2008/layout/VerticalCurvedList"/>
    <dgm:cxn modelId="{41D6E105-E3EF-4C6B-8D34-2BF9C947850A}" type="presParOf" srcId="{94616EB9-7946-4F2C-8685-D2525FFDD064}" destId="{504913E7-8E5E-4608-8194-92212B2B82B7}" srcOrd="1" destOrd="0" presId="urn:microsoft.com/office/officeart/2008/layout/VerticalCurvedList"/>
    <dgm:cxn modelId="{8A89046E-2027-4970-8D38-601DA95F3692}" type="presParOf" srcId="{94616EB9-7946-4F2C-8685-D2525FFDD064}" destId="{54A549EB-DAFA-4E10-A5C8-0FB58A7C0170}" srcOrd="2" destOrd="0" presId="urn:microsoft.com/office/officeart/2008/layout/VerticalCurvedList"/>
    <dgm:cxn modelId="{2DD9A969-9297-4BFD-8403-18CFD88CCEB8}" type="presParOf" srcId="{94616EB9-7946-4F2C-8685-D2525FFDD064}" destId="{262D01A0-6351-4DD8-978C-7757268C9CE2}" srcOrd="3" destOrd="0" presId="urn:microsoft.com/office/officeart/2008/layout/VerticalCurvedList"/>
    <dgm:cxn modelId="{32B44DB5-461E-4282-A2CF-5E981942D788}" type="presParOf" srcId="{12A344A8-BBE1-4C80-AD45-A238BFAB4E4F}" destId="{E220A934-1333-4B10-9EDA-348A1DBF02C5}" srcOrd="1" destOrd="0" presId="urn:microsoft.com/office/officeart/2008/layout/VerticalCurvedList"/>
    <dgm:cxn modelId="{CBC9981D-FED5-469C-A4F5-7168E6672F0A}" type="presParOf" srcId="{12A344A8-BBE1-4C80-AD45-A238BFAB4E4F}" destId="{6024FA04-8603-46F5-B117-C4E68F6BD9E6}" srcOrd="2" destOrd="0" presId="urn:microsoft.com/office/officeart/2008/layout/VerticalCurvedList"/>
    <dgm:cxn modelId="{5DCD964E-93CB-41C2-B09A-DF1FFBA3711F}" type="presParOf" srcId="{6024FA04-8603-46F5-B117-C4E68F6BD9E6}" destId="{6B582B1C-9452-487B-B92B-1100CB406418}" srcOrd="0" destOrd="0" presId="urn:microsoft.com/office/officeart/2008/layout/VerticalCurvedList"/>
    <dgm:cxn modelId="{99918015-1D16-4F5A-92E9-2EDEA6786CE1}" type="presParOf" srcId="{12A344A8-BBE1-4C80-AD45-A238BFAB4E4F}" destId="{F8870C0C-FAEE-4107-8A11-55A2E7073592}" srcOrd="3" destOrd="0" presId="urn:microsoft.com/office/officeart/2008/layout/VerticalCurvedList"/>
    <dgm:cxn modelId="{6C52A56B-E57D-4B87-99CC-FFD21860D5DF}" type="presParOf" srcId="{12A344A8-BBE1-4C80-AD45-A238BFAB4E4F}" destId="{A4DF39EC-C169-4F88-9C4F-743851710B48}" srcOrd="4" destOrd="0" presId="urn:microsoft.com/office/officeart/2008/layout/VerticalCurvedList"/>
    <dgm:cxn modelId="{C9EAA63E-9CE5-4DBC-AA15-09CEE796A713}" type="presParOf" srcId="{A4DF39EC-C169-4F88-9C4F-743851710B48}" destId="{1696F17B-539D-49B8-A1C9-C093FBD2146D}" srcOrd="0" destOrd="0" presId="urn:microsoft.com/office/officeart/2008/layout/VerticalCurvedList"/>
    <dgm:cxn modelId="{6D2FB2CB-D27C-4F54-AC6F-3508D8144440}" type="presParOf" srcId="{12A344A8-BBE1-4C80-AD45-A238BFAB4E4F}" destId="{28816B8B-BCBF-4F0A-9287-C218D955AC8E}" srcOrd="5" destOrd="0" presId="urn:microsoft.com/office/officeart/2008/layout/VerticalCurvedList"/>
    <dgm:cxn modelId="{389537DC-0C0E-4C8F-941C-B1EA1A9BEF50}" type="presParOf" srcId="{12A344A8-BBE1-4C80-AD45-A238BFAB4E4F}" destId="{708E8310-46DB-41CB-A27C-9351B267D196}" srcOrd="6" destOrd="0" presId="urn:microsoft.com/office/officeart/2008/layout/VerticalCurvedList"/>
    <dgm:cxn modelId="{81D793E4-49CD-48E5-9F26-DC0AA3ED7FE6}" type="presParOf" srcId="{708E8310-46DB-41CB-A27C-9351B267D196}" destId="{7123FB7F-18A5-4857-BF9A-21B4D1ECFEEA}" srcOrd="0" destOrd="0" presId="urn:microsoft.com/office/officeart/2008/layout/VerticalCurvedList"/>
    <dgm:cxn modelId="{E01D263F-24E4-4F1A-B843-FE0CEE3E9161}" type="presParOf" srcId="{12A344A8-BBE1-4C80-AD45-A238BFAB4E4F}" destId="{5C92AEF4-865C-45BB-9A56-7663AA5332EA}" srcOrd="7" destOrd="0" presId="urn:microsoft.com/office/officeart/2008/layout/VerticalCurvedList"/>
    <dgm:cxn modelId="{D681A6A4-FCA5-4953-87FA-5382C96AA046}" type="presParOf" srcId="{12A344A8-BBE1-4C80-AD45-A238BFAB4E4F}" destId="{57A3898B-915D-4EFC-90B2-D496C63BD84E}" srcOrd="8" destOrd="0" presId="urn:microsoft.com/office/officeart/2008/layout/VerticalCurvedList"/>
    <dgm:cxn modelId="{BCADE055-E2E0-47AA-90A0-225F83B3BA27}" type="presParOf" srcId="{57A3898B-915D-4EFC-90B2-D496C63BD84E}" destId="{9F1A64C2-CED4-46CB-AB45-9B13B806A1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2EC266D-D145-4766-9925-AF5B6C13747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908C6AE-3DAA-4A60-8DB3-FEF4C62A258F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절대자와의 대면에서 인격이 성장한다</a:t>
          </a:r>
          <a:r>
            <a:rPr lang="en-US" altLang="ko-KR" sz="2400" dirty="0" smtClean="0"/>
            <a:t>. </a:t>
          </a:r>
          <a:endParaRPr lang="ko-KR" altLang="en-US" sz="2400" dirty="0"/>
        </a:p>
      </dgm:t>
    </dgm:pt>
    <dgm:pt modelId="{EDE80800-0DD4-46FA-875D-1E0AB712036D}" type="parTrans" cxnId="{38C6FF69-127B-41E1-A1D6-7C8AE4BF1D03}">
      <dgm:prSet/>
      <dgm:spPr/>
      <dgm:t>
        <a:bodyPr/>
        <a:lstStyle/>
        <a:p>
          <a:pPr latinLnBrk="1"/>
          <a:endParaRPr lang="ko-KR" altLang="en-US"/>
        </a:p>
      </dgm:t>
    </dgm:pt>
    <dgm:pt modelId="{BD99FC64-A737-441A-B707-23FFEE7996C4}" type="sibTrans" cxnId="{38C6FF69-127B-41E1-A1D6-7C8AE4BF1D03}">
      <dgm:prSet/>
      <dgm:spPr/>
      <dgm:t>
        <a:bodyPr/>
        <a:lstStyle/>
        <a:p>
          <a:pPr latinLnBrk="1"/>
          <a:endParaRPr lang="ko-KR" altLang="en-US"/>
        </a:p>
      </dgm:t>
    </dgm:pt>
    <dgm:pt modelId="{25C6C7CD-DD76-4D01-8AF7-FDD40A7D797E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진정한 권위는 하나님의 인격에 있다</a:t>
          </a:r>
          <a:r>
            <a:rPr lang="en-US" altLang="ko-KR" sz="2000" dirty="0" smtClean="0"/>
            <a:t>. </a:t>
          </a:r>
          <a:endParaRPr lang="ko-KR" altLang="en-US" sz="2000" dirty="0"/>
        </a:p>
      </dgm:t>
    </dgm:pt>
    <dgm:pt modelId="{F56DC43D-5FF2-43D3-A931-E262568F1CDC}" type="parTrans" cxnId="{F41BE805-E93A-49D1-A522-AE60049704A0}">
      <dgm:prSet/>
      <dgm:spPr/>
      <dgm:t>
        <a:bodyPr/>
        <a:lstStyle/>
        <a:p>
          <a:pPr latinLnBrk="1"/>
          <a:endParaRPr lang="ko-KR" altLang="en-US"/>
        </a:p>
      </dgm:t>
    </dgm:pt>
    <dgm:pt modelId="{0DA06111-CD2B-4207-9F0F-02DCB960ED88}" type="sibTrans" cxnId="{F41BE805-E93A-49D1-A522-AE60049704A0}">
      <dgm:prSet/>
      <dgm:spPr/>
      <dgm:t>
        <a:bodyPr/>
        <a:lstStyle/>
        <a:p>
          <a:pPr latinLnBrk="1"/>
          <a:endParaRPr lang="ko-KR" altLang="en-US"/>
        </a:p>
      </dgm:t>
    </dgm:pt>
    <dgm:pt modelId="{6827E0C7-B526-49A1-899E-1E75E83EB669}" type="pres">
      <dgm:prSet presAssocID="{52EC266D-D145-4766-9925-AF5B6C137475}" presName="linear" presStyleCnt="0">
        <dgm:presLayoutVars>
          <dgm:dir/>
          <dgm:animLvl val="lvl"/>
          <dgm:resizeHandles val="exact"/>
        </dgm:presLayoutVars>
      </dgm:prSet>
      <dgm:spPr/>
    </dgm:pt>
    <dgm:pt modelId="{5DD7D518-764D-4A8D-AD34-1EC2B530EB5B}" type="pres">
      <dgm:prSet presAssocID="{E908C6AE-3DAA-4A60-8DB3-FEF4C62A258F}" presName="parentLin" presStyleCnt="0"/>
      <dgm:spPr/>
    </dgm:pt>
    <dgm:pt modelId="{FFE34B0A-671D-4AF3-BC16-C9A13B60C712}" type="pres">
      <dgm:prSet presAssocID="{E908C6AE-3DAA-4A60-8DB3-FEF4C62A258F}" presName="parentLeftMargin" presStyleLbl="node1" presStyleIdx="0" presStyleCnt="2"/>
      <dgm:spPr/>
    </dgm:pt>
    <dgm:pt modelId="{D6C90EC2-DB42-4553-B0A3-23E5F3F749B0}" type="pres">
      <dgm:prSet presAssocID="{E908C6AE-3DAA-4A60-8DB3-FEF4C62A258F}" presName="parentText" presStyleLbl="node1" presStyleIdx="0" presStyleCnt="2" custScaleX="13217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4369FB-66E9-430B-967D-8497C735E283}" type="pres">
      <dgm:prSet presAssocID="{E908C6AE-3DAA-4A60-8DB3-FEF4C62A258F}" presName="negativeSpace" presStyleCnt="0"/>
      <dgm:spPr/>
    </dgm:pt>
    <dgm:pt modelId="{14C72D10-B8D6-4D36-8E1C-B9E0EA59129F}" type="pres">
      <dgm:prSet presAssocID="{E908C6AE-3DAA-4A60-8DB3-FEF4C62A258F}" presName="childText" presStyleLbl="conFgAcc1" presStyleIdx="0" presStyleCnt="2">
        <dgm:presLayoutVars>
          <dgm:bulletEnabled val="1"/>
        </dgm:presLayoutVars>
      </dgm:prSet>
      <dgm:spPr/>
    </dgm:pt>
    <dgm:pt modelId="{5953717D-AED3-4B93-A432-14065E1413B7}" type="pres">
      <dgm:prSet presAssocID="{BD99FC64-A737-441A-B707-23FFEE7996C4}" presName="spaceBetweenRectangles" presStyleCnt="0"/>
      <dgm:spPr/>
    </dgm:pt>
    <dgm:pt modelId="{EB806FEC-8485-4570-B00F-7E4A8B30A862}" type="pres">
      <dgm:prSet presAssocID="{25C6C7CD-DD76-4D01-8AF7-FDD40A7D797E}" presName="parentLin" presStyleCnt="0"/>
      <dgm:spPr/>
    </dgm:pt>
    <dgm:pt modelId="{0096F718-6537-4404-AC4B-E5F374195F4D}" type="pres">
      <dgm:prSet presAssocID="{25C6C7CD-DD76-4D01-8AF7-FDD40A7D797E}" presName="parentLeftMargin" presStyleLbl="node1" presStyleIdx="0" presStyleCnt="2"/>
      <dgm:spPr/>
    </dgm:pt>
    <dgm:pt modelId="{BE0298D2-00AE-48C4-A745-8622EC7870C1}" type="pres">
      <dgm:prSet presAssocID="{25C6C7CD-DD76-4D01-8AF7-FDD40A7D797E}" presName="parentText" presStyleLbl="node1" presStyleIdx="1" presStyleCnt="2" custScaleX="13139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D18312-C439-4CA4-8879-715D32D8A4A2}" type="pres">
      <dgm:prSet presAssocID="{25C6C7CD-DD76-4D01-8AF7-FDD40A7D797E}" presName="negativeSpace" presStyleCnt="0"/>
      <dgm:spPr/>
    </dgm:pt>
    <dgm:pt modelId="{8D5F6B3B-8EF9-449F-BBCE-275B55C746DF}" type="pres">
      <dgm:prSet presAssocID="{25C6C7CD-DD76-4D01-8AF7-FDD40A7D797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8C6FF69-127B-41E1-A1D6-7C8AE4BF1D03}" srcId="{52EC266D-D145-4766-9925-AF5B6C137475}" destId="{E908C6AE-3DAA-4A60-8DB3-FEF4C62A258F}" srcOrd="0" destOrd="0" parTransId="{EDE80800-0DD4-46FA-875D-1E0AB712036D}" sibTransId="{BD99FC64-A737-441A-B707-23FFEE7996C4}"/>
    <dgm:cxn modelId="{223861DC-07C9-4A34-BEC0-72D2310933DC}" type="presOf" srcId="{E908C6AE-3DAA-4A60-8DB3-FEF4C62A258F}" destId="{FFE34B0A-671D-4AF3-BC16-C9A13B60C712}" srcOrd="0" destOrd="0" presId="urn:microsoft.com/office/officeart/2005/8/layout/list1"/>
    <dgm:cxn modelId="{A07C5F51-EEC4-489D-B2A8-4E54680A72DF}" type="presOf" srcId="{25C6C7CD-DD76-4D01-8AF7-FDD40A7D797E}" destId="{0096F718-6537-4404-AC4B-E5F374195F4D}" srcOrd="0" destOrd="0" presId="urn:microsoft.com/office/officeart/2005/8/layout/list1"/>
    <dgm:cxn modelId="{DF6F0C81-53C6-48A5-A836-49473D27695E}" type="presOf" srcId="{25C6C7CD-DD76-4D01-8AF7-FDD40A7D797E}" destId="{BE0298D2-00AE-48C4-A745-8622EC7870C1}" srcOrd="1" destOrd="0" presId="urn:microsoft.com/office/officeart/2005/8/layout/list1"/>
    <dgm:cxn modelId="{B40CD77C-7E50-44D6-A42D-514433530C8D}" type="presOf" srcId="{E908C6AE-3DAA-4A60-8DB3-FEF4C62A258F}" destId="{D6C90EC2-DB42-4553-B0A3-23E5F3F749B0}" srcOrd="1" destOrd="0" presId="urn:microsoft.com/office/officeart/2005/8/layout/list1"/>
    <dgm:cxn modelId="{F41BE805-E93A-49D1-A522-AE60049704A0}" srcId="{52EC266D-D145-4766-9925-AF5B6C137475}" destId="{25C6C7CD-DD76-4D01-8AF7-FDD40A7D797E}" srcOrd="1" destOrd="0" parTransId="{F56DC43D-5FF2-43D3-A931-E262568F1CDC}" sibTransId="{0DA06111-CD2B-4207-9F0F-02DCB960ED88}"/>
    <dgm:cxn modelId="{C203881A-6988-42DC-A315-EE2453EBCA17}" type="presOf" srcId="{52EC266D-D145-4766-9925-AF5B6C137475}" destId="{6827E0C7-B526-49A1-899E-1E75E83EB669}" srcOrd="0" destOrd="0" presId="urn:microsoft.com/office/officeart/2005/8/layout/list1"/>
    <dgm:cxn modelId="{E42F3B3B-198B-455F-AC83-0426484C4889}" type="presParOf" srcId="{6827E0C7-B526-49A1-899E-1E75E83EB669}" destId="{5DD7D518-764D-4A8D-AD34-1EC2B530EB5B}" srcOrd="0" destOrd="0" presId="urn:microsoft.com/office/officeart/2005/8/layout/list1"/>
    <dgm:cxn modelId="{51D0998B-95C8-4167-9F7F-4DAFB458E5C8}" type="presParOf" srcId="{5DD7D518-764D-4A8D-AD34-1EC2B530EB5B}" destId="{FFE34B0A-671D-4AF3-BC16-C9A13B60C712}" srcOrd="0" destOrd="0" presId="urn:microsoft.com/office/officeart/2005/8/layout/list1"/>
    <dgm:cxn modelId="{149CCAFB-DBFD-45C0-80FB-F5BD7BF20331}" type="presParOf" srcId="{5DD7D518-764D-4A8D-AD34-1EC2B530EB5B}" destId="{D6C90EC2-DB42-4553-B0A3-23E5F3F749B0}" srcOrd="1" destOrd="0" presId="urn:microsoft.com/office/officeart/2005/8/layout/list1"/>
    <dgm:cxn modelId="{8901C5F1-4A53-41D3-B663-DD802B5EC338}" type="presParOf" srcId="{6827E0C7-B526-49A1-899E-1E75E83EB669}" destId="{DE4369FB-66E9-430B-967D-8497C735E283}" srcOrd="1" destOrd="0" presId="urn:microsoft.com/office/officeart/2005/8/layout/list1"/>
    <dgm:cxn modelId="{AAFACC25-5052-42C4-B31F-EE281A057D65}" type="presParOf" srcId="{6827E0C7-B526-49A1-899E-1E75E83EB669}" destId="{14C72D10-B8D6-4D36-8E1C-B9E0EA59129F}" srcOrd="2" destOrd="0" presId="urn:microsoft.com/office/officeart/2005/8/layout/list1"/>
    <dgm:cxn modelId="{3B87B45C-3AD4-47D2-9A5B-4B37C76EFD0C}" type="presParOf" srcId="{6827E0C7-B526-49A1-899E-1E75E83EB669}" destId="{5953717D-AED3-4B93-A432-14065E1413B7}" srcOrd="3" destOrd="0" presId="urn:microsoft.com/office/officeart/2005/8/layout/list1"/>
    <dgm:cxn modelId="{87A42BAA-87AF-440F-9CDC-89CAB0D0F83B}" type="presParOf" srcId="{6827E0C7-B526-49A1-899E-1E75E83EB669}" destId="{EB806FEC-8485-4570-B00F-7E4A8B30A862}" srcOrd="4" destOrd="0" presId="urn:microsoft.com/office/officeart/2005/8/layout/list1"/>
    <dgm:cxn modelId="{F99789EB-FA1F-4EF8-9B8B-EE226204EE18}" type="presParOf" srcId="{EB806FEC-8485-4570-B00F-7E4A8B30A862}" destId="{0096F718-6537-4404-AC4B-E5F374195F4D}" srcOrd="0" destOrd="0" presId="urn:microsoft.com/office/officeart/2005/8/layout/list1"/>
    <dgm:cxn modelId="{E58042E4-514A-4A3A-B22D-C9E97EC5E51C}" type="presParOf" srcId="{EB806FEC-8485-4570-B00F-7E4A8B30A862}" destId="{BE0298D2-00AE-48C4-A745-8622EC7870C1}" srcOrd="1" destOrd="0" presId="urn:microsoft.com/office/officeart/2005/8/layout/list1"/>
    <dgm:cxn modelId="{F6504F50-5CBC-4123-8A65-052C0E1D21BA}" type="presParOf" srcId="{6827E0C7-B526-49A1-899E-1E75E83EB669}" destId="{97D18312-C439-4CA4-8879-715D32D8A4A2}" srcOrd="5" destOrd="0" presId="urn:microsoft.com/office/officeart/2005/8/layout/list1"/>
    <dgm:cxn modelId="{5CC3819D-D82F-4612-A34A-5A5C4B7E427E}" type="presParOf" srcId="{6827E0C7-B526-49A1-899E-1E75E83EB669}" destId="{8D5F6B3B-8EF9-449F-BBCE-275B55C746D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D21AA-3541-408B-A41C-579E82E8C86C}">
      <dsp:nvSpPr>
        <dsp:cNvPr id="0" name=""/>
        <dsp:cNvSpPr/>
      </dsp:nvSpPr>
      <dsp:spPr>
        <a:xfrm>
          <a:off x="0" y="876300"/>
          <a:ext cx="7619999" cy="3047999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12291-CB65-4C2A-888B-48429F6187ED}">
      <dsp:nvSpPr>
        <dsp:cNvPr id="0" name=""/>
        <dsp:cNvSpPr/>
      </dsp:nvSpPr>
      <dsp:spPr>
        <a:xfrm>
          <a:off x="914400" y="1409700"/>
          <a:ext cx="2514599" cy="149352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8468" rIns="0" bIns="201930" numCol="1" spcCol="1270" anchor="ctr" anchorCtr="0">
          <a:noAutofit/>
        </a:bodyPr>
        <a:lstStyle/>
        <a:p>
          <a:pPr lvl="0" algn="ctr" defTabSz="2355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300" kern="1200" dirty="0" smtClean="0"/>
            <a:t>교회</a:t>
          </a:r>
          <a:endParaRPr lang="ko-KR" altLang="en-US" sz="5300" kern="1200" dirty="0"/>
        </a:p>
      </dsp:txBody>
      <dsp:txXfrm>
        <a:off x="914400" y="1409700"/>
        <a:ext cx="2514599" cy="1493520"/>
      </dsp:txXfrm>
    </dsp:sp>
    <dsp:sp modelId="{03E986E2-4263-4D23-BFD6-8A5C1FF98A66}">
      <dsp:nvSpPr>
        <dsp:cNvPr id="0" name=""/>
        <dsp:cNvSpPr/>
      </dsp:nvSpPr>
      <dsp:spPr>
        <a:xfrm>
          <a:off x="3810000" y="1897380"/>
          <a:ext cx="2971800" cy="149352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88468" rIns="0" bIns="201930" numCol="1" spcCol="1270" anchor="ctr" anchorCtr="0">
          <a:noAutofit/>
        </a:bodyPr>
        <a:lstStyle/>
        <a:p>
          <a:pPr lvl="0" algn="ctr" defTabSz="2355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300" kern="1200" dirty="0" smtClean="0"/>
            <a:t>세상 </a:t>
          </a:r>
          <a:endParaRPr lang="ko-KR" altLang="en-US" sz="5300" kern="1200" dirty="0"/>
        </a:p>
      </dsp:txBody>
      <dsp:txXfrm>
        <a:off x="3810000" y="1897380"/>
        <a:ext cx="2971800" cy="1493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7AC5C-01D3-4E68-8200-DD7E540741E7}">
      <dsp:nvSpPr>
        <dsp:cNvPr id="0" name=""/>
        <dsp:cNvSpPr/>
      </dsp:nvSpPr>
      <dsp:spPr>
        <a:xfrm rot="16200000">
          <a:off x="316" y="586457"/>
          <a:ext cx="3627685" cy="362768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ctr" anchorCtr="0">
          <a:noAutofit/>
        </a:bodyPr>
        <a:lstStyle/>
        <a:p>
          <a:pPr lvl="0" algn="ctr" defTabSz="2311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200" kern="1200" dirty="0" smtClean="0"/>
            <a:t>유신론 </a:t>
          </a:r>
          <a:endParaRPr lang="en-US" altLang="ko-KR" sz="5200" kern="1200" dirty="0" smtClean="0"/>
        </a:p>
      </dsp:txBody>
      <dsp:txXfrm rot="5400000">
        <a:off x="635162" y="1493377"/>
        <a:ext cx="2992840" cy="1813843"/>
      </dsp:txXfrm>
    </dsp:sp>
    <dsp:sp modelId="{BEE97238-4A76-4508-BC5F-223E01FADE7A}">
      <dsp:nvSpPr>
        <dsp:cNvPr id="0" name=""/>
        <dsp:cNvSpPr/>
      </dsp:nvSpPr>
      <dsp:spPr>
        <a:xfrm rot="5400000">
          <a:off x="3991997" y="586457"/>
          <a:ext cx="3627685" cy="3627685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ctr" anchorCtr="0">
          <a:noAutofit/>
        </a:bodyPr>
        <a:lstStyle/>
        <a:p>
          <a:pPr lvl="0" algn="ctr" defTabSz="2311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200" kern="1200" dirty="0" smtClean="0"/>
            <a:t>무신론 </a:t>
          </a:r>
          <a:endParaRPr lang="ko-KR" altLang="en-US" sz="5200" kern="1200" dirty="0"/>
        </a:p>
      </dsp:txBody>
      <dsp:txXfrm rot="-5400000">
        <a:off x="3991998" y="1493378"/>
        <a:ext cx="2992840" cy="1813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E45E5-3CC7-472C-8412-93EE6106E08B}">
      <dsp:nvSpPr>
        <dsp:cNvPr id="0" name=""/>
        <dsp:cNvSpPr/>
      </dsp:nvSpPr>
      <dsp:spPr>
        <a:xfrm>
          <a:off x="0" y="13432"/>
          <a:ext cx="7620000" cy="11293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600" kern="1200" dirty="0" smtClean="0"/>
            <a:t>하나님이 없는 교육 </a:t>
          </a:r>
          <a:endParaRPr lang="ko-KR" altLang="en-US" sz="3600" kern="1200" dirty="0"/>
        </a:p>
      </dsp:txBody>
      <dsp:txXfrm>
        <a:off x="55130" y="68562"/>
        <a:ext cx="7509740" cy="1019082"/>
      </dsp:txXfrm>
    </dsp:sp>
    <dsp:sp modelId="{F2205854-DB4D-4898-BE7A-C5C620E28FB1}">
      <dsp:nvSpPr>
        <dsp:cNvPr id="0" name=""/>
        <dsp:cNvSpPr/>
      </dsp:nvSpPr>
      <dsp:spPr>
        <a:xfrm>
          <a:off x="0" y="1142774"/>
          <a:ext cx="7620000" cy="186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45720" rIns="256032" bIns="45720" numCol="1" spcCol="1270" anchor="t" anchorCtr="0">
          <a:noAutofit/>
        </a:bodyPr>
        <a:lstStyle/>
        <a:p>
          <a:pPr marL="285750" lvl="1" indent="-285750" algn="l" defTabSz="12446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800" kern="1200" dirty="0" smtClean="0"/>
            <a:t>사람과 환경 사이에 변증적인 관계가 없다</a:t>
          </a:r>
          <a:r>
            <a:rPr lang="en-US" altLang="ko-KR" sz="2800" kern="1200" dirty="0" smtClean="0"/>
            <a:t>. </a:t>
          </a:r>
          <a:endParaRPr lang="ko-KR" altLang="en-US" sz="2800" kern="1200" dirty="0"/>
        </a:p>
        <a:p>
          <a:pPr marL="285750" lvl="1" indent="-285750" algn="l" defTabSz="12446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800" kern="1200" dirty="0" smtClean="0"/>
            <a:t>절대적 상대주의 </a:t>
          </a:r>
          <a:endParaRPr lang="ko-KR" altLang="en-US" sz="2800" kern="1200" dirty="0"/>
        </a:p>
        <a:p>
          <a:pPr marL="285750" lvl="1" indent="-285750" algn="l" defTabSz="12446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ko-KR" altLang="en-US" sz="2800" kern="1200" dirty="0"/>
        </a:p>
      </dsp:txBody>
      <dsp:txXfrm>
        <a:off x="0" y="1142774"/>
        <a:ext cx="7620000" cy="1863000"/>
      </dsp:txXfrm>
    </dsp:sp>
    <dsp:sp modelId="{A14A10B6-6D29-435E-95A3-22D40171DA2A}">
      <dsp:nvSpPr>
        <dsp:cNvPr id="0" name=""/>
        <dsp:cNvSpPr/>
      </dsp:nvSpPr>
      <dsp:spPr>
        <a:xfrm>
          <a:off x="0" y="3005774"/>
          <a:ext cx="7620000" cy="11293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600" kern="1200" dirty="0" smtClean="0"/>
            <a:t>인본주의적 교육 </a:t>
          </a:r>
          <a:endParaRPr lang="ko-KR" altLang="en-US" sz="3600" kern="1200" dirty="0"/>
        </a:p>
      </dsp:txBody>
      <dsp:txXfrm>
        <a:off x="55130" y="3060904"/>
        <a:ext cx="7509740" cy="1019082"/>
      </dsp:txXfrm>
    </dsp:sp>
    <dsp:sp modelId="{01A65F74-D255-4DE0-8617-9936FE5312E5}">
      <dsp:nvSpPr>
        <dsp:cNvPr id="0" name=""/>
        <dsp:cNvSpPr/>
      </dsp:nvSpPr>
      <dsp:spPr>
        <a:xfrm>
          <a:off x="0" y="4135117"/>
          <a:ext cx="7620000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45720" rIns="256032" bIns="45720" numCol="1" spcCol="1270" anchor="t" anchorCtr="0">
          <a:noAutofit/>
        </a:bodyPr>
        <a:lstStyle/>
        <a:p>
          <a:pPr marL="285750" lvl="1" indent="-285750" algn="l" defTabSz="12446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800" kern="1200" dirty="0" smtClean="0"/>
            <a:t>비인격적 법이 인간을 지배한다</a:t>
          </a:r>
          <a:r>
            <a:rPr lang="en-US" altLang="ko-KR" sz="2800" kern="1200" dirty="0" smtClean="0"/>
            <a:t>. </a:t>
          </a:r>
          <a:r>
            <a:rPr lang="ko-KR" altLang="en-US" sz="2800" kern="1200" dirty="0" smtClean="0"/>
            <a:t> </a:t>
          </a:r>
          <a:endParaRPr lang="ko-KR" altLang="en-US" sz="2800" kern="1200" dirty="0"/>
        </a:p>
      </dsp:txBody>
      <dsp:txXfrm>
        <a:off x="0" y="4135117"/>
        <a:ext cx="7620000" cy="652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0A5B2-0C13-46BB-AF90-764DCC256FC4}">
      <dsp:nvSpPr>
        <dsp:cNvPr id="0" name=""/>
        <dsp:cNvSpPr/>
      </dsp:nvSpPr>
      <dsp:spPr>
        <a:xfrm>
          <a:off x="3163453" y="4475"/>
          <a:ext cx="1902693" cy="1236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삶의 염려 </a:t>
          </a:r>
          <a:endParaRPr lang="ko-KR" altLang="en-US" sz="2000" kern="1200" dirty="0"/>
        </a:p>
      </dsp:txBody>
      <dsp:txXfrm>
        <a:off x="3223826" y="64848"/>
        <a:ext cx="1781947" cy="1116004"/>
      </dsp:txXfrm>
    </dsp:sp>
    <dsp:sp modelId="{F2EABA49-3353-4F37-9BCD-259D255BBEFB}">
      <dsp:nvSpPr>
        <dsp:cNvPr id="0" name=""/>
        <dsp:cNvSpPr/>
      </dsp:nvSpPr>
      <dsp:spPr>
        <a:xfrm>
          <a:off x="1645871" y="622851"/>
          <a:ext cx="4937856" cy="4937856"/>
        </a:xfrm>
        <a:custGeom>
          <a:avLst/>
          <a:gdLst/>
          <a:ahLst/>
          <a:cxnLst/>
          <a:rect l="0" t="0" r="0" b="0"/>
          <a:pathLst>
            <a:path>
              <a:moveTo>
                <a:pt x="3674690" y="314457"/>
              </a:moveTo>
              <a:arcTo wR="2468928" hR="2468928" stAng="17954030" swAng="121059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4C6FD-029B-411D-A770-40FEE7E06327}">
      <dsp:nvSpPr>
        <dsp:cNvPr id="0" name=""/>
        <dsp:cNvSpPr/>
      </dsp:nvSpPr>
      <dsp:spPr>
        <a:xfrm>
          <a:off x="5511543" y="1710463"/>
          <a:ext cx="1902693" cy="1236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불확실성 </a:t>
          </a:r>
          <a:endParaRPr lang="ko-KR" altLang="en-US" sz="2000" kern="1200" dirty="0"/>
        </a:p>
      </dsp:txBody>
      <dsp:txXfrm>
        <a:off x="5571916" y="1770836"/>
        <a:ext cx="1781947" cy="1116004"/>
      </dsp:txXfrm>
    </dsp:sp>
    <dsp:sp modelId="{13859EE2-21E2-482A-A2D2-E74A6B331145}">
      <dsp:nvSpPr>
        <dsp:cNvPr id="0" name=""/>
        <dsp:cNvSpPr/>
      </dsp:nvSpPr>
      <dsp:spPr>
        <a:xfrm>
          <a:off x="1645871" y="622851"/>
          <a:ext cx="4937856" cy="4937856"/>
        </a:xfrm>
        <a:custGeom>
          <a:avLst/>
          <a:gdLst/>
          <a:ahLst/>
          <a:cxnLst/>
          <a:rect l="0" t="0" r="0" b="0"/>
          <a:pathLst>
            <a:path>
              <a:moveTo>
                <a:pt x="4931918" y="2640057"/>
              </a:moveTo>
              <a:arcTo wR="2468928" hR="2468928" stAng="21838473" swAng="135899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69557-6561-40C7-B27C-EAAEDED93F10}">
      <dsp:nvSpPr>
        <dsp:cNvPr id="0" name=""/>
        <dsp:cNvSpPr/>
      </dsp:nvSpPr>
      <dsp:spPr>
        <a:xfrm>
          <a:off x="4614653" y="4470809"/>
          <a:ext cx="1902693" cy="1236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두려움 </a:t>
          </a:r>
          <a:endParaRPr lang="ko-KR" altLang="en-US" sz="2000" kern="1200" dirty="0"/>
        </a:p>
      </dsp:txBody>
      <dsp:txXfrm>
        <a:off x="4675026" y="4531182"/>
        <a:ext cx="1781947" cy="1116004"/>
      </dsp:txXfrm>
    </dsp:sp>
    <dsp:sp modelId="{70C0197F-5BE2-4A2D-85CF-5A65BAE428E0}">
      <dsp:nvSpPr>
        <dsp:cNvPr id="0" name=""/>
        <dsp:cNvSpPr/>
      </dsp:nvSpPr>
      <dsp:spPr>
        <a:xfrm>
          <a:off x="1645871" y="622851"/>
          <a:ext cx="4937856" cy="4937856"/>
        </a:xfrm>
        <a:custGeom>
          <a:avLst/>
          <a:gdLst/>
          <a:ahLst/>
          <a:cxnLst/>
          <a:rect l="0" t="0" r="0" b="0"/>
          <a:pathLst>
            <a:path>
              <a:moveTo>
                <a:pt x="2771556" y="4919239"/>
              </a:moveTo>
              <a:arcTo wR="2468928" hR="2468928" stAng="4977557" swAng="84488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27A43-1111-4FC8-91DE-9CDC94137D2C}">
      <dsp:nvSpPr>
        <dsp:cNvPr id="0" name=""/>
        <dsp:cNvSpPr/>
      </dsp:nvSpPr>
      <dsp:spPr>
        <a:xfrm>
          <a:off x="1712253" y="4470809"/>
          <a:ext cx="1902693" cy="1236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교육관심 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고조 </a:t>
          </a:r>
          <a:endParaRPr lang="ko-KR" altLang="en-US" sz="2000" kern="1200" dirty="0"/>
        </a:p>
      </dsp:txBody>
      <dsp:txXfrm>
        <a:off x="1772626" y="4531182"/>
        <a:ext cx="1781947" cy="1116004"/>
      </dsp:txXfrm>
    </dsp:sp>
    <dsp:sp modelId="{3655CE8E-F9A3-4577-AC4E-AC4F27F5F2C8}">
      <dsp:nvSpPr>
        <dsp:cNvPr id="0" name=""/>
        <dsp:cNvSpPr/>
      </dsp:nvSpPr>
      <dsp:spPr>
        <a:xfrm>
          <a:off x="1645871" y="622851"/>
          <a:ext cx="4937856" cy="4937856"/>
        </a:xfrm>
        <a:custGeom>
          <a:avLst/>
          <a:gdLst/>
          <a:ahLst/>
          <a:cxnLst/>
          <a:rect l="0" t="0" r="0" b="0"/>
          <a:pathLst>
            <a:path>
              <a:moveTo>
                <a:pt x="261798" y="3575356"/>
              </a:moveTo>
              <a:arcTo wR="2468928" hR="2468928" stAng="9202531" swAng="135899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FF1D5-BB1F-4CD6-AF74-C3B7BE1B61F8}">
      <dsp:nvSpPr>
        <dsp:cNvPr id="0" name=""/>
        <dsp:cNvSpPr/>
      </dsp:nvSpPr>
      <dsp:spPr>
        <a:xfrm>
          <a:off x="815363" y="1710463"/>
          <a:ext cx="1902693" cy="1236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교육의 구심점 </a:t>
          </a:r>
          <a:endParaRPr lang="en-US" altLang="ko-KR" sz="200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상실 </a:t>
          </a:r>
          <a:endParaRPr lang="ko-KR" altLang="en-US" sz="2000" kern="1200" dirty="0"/>
        </a:p>
      </dsp:txBody>
      <dsp:txXfrm>
        <a:off x="875736" y="1770836"/>
        <a:ext cx="1781947" cy="1116004"/>
      </dsp:txXfrm>
    </dsp:sp>
    <dsp:sp modelId="{097D2D0B-07F0-4551-9237-8781D417EA0A}">
      <dsp:nvSpPr>
        <dsp:cNvPr id="0" name=""/>
        <dsp:cNvSpPr/>
      </dsp:nvSpPr>
      <dsp:spPr>
        <a:xfrm>
          <a:off x="1645871" y="622851"/>
          <a:ext cx="4937856" cy="4937856"/>
        </a:xfrm>
        <a:custGeom>
          <a:avLst/>
          <a:gdLst/>
          <a:ahLst/>
          <a:cxnLst/>
          <a:rect l="0" t="0" r="0" b="0"/>
          <a:pathLst>
            <a:path>
              <a:moveTo>
                <a:pt x="594049" y="862554"/>
              </a:moveTo>
              <a:arcTo wR="2468928" hR="2468928" stAng="13235375" swAng="121059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12AE3-9C9B-489D-BA73-6E94D7EF113A}">
      <dsp:nvSpPr>
        <dsp:cNvPr id="0" name=""/>
        <dsp:cNvSpPr/>
      </dsp:nvSpPr>
      <dsp:spPr>
        <a:xfrm>
          <a:off x="0" y="172428"/>
          <a:ext cx="7620000" cy="1066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끝없는 추상의 진행</a:t>
          </a:r>
          <a:endParaRPr lang="ko-KR" altLang="en-US" sz="3400" kern="1200" dirty="0"/>
        </a:p>
      </dsp:txBody>
      <dsp:txXfrm>
        <a:off x="52067" y="224495"/>
        <a:ext cx="7515866" cy="962467"/>
      </dsp:txXfrm>
    </dsp:sp>
    <dsp:sp modelId="{3E23AA10-DE77-48E5-9B2F-D869CA8F10FF}">
      <dsp:nvSpPr>
        <dsp:cNvPr id="0" name=""/>
        <dsp:cNvSpPr/>
      </dsp:nvSpPr>
      <dsp:spPr>
        <a:xfrm>
          <a:off x="0" y="1239029"/>
          <a:ext cx="7620000" cy="1161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43180" rIns="241808" bIns="43180" numCol="1" spcCol="1270" anchor="t" anchorCtr="0">
          <a:noAutofit/>
        </a:bodyPr>
        <a:lstStyle/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700" kern="1200" dirty="0" smtClean="0"/>
            <a:t>비인격적 추상적 개념에 추상적 개념을 덧붙여 설명하는 체계로 구성</a:t>
          </a:r>
          <a:endParaRPr lang="ko-KR" altLang="en-US" sz="2700" kern="1200" dirty="0"/>
        </a:p>
      </dsp:txBody>
      <dsp:txXfrm>
        <a:off x="0" y="1239029"/>
        <a:ext cx="7620000" cy="1161270"/>
      </dsp:txXfrm>
    </dsp:sp>
    <dsp:sp modelId="{7C554BEB-072E-4AF3-B521-E3E78981394B}">
      <dsp:nvSpPr>
        <dsp:cNvPr id="0" name=""/>
        <dsp:cNvSpPr/>
      </dsp:nvSpPr>
      <dsp:spPr>
        <a:xfrm>
          <a:off x="0" y="2400300"/>
          <a:ext cx="7620000" cy="1066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400" kern="1200" dirty="0" smtClean="0"/>
            <a:t>사실은 하나님과의 관계에서 발견된다</a:t>
          </a:r>
          <a:r>
            <a:rPr lang="en-US" altLang="ko-KR" sz="3400" kern="1200" dirty="0" smtClean="0"/>
            <a:t>. </a:t>
          </a:r>
          <a:endParaRPr lang="ko-KR" altLang="en-US" sz="3400" kern="1200" dirty="0"/>
        </a:p>
      </dsp:txBody>
      <dsp:txXfrm>
        <a:off x="52067" y="2452367"/>
        <a:ext cx="7515866" cy="962467"/>
      </dsp:txXfrm>
    </dsp:sp>
    <dsp:sp modelId="{BA71DBBF-810B-49EB-93A8-9E4DD9AEFA73}">
      <dsp:nvSpPr>
        <dsp:cNvPr id="0" name=""/>
        <dsp:cNvSpPr/>
      </dsp:nvSpPr>
      <dsp:spPr>
        <a:xfrm>
          <a:off x="0" y="3466901"/>
          <a:ext cx="7620000" cy="1161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43180" rIns="241808" bIns="43180" numCol="1" spcCol="1270" anchor="t" anchorCtr="0">
          <a:noAutofit/>
        </a:bodyPr>
        <a:lstStyle/>
        <a:p>
          <a:pPr marL="228600" lvl="1" indent="-228600" algn="l" defTabSz="120015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700" kern="1200" dirty="0" smtClean="0"/>
            <a:t>하나님과의 관계에서 알려지지 않는 한 사실은 참된 사실이 아니다</a:t>
          </a:r>
          <a:r>
            <a:rPr lang="en-US" altLang="ko-KR" sz="2700" kern="1200" dirty="0" smtClean="0"/>
            <a:t>. </a:t>
          </a:r>
          <a:endParaRPr lang="ko-KR" altLang="en-US" sz="2700" kern="1200" dirty="0"/>
        </a:p>
      </dsp:txBody>
      <dsp:txXfrm>
        <a:off x="0" y="3466901"/>
        <a:ext cx="7620000" cy="11612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913E7-8E5E-4608-8194-92212B2B82B7}">
      <dsp:nvSpPr>
        <dsp:cNvPr id="0" name=""/>
        <dsp:cNvSpPr/>
      </dsp:nvSpPr>
      <dsp:spPr>
        <a:xfrm>
          <a:off x="-5427711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0A934-1333-4B10-9EDA-348A1DBF02C5}">
      <dsp:nvSpPr>
        <dsp:cNvPr id="0" name=""/>
        <dsp:cNvSpPr/>
      </dsp:nvSpPr>
      <dsp:spPr>
        <a:xfrm>
          <a:off x="541895" y="369070"/>
          <a:ext cx="7011283" cy="738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6040" rIns="66040" bIns="6604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하나님과의 관계에서 사실이 알려진다</a:t>
          </a:r>
          <a:r>
            <a:rPr lang="en-US" altLang="ko-KR" sz="2600" kern="1200" dirty="0" smtClean="0"/>
            <a:t>. </a:t>
          </a:r>
          <a:endParaRPr lang="ko-KR" altLang="en-US" sz="2600" kern="1200" dirty="0"/>
        </a:p>
      </dsp:txBody>
      <dsp:txXfrm>
        <a:off x="541895" y="369070"/>
        <a:ext cx="7011283" cy="738524"/>
      </dsp:txXfrm>
    </dsp:sp>
    <dsp:sp modelId="{6B582B1C-9452-487B-B92B-1100CB406418}">
      <dsp:nvSpPr>
        <dsp:cNvPr id="0" name=""/>
        <dsp:cNvSpPr/>
      </dsp:nvSpPr>
      <dsp:spPr>
        <a:xfrm>
          <a:off x="80318" y="276754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870C0C-FAEE-4107-8A11-55A2E7073592}">
      <dsp:nvSpPr>
        <dsp:cNvPr id="0" name=""/>
        <dsp:cNvSpPr/>
      </dsp:nvSpPr>
      <dsp:spPr>
        <a:xfrm>
          <a:off x="965308" y="1477048"/>
          <a:ext cx="6587870" cy="738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6040" rIns="66040" bIns="6604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상반성에 대한 자각이 필요하다</a:t>
          </a:r>
          <a:r>
            <a:rPr lang="en-US" altLang="ko-KR" sz="2600" kern="1200" dirty="0" smtClean="0"/>
            <a:t>. </a:t>
          </a:r>
          <a:endParaRPr lang="ko-KR" altLang="en-US" sz="2600" kern="1200" dirty="0"/>
        </a:p>
      </dsp:txBody>
      <dsp:txXfrm>
        <a:off x="965308" y="1477048"/>
        <a:ext cx="6587870" cy="738524"/>
      </dsp:txXfrm>
    </dsp:sp>
    <dsp:sp modelId="{1696F17B-539D-49B8-A1C9-C093FBD2146D}">
      <dsp:nvSpPr>
        <dsp:cNvPr id="0" name=""/>
        <dsp:cNvSpPr/>
      </dsp:nvSpPr>
      <dsp:spPr>
        <a:xfrm>
          <a:off x="503730" y="1384733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16B8B-BCBF-4F0A-9287-C218D955AC8E}">
      <dsp:nvSpPr>
        <dsp:cNvPr id="0" name=""/>
        <dsp:cNvSpPr/>
      </dsp:nvSpPr>
      <dsp:spPr>
        <a:xfrm>
          <a:off x="965308" y="2585027"/>
          <a:ext cx="6587870" cy="738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2400" kern="1200" dirty="0" smtClean="0"/>
            <a:t>사람 중심의 교육 </a:t>
          </a:r>
        </a:p>
      </dsp:txBody>
      <dsp:txXfrm>
        <a:off x="965308" y="2585027"/>
        <a:ext cx="6587870" cy="738524"/>
      </dsp:txXfrm>
    </dsp:sp>
    <dsp:sp modelId="{7123FB7F-18A5-4857-BF9A-21B4D1ECFEEA}">
      <dsp:nvSpPr>
        <dsp:cNvPr id="0" name=""/>
        <dsp:cNvSpPr/>
      </dsp:nvSpPr>
      <dsp:spPr>
        <a:xfrm>
          <a:off x="503730" y="2492711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2AEF4-865C-45BB-9A56-7663AA5332EA}">
      <dsp:nvSpPr>
        <dsp:cNvPr id="0" name=""/>
        <dsp:cNvSpPr/>
      </dsp:nvSpPr>
      <dsp:spPr>
        <a:xfrm>
          <a:off x="541895" y="3693005"/>
          <a:ext cx="7011283" cy="738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204" tIns="66040" rIns="66040" bIns="6604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기독교인으로서 인간이 중심에 있어야 한다</a:t>
          </a:r>
          <a:r>
            <a:rPr lang="en-US" altLang="ko-KR" sz="2600" kern="1200" dirty="0" smtClean="0"/>
            <a:t>. </a:t>
          </a:r>
          <a:endParaRPr lang="ko-KR" altLang="en-US" sz="2600" kern="1200" dirty="0"/>
        </a:p>
      </dsp:txBody>
      <dsp:txXfrm>
        <a:off x="541895" y="3693005"/>
        <a:ext cx="7011283" cy="738524"/>
      </dsp:txXfrm>
    </dsp:sp>
    <dsp:sp modelId="{9F1A64C2-CED4-46CB-AB45-9B13B806A128}">
      <dsp:nvSpPr>
        <dsp:cNvPr id="0" name=""/>
        <dsp:cNvSpPr/>
      </dsp:nvSpPr>
      <dsp:spPr>
        <a:xfrm>
          <a:off x="80318" y="3600690"/>
          <a:ext cx="923155" cy="9231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72D10-B8D6-4D36-8E1C-B9E0EA59129F}">
      <dsp:nvSpPr>
        <dsp:cNvPr id="0" name=""/>
        <dsp:cNvSpPr/>
      </dsp:nvSpPr>
      <dsp:spPr>
        <a:xfrm>
          <a:off x="0" y="837899"/>
          <a:ext cx="762000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C90EC2-DB42-4553-B0A3-23E5F3F749B0}">
      <dsp:nvSpPr>
        <dsp:cNvPr id="0" name=""/>
        <dsp:cNvSpPr/>
      </dsp:nvSpPr>
      <dsp:spPr>
        <a:xfrm>
          <a:off x="381000" y="11339"/>
          <a:ext cx="7050321" cy="165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절대자와의 대면에서 인격이 성장한다</a:t>
          </a:r>
          <a:r>
            <a:rPr lang="en-US" altLang="ko-KR" sz="2400" kern="1200" dirty="0" smtClean="0"/>
            <a:t>. </a:t>
          </a:r>
          <a:endParaRPr lang="ko-KR" altLang="en-US" sz="2400" kern="1200" dirty="0"/>
        </a:p>
      </dsp:txBody>
      <dsp:txXfrm>
        <a:off x="461699" y="92038"/>
        <a:ext cx="6888923" cy="1491722"/>
      </dsp:txXfrm>
    </dsp:sp>
    <dsp:sp modelId="{8D5F6B3B-8EF9-449F-BBCE-275B55C746DF}">
      <dsp:nvSpPr>
        <dsp:cNvPr id="0" name=""/>
        <dsp:cNvSpPr/>
      </dsp:nvSpPr>
      <dsp:spPr>
        <a:xfrm>
          <a:off x="0" y="3378060"/>
          <a:ext cx="7620000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298D2-00AE-48C4-A745-8622EC7870C1}">
      <dsp:nvSpPr>
        <dsp:cNvPr id="0" name=""/>
        <dsp:cNvSpPr/>
      </dsp:nvSpPr>
      <dsp:spPr>
        <a:xfrm>
          <a:off x="381000" y="2551499"/>
          <a:ext cx="7008502" cy="165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진정한 권위는 하나님의 인격에 있다</a:t>
          </a:r>
          <a:r>
            <a:rPr lang="en-US" altLang="ko-KR" sz="2000" kern="1200" dirty="0" smtClean="0"/>
            <a:t>. </a:t>
          </a:r>
          <a:endParaRPr lang="ko-KR" altLang="en-US" sz="2000" kern="1200" dirty="0"/>
        </a:p>
      </dsp:txBody>
      <dsp:txXfrm>
        <a:off x="461699" y="2632198"/>
        <a:ext cx="6847104" cy="1491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D0C94-F326-4EED-BCBF-8117B3865DF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A299D-F6DB-4855-A34A-273E5FC5E1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104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A299D-F6DB-4855-A34A-273E5FC5E15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94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3FC23D4-ED42-4EA2-B475-D83F75395FB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FF6A932-B2CD-49FF-9C15-36A774E0364D}" type="datetimeFigureOut">
              <a:rPr lang="ko-KR" altLang="en-US" smtClean="0"/>
              <a:t>2016-03-17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개혁주의 교육신학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2800" dirty="0" smtClean="0"/>
              <a:t>세속적 세상에 대항하여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354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교육의 </a:t>
            </a:r>
            <a:r>
              <a:rPr lang="ko-KR" altLang="en-US" dirty="0" err="1" smtClean="0"/>
              <a:t>상반성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90438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49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 철학의 </a:t>
            </a:r>
            <a:r>
              <a:rPr lang="ko-KR" altLang="en-US" dirty="0" err="1" smtClean="0"/>
              <a:t>상반성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61986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타원형 설명선 4"/>
          <p:cNvSpPr/>
          <p:nvPr/>
        </p:nvSpPr>
        <p:spPr>
          <a:xfrm>
            <a:off x="2699792" y="1268760"/>
            <a:ext cx="4536504" cy="1152128"/>
          </a:xfrm>
          <a:prstGeom prst="wedgeEllipseCallout">
            <a:avLst>
              <a:gd name="adj1" fmla="val -7962"/>
              <a:gd name="adj2" fmla="val 126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일반은총의 자리는 어디에</a:t>
            </a:r>
            <a:r>
              <a:rPr lang="en-US" altLang="ko-KR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91354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04584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364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369161"/>
              </p:ext>
            </p:extLst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3474877"/>
            <a:ext cx="58528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하나님께 완전한 자의식의 인격자로서의 </a:t>
            </a:r>
            <a:endParaRPr lang="en-US" altLang="ko-KR" sz="2400" dirty="0" smtClean="0"/>
          </a:p>
          <a:p>
            <a:r>
              <a:rPr lang="ko-KR" altLang="en-US" sz="2400" dirty="0" smtClean="0"/>
              <a:t>정당한 자리를 내어 드리라</a:t>
            </a:r>
            <a:r>
              <a:rPr lang="en-US" altLang="ko-KR" sz="2400" dirty="0" smtClean="0"/>
              <a:t>.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9301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 학교 운영의 정당성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18011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25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871584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당신이 </a:t>
            </a:r>
            <a:r>
              <a:rPr lang="en-US" altLang="ko-KR" sz="3200" dirty="0" smtClean="0"/>
              <a:t>2x2=4</a:t>
            </a:r>
            <a:r>
              <a:rPr lang="ko-KR" altLang="en-US" sz="3200" dirty="0" smtClean="0"/>
              <a:t>라는 것을 </a:t>
            </a:r>
            <a:endParaRPr lang="en-US" altLang="ko-KR" sz="3200" dirty="0" smtClean="0"/>
          </a:p>
          <a:p>
            <a:r>
              <a:rPr lang="ko-KR" altLang="en-US" sz="3200" dirty="0" smtClean="0"/>
              <a:t>          아이들에게 가르칠 때 </a:t>
            </a:r>
            <a:endParaRPr lang="en-US" altLang="ko-KR" sz="3200" dirty="0" smtClean="0"/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     특별히</a:t>
            </a:r>
            <a:r>
              <a:rPr lang="en-US" altLang="ko-KR" sz="3200" dirty="0" smtClean="0"/>
              <a:t>!!!!!</a:t>
            </a:r>
            <a:r>
              <a:rPr lang="ko-KR" altLang="en-US" sz="3200" dirty="0" smtClean="0"/>
              <a:t> </a:t>
            </a:r>
            <a:endParaRPr lang="en-US" altLang="ko-KR" sz="3200" dirty="0" smtClean="0"/>
          </a:p>
          <a:p>
            <a:r>
              <a:rPr lang="ko-KR" altLang="en-US" sz="3200" dirty="0" smtClean="0"/>
              <a:t>              기독교적 이어야 할 필요가 있는가</a:t>
            </a:r>
            <a:r>
              <a:rPr lang="en-US" altLang="ko-KR" sz="3200" dirty="0" smtClean="0"/>
              <a:t>?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518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커리큘럼의 </a:t>
            </a:r>
            <a:r>
              <a:rPr lang="ko-KR" altLang="en-US" dirty="0" err="1" smtClean="0"/>
              <a:t>상반성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5620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313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어린이와 관련된 </a:t>
            </a:r>
            <a:r>
              <a:rPr lang="ko-KR" altLang="en-US" dirty="0" err="1" smtClean="0"/>
              <a:t>상반성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93914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704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근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152</TotalTime>
  <Words>140</Words>
  <Application>Microsoft Office PowerPoint</Application>
  <PresentationFormat>화면 슬라이드 쇼(4:3)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근접</vt:lpstr>
      <vt:lpstr>개혁주의 교육신학 </vt:lpstr>
      <vt:lpstr>교육의 상반성 </vt:lpstr>
      <vt:lpstr>교육 철학의 상반성 </vt:lpstr>
      <vt:lpstr>PowerPoint 프레젠테이션</vt:lpstr>
      <vt:lpstr>PowerPoint 프레젠테이션</vt:lpstr>
      <vt:lpstr>기독교 학교 운영의 정당성 </vt:lpstr>
      <vt:lpstr>PowerPoint 프레젠테이션</vt:lpstr>
      <vt:lpstr>커리큘럼의 상반성 </vt:lpstr>
      <vt:lpstr>어린이와 관련된 상반성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개혁주의 교육신학</dc:title>
  <dc:creator>shinhye Yang</dc:creator>
  <cp:lastModifiedBy>shinhye Yang</cp:lastModifiedBy>
  <cp:revision>7</cp:revision>
  <dcterms:created xsi:type="dcterms:W3CDTF">2016-03-17T01:28:58Z</dcterms:created>
  <dcterms:modified xsi:type="dcterms:W3CDTF">2016-03-17T04:01:08Z</dcterms:modified>
</cp:coreProperties>
</file>