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76" r:id="rId6"/>
    <p:sldId id="273" r:id="rId7"/>
    <p:sldId id="272" r:id="rId8"/>
    <p:sldId id="278" r:id="rId9"/>
    <p:sldId id="279" r:id="rId10"/>
    <p:sldId id="277" r:id="rId11"/>
    <p:sldId id="262" r:id="rId12"/>
    <p:sldId id="263" r:id="rId13"/>
    <p:sldId id="264" r:id="rId14"/>
    <p:sldId id="261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0"/>
    <p:restoredTop sz="94290"/>
  </p:normalViewPr>
  <p:slideViewPr>
    <p:cSldViewPr snapToObjects="1">
      <p:cViewPr varScale="1">
        <p:scale>
          <a:sx n="106" d="100"/>
          <a:sy n="106" d="100"/>
        </p:scale>
        <p:origin x="704" y="184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6EF3AE-AFA4-4292-A7A0-9BF24F040FC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1E1E48D-937E-4CED-B781-B8FF7EBF777B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하나님의 도성 </a:t>
          </a:r>
          <a:endParaRPr lang="ko-KR" altLang="en-US" dirty="0"/>
        </a:p>
      </dgm:t>
    </dgm:pt>
    <dgm:pt modelId="{B35979D0-BA12-4D80-938A-491220980CF0}" type="parTrans" cxnId="{027672BB-B9CE-4C52-9811-3109D011992D}">
      <dgm:prSet/>
      <dgm:spPr/>
      <dgm:t>
        <a:bodyPr/>
        <a:lstStyle/>
        <a:p>
          <a:pPr latinLnBrk="1"/>
          <a:endParaRPr lang="ko-KR" altLang="en-US"/>
        </a:p>
      </dgm:t>
    </dgm:pt>
    <dgm:pt modelId="{674B910F-54D3-40C3-8396-44CB04694858}" type="sibTrans" cxnId="{027672BB-B9CE-4C52-9811-3109D011992D}">
      <dgm:prSet/>
      <dgm:spPr/>
      <dgm:t>
        <a:bodyPr/>
        <a:lstStyle/>
        <a:p>
          <a:pPr latinLnBrk="1"/>
          <a:endParaRPr lang="ko-KR" altLang="en-US"/>
        </a:p>
      </dgm:t>
    </dgm:pt>
    <dgm:pt modelId="{436C7CFA-1B8C-4DD5-91FE-485B1E66F963}">
      <dgm:prSet phldrT="[텍스트]"/>
      <dgm:spPr/>
      <dgm:t>
        <a:bodyPr/>
        <a:lstStyle/>
        <a:p>
          <a:pPr latinLnBrk="1"/>
          <a:r>
            <a:rPr lang="en-US" altLang="ko-KR" dirty="0" smtClean="0"/>
            <a:t>1-10</a:t>
          </a:r>
          <a:endParaRPr lang="ko-KR" altLang="en-US" dirty="0"/>
        </a:p>
      </dgm:t>
    </dgm:pt>
    <dgm:pt modelId="{98E7D8E0-0E46-4121-BF06-AF10D17DC66A}" type="parTrans" cxnId="{3394B0AE-F436-4137-80E8-5531A8409025}">
      <dgm:prSet/>
      <dgm:spPr/>
      <dgm:t>
        <a:bodyPr/>
        <a:lstStyle/>
        <a:p>
          <a:pPr latinLnBrk="1"/>
          <a:endParaRPr lang="ko-KR" altLang="en-US"/>
        </a:p>
      </dgm:t>
    </dgm:pt>
    <dgm:pt modelId="{CE7C0EC3-B609-4E3A-BFFD-767763B2D7C9}" type="sibTrans" cxnId="{3394B0AE-F436-4137-80E8-5531A8409025}">
      <dgm:prSet/>
      <dgm:spPr/>
      <dgm:t>
        <a:bodyPr/>
        <a:lstStyle/>
        <a:p>
          <a:pPr latinLnBrk="1"/>
          <a:endParaRPr lang="ko-KR" altLang="en-US"/>
        </a:p>
      </dgm:t>
    </dgm:pt>
    <dgm:pt modelId="{1DCE0F68-2413-4CD0-9E02-001CF924375E}">
      <dgm:prSet phldrT="[텍스트]"/>
      <dgm:spPr/>
      <dgm:t>
        <a:bodyPr/>
        <a:lstStyle/>
        <a:p>
          <a:pPr latinLnBrk="1"/>
          <a:r>
            <a:rPr lang="en-US" altLang="ko-KR" dirty="0" smtClean="0"/>
            <a:t>1-5: </a:t>
          </a:r>
          <a:r>
            <a:rPr lang="ko-KR" altLang="en-US" dirty="0" smtClean="0"/>
            <a:t>로마 </a:t>
          </a:r>
          <a:endParaRPr lang="ko-KR" altLang="en-US" dirty="0"/>
        </a:p>
      </dgm:t>
    </dgm:pt>
    <dgm:pt modelId="{9E8D8F9C-CE49-425A-97B5-A7223EB6430B}" type="parTrans" cxnId="{EB8C539D-85CF-473C-AF22-346037783406}">
      <dgm:prSet/>
      <dgm:spPr/>
      <dgm:t>
        <a:bodyPr/>
        <a:lstStyle/>
        <a:p>
          <a:pPr latinLnBrk="1"/>
          <a:endParaRPr lang="ko-KR" altLang="en-US"/>
        </a:p>
      </dgm:t>
    </dgm:pt>
    <dgm:pt modelId="{5C9689C8-83B8-4D1E-A37E-237B1B60C9BB}" type="sibTrans" cxnId="{EB8C539D-85CF-473C-AF22-346037783406}">
      <dgm:prSet/>
      <dgm:spPr/>
      <dgm:t>
        <a:bodyPr/>
        <a:lstStyle/>
        <a:p>
          <a:pPr latinLnBrk="1"/>
          <a:endParaRPr lang="ko-KR" altLang="en-US"/>
        </a:p>
      </dgm:t>
    </dgm:pt>
    <dgm:pt modelId="{E6207D0E-F90C-4019-8CBE-F0CE1D045073}">
      <dgm:prSet phldrT="[텍스트]"/>
      <dgm:spPr/>
      <dgm:t>
        <a:bodyPr/>
        <a:lstStyle/>
        <a:p>
          <a:pPr latinLnBrk="1"/>
          <a:r>
            <a:rPr lang="en-US" altLang="ko-KR" dirty="0" smtClean="0"/>
            <a:t>6-10: </a:t>
          </a:r>
          <a:r>
            <a:rPr lang="ko-KR" altLang="en-US" dirty="0" smtClean="0"/>
            <a:t>그리스철학</a:t>
          </a:r>
          <a:endParaRPr lang="ko-KR" altLang="en-US" dirty="0"/>
        </a:p>
      </dgm:t>
    </dgm:pt>
    <dgm:pt modelId="{F28507B1-CA60-4523-9E4B-911B3759A0CC}" type="parTrans" cxnId="{0ADEC605-6547-4AEC-AA20-3AE07D97D2E4}">
      <dgm:prSet/>
      <dgm:spPr/>
      <dgm:t>
        <a:bodyPr/>
        <a:lstStyle/>
        <a:p>
          <a:pPr latinLnBrk="1"/>
          <a:endParaRPr lang="ko-KR" altLang="en-US"/>
        </a:p>
      </dgm:t>
    </dgm:pt>
    <dgm:pt modelId="{857D6C26-8581-463F-B89C-F9D5D51EDD10}" type="sibTrans" cxnId="{0ADEC605-6547-4AEC-AA20-3AE07D97D2E4}">
      <dgm:prSet/>
      <dgm:spPr/>
      <dgm:t>
        <a:bodyPr/>
        <a:lstStyle/>
        <a:p>
          <a:pPr latinLnBrk="1"/>
          <a:endParaRPr lang="ko-KR" altLang="en-US"/>
        </a:p>
      </dgm:t>
    </dgm:pt>
    <dgm:pt modelId="{97FBD15C-902D-48CC-ACF3-84FCEEE04F3C}">
      <dgm:prSet phldrT="[텍스트]"/>
      <dgm:spPr/>
      <dgm:t>
        <a:bodyPr/>
        <a:lstStyle/>
        <a:p>
          <a:pPr latinLnBrk="1"/>
          <a:r>
            <a:rPr lang="en-US" altLang="ko-KR" dirty="0" smtClean="0"/>
            <a:t>11-22</a:t>
          </a:r>
          <a:endParaRPr lang="ko-KR" altLang="en-US" dirty="0"/>
        </a:p>
      </dgm:t>
    </dgm:pt>
    <dgm:pt modelId="{F033E66A-F699-46FA-BDC9-CC44E380F848}" type="parTrans" cxnId="{08244F5E-F194-44B6-BAF9-449545679BC4}">
      <dgm:prSet/>
      <dgm:spPr/>
      <dgm:t>
        <a:bodyPr/>
        <a:lstStyle/>
        <a:p>
          <a:pPr latinLnBrk="1"/>
          <a:endParaRPr lang="ko-KR" altLang="en-US"/>
        </a:p>
      </dgm:t>
    </dgm:pt>
    <dgm:pt modelId="{1BDB06A1-CAE5-41DF-9734-0051C246029C}" type="sibTrans" cxnId="{08244F5E-F194-44B6-BAF9-449545679BC4}">
      <dgm:prSet/>
      <dgm:spPr/>
      <dgm:t>
        <a:bodyPr/>
        <a:lstStyle/>
        <a:p>
          <a:pPr latinLnBrk="1"/>
          <a:endParaRPr lang="ko-KR" altLang="en-US"/>
        </a:p>
      </dgm:t>
    </dgm:pt>
    <dgm:pt modelId="{DB2629CA-D17C-42BA-9695-59E87536F093}">
      <dgm:prSet phldrT="[텍스트]"/>
      <dgm:spPr/>
      <dgm:t>
        <a:bodyPr/>
        <a:lstStyle/>
        <a:p>
          <a:pPr latinLnBrk="1"/>
          <a:r>
            <a:rPr lang="en-US" altLang="ko-KR" dirty="0" smtClean="0"/>
            <a:t>11-14: </a:t>
          </a:r>
          <a:r>
            <a:rPr lang="ko-KR" altLang="en-US" dirty="0" smtClean="0"/>
            <a:t>성경</a:t>
          </a:r>
          <a:endParaRPr lang="en-US" altLang="ko-KR" dirty="0" smtClean="0"/>
        </a:p>
        <a:p>
          <a:pPr latinLnBrk="1"/>
          <a:r>
            <a:rPr lang="ko-KR" altLang="en-US" dirty="0" smtClean="0"/>
            <a:t>그리스도 </a:t>
          </a:r>
          <a:endParaRPr lang="ko-KR" altLang="en-US" dirty="0"/>
        </a:p>
      </dgm:t>
    </dgm:pt>
    <dgm:pt modelId="{8E538571-F2FC-4762-B7B0-4C19FC1A9E3B}" type="parTrans" cxnId="{A4375939-8AEE-4B6A-85D7-D26C7D696F5D}">
      <dgm:prSet/>
      <dgm:spPr/>
      <dgm:t>
        <a:bodyPr/>
        <a:lstStyle/>
        <a:p>
          <a:pPr latinLnBrk="1"/>
          <a:endParaRPr lang="ko-KR" altLang="en-US"/>
        </a:p>
      </dgm:t>
    </dgm:pt>
    <dgm:pt modelId="{CA4EA461-CCB4-4D89-B5D3-9C935BCD30EF}" type="sibTrans" cxnId="{A4375939-8AEE-4B6A-85D7-D26C7D696F5D}">
      <dgm:prSet/>
      <dgm:spPr/>
      <dgm:t>
        <a:bodyPr/>
        <a:lstStyle/>
        <a:p>
          <a:pPr latinLnBrk="1"/>
          <a:endParaRPr lang="ko-KR" altLang="en-US"/>
        </a:p>
      </dgm:t>
    </dgm:pt>
    <dgm:pt modelId="{71D13FB6-3F59-43A6-B598-B7D4120EFBE8}">
      <dgm:prSet phldrT="[텍스트]"/>
      <dgm:spPr/>
      <dgm:t>
        <a:bodyPr/>
        <a:lstStyle/>
        <a:p>
          <a:pPr latinLnBrk="1"/>
          <a:r>
            <a:rPr lang="en-US" altLang="ko-KR" dirty="0" smtClean="0"/>
            <a:t>15-18: </a:t>
          </a:r>
          <a:r>
            <a:rPr lang="ko-KR" altLang="en-US" dirty="0" smtClean="0"/>
            <a:t>역사의 필연</a:t>
          </a:r>
          <a:endParaRPr lang="ko-KR" altLang="en-US" dirty="0"/>
        </a:p>
      </dgm:t>
    </dgm:pt>
    <dgm:pt modelId="{94CCF7FB-896A-4D72-86A7-C56D8EEAE3E7}" type="parTrans" cxnId="{AC562414-1D4C-4DB9-9CD6-4D889225C306}">
      <dgm:prSet/>
      <dgm:spPr/>
      <dgm:t>
        <a:bodyPr/>
        <a:lstStyle/>
        <a:p>
          <a:pPr latinLnBrk="1"/>
          <a:endParaRPr lang="ko-KR" altLang="en-US"/>
        </a:p>
      </dgm:t>
    </dgm:pt>
    <dgm:pt modelId="{2C8D6F3E-D13E-4D09-94D6-603F917CBB55}" type="sibTrans" cxnId="{AC562414-1D4C-4DB9-9CD6-4D889225C306}">
      <dgm:prSet/>
      <dgm:spPr/>
      <dgm:t>
        <a:bodyPr/>
        <a:lstStyle/>
        <a:p>
          <a:pPr latinLnBrk="1"/>
          <a:endParaRPr lang="ko-KR" altLang="en-US"/>
        </a:p>
      </dgm:t>
    </dgm:pt>
    <dgm:pt modelId="{52072FA1-9954-4B68-B7E6-8BB4622FA9FA}">
      <dgm:prSet phldrT="[텍스트]"/>
      <dgm:spPr/>
      <dgm:t>
        <a:bodyPr/>
        <a:lstStyle/>
        <a:p>
          <a:pPr latinLnBrk="1"/>
          <a:r>
            <a:rPr lang="en-US" altLang="ko-KR" dirty="0" smtClean="0"/>
            <a:t>19-22: </a:t>
          </a:r>
          <a:r>
            <a:rPr lang="ko-KR" altLang="en-US" dirty="0" smtClean="0"/>
            <a:t>마지막 종말</a:t>
          </a:r>
          <a:endParaRPr lang="ko-KR" altLang="en-US" dirty="0"/>
        </a:p>
      </dgm:t>
    </dgm:pt>
    <dgm:pt modelId="{A3BD31A8-6274-45F4-B1DE-366EFF73D6F0}" type="parTrans" cxnId="{E2B6C700-1E5D-4AA0-B984-3E4D3A6B5594}">
      <dgm:prSet/>
      <dgm:spPr/>
      <dgm:t>
        <a:bodyPr/>
        <a:lstStyle/>
        <a:p>
          <a:pPr latinLnBrk="1"/>
          <a:endParaRPr lang="ko-KR" altLang="en-US"/>
        </a:p>
      </dgm:t>
    </dgm:pt>
    <dgm:pt modelId="{C82A3DE5-C40A-4893-A389-AB0C59A6BF79}" type="sibTrans" cxnId="{E2B6C700-1E5D-4AA0-B984-3E4D3A6B5594}">
      <dgm:prSet/>
      <dgm:spPr/>
      <dgm:t>
        <a:bodyPr/>
        <a:lstStyle/>
        <a:p>
          <a:pPr latinLnBrk="1"/>
          <a:endParaRPr lang="ko-KR" altLang="en-US"/>
        </a:p>
      </dgm:t>
    </dgm:pt>
    <dgm:pt modelId="{D00B65BC-5777-46F7-B883-E54448463116}" type="pres">
      <dgm:prSet presAssocID="{716EF3AE-AFA4-4292-A7A0-9BF24F040FC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FD65C2-2C4A-42B1-A727-4246B27DF556}" type="pres">
      <dgm:prSet presAssocID="{D1E1E48D-937E-4CED-B781-B8FF7EBF777B}" presName="root1" presStyleCnt="0"/>
      <dgm:spPr/>
    </dgm:pt>
    <dgm:pt modelId="{045B89E6-E15C-4898-A824-A33771635256}" type="pres">
      <dgm:prSet presAssocID="{D1E1E48D-937E-4CED-B781-B8FF7EBF777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8F83FDA-804B-40C6-81F0-959C5F440B58}" type="pres">
      <dgm:prSet presAssocID="{D1E1E48D-937E-4CED-B781-B8FF7EBF777B}" presName="level2hierChild" presStyleCnt="0"/>
      <dgm:spPr/>
    </dgm:pt>
    <dgm:pt modelId="{74C24CF2-6D1D-4A44-B026-2F24ACAA6F2B}" type="pres">
      <dgm:prSet presAssocID="{98E7D8E0-0E46-4121-BF06-AF10D17DC66A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0D718D11-696C-4EDC-A8FD-5BDC5586D86F}" type="pres">
      <dgm:prSet presAssocID="{98E7D8E0-0E46-4121-BF06-AF10D17DC66A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0FFA25C1-0C3B-4492-A564-BAF3760E5A1C}" type="pres">
      <dgm:prSet presAssocID="{436C7CFA-1B8C-4DD5-91FE-485B1E66F963}" presName="root2" presStyleCnt="0"/>
      <dgm:spPr/>
    </dgm:pt>
    <dgm:pt modelId="{D8B81D25-8D86-413A-841F-7C00543F8442}" type="pres">
      <dgm:prSet presAssocID="{436C7CFA-1B8C-4DD5-91FE-485B1E66F96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878E53-A273-4A45-B1C8-35757AF459C3}" type="pres">
      <dgm:prSet presAssocID="{436C7CFA-1B8C-4DD5-91FE-485B1E66F963}" presName="level3hierChild" presStyleCnt="0"/>
      <dgm:spPr/>
    </dgm:pt>
    <dgm:pt modelId="{B2B7F286-C132-4338-9798-C08619047CCD}" type="pres">
      <dgm:prSet presAssocID="{9E8D8F9C-CE49-425A-97B5-A7223EB6430B}" presName="conn2-1" presStyleLbl="parChTrans1D3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71A7F9B3-5D22-484D-8E28-90648867FE94}" type="pres">
      <dgm:prSet presAssocID="{9E8D8F9C-CE49-425A-97B5-A7223EB6430B}" presName="connTx" presStyleLbl="parChTrans1D3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7DEBBA99-37D2-41DE-B247-1AE78E63E1FF}" type="pres">
      <dgm:prSet presAssocID="{1DCE0F68-2413-4CD0-9E02-001CF924375E}" presName="root2" presStyleCnt="0"/>
      <dgm:spPr/>
    </dgm:pt>
    <dgm:pt modelId="{75B6A3A4-2E5E-479A-B19E-94A6EB158A43}" type="pres">
      <dgm:prSet presAssocID="{1DCE0F68-2413-4CD0-9E02-001CF924375E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628B094-34D7-4DC0-B136-F3FC8BE575C7}" type="pres">
      <dgm:prSet presAssocID="{1DCE0F68-2413-4CD0-9E02-001CF924375E}" presName="level3hierChild" presStyleCnt="0"/>
      <dgm:spPr/>
    </dgm:pt>
    <dgm:pt modelId="{812B4990-2E92-4744-A0CC-7F3A70FA251B}" type="pres">
      <dgm:prSet presAssocID="{F28507B1-CA60-4523-9E4B-911B3759A0CC}" presName="conn2-1" presStyleLbl="parChTrans1D3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A9B45887-39BC-4AD1-83D6-2FB0C0598D00}" type="pres">
      <dgm:prSet presAssocID="{F28507B1-CA60-4523-9E4B-911B3759A0CC}" presName="connTx" presStyleLbl="parChTrans1D3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D51FFEC7-A5D3-4194-9740-89C207B2C894}" type="pres">
      <dgm:prSet presAssocID="{E6207D0E-F90C-4019-8CBE-F0CE1D045073}" presName="root2" presStyleCnt="0"/>
      <dgm:spPr/>
    </dgm:pt>
    <dgm:pt modelId="{68904684-D082-47E3-AF04-BB5BF7E0EEDF}" type="pres">
      <dgm:prSet presAssocID="{E6207D0E-F90C-4019-8CBE-F0CE1D045073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03C1AF-0264-46B6-84BB-5FB8FD3EB0B4}" type="pres">
      <dgm:prSet presAssocID="{E6207D0E-F90C-4019-8CBE-F0CE1D045073}" presName="level3hierChild" presStyleCnt="0"/>
      <dgm:spPr/>
    </dgm:pt>
    <dgm:pt modelId="{74A39FE7-9BFE-4F72-BB39-97CA30B6DAF1}" type="pres">
      <dgm:prSet presAssocID="{F033E66A-F699-46FA-BDC9-CC44E380F848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8532BD5-54F6-4A19-98A5-4DAE19AAD3CB}" type="pres">
      <dgm:prSet presAssocID="{F033E66A-F699-46FA-BDC9-CC44E380F848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E4EAD5D-FE2F-43C0-8F8D-EB071F2153E7}" type="pres">
      <dgm:prSet presAssocID="{97FBD15C-902D-48CC-ACF3-84FCEEE04F3C}" presName="root2" presStyleCnt="0"/>
      <dgm:spPr/>
    </dgm:pt>
    <dgm:pt modelId="{43C1E0A5-EC24-45E8-9139-B3099C1BA8D3}" type="pres">
      <dgm:prSet presAssocID="{97FBD15C-902D-48CC-ACF3-84FCEEE04F3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FAD1B8C-5A09-4BAC-92AD-CC6BBFB0EA9A}" type="pres">
      <dgm:prSet presAssocID="{97FBD15C-902D-48CC-ACF3-84FCEEE04F3C}" presName="level3hierChild" presStyleCnt="0"/>
      <dgm:spPr/>
    </dgm:pt>
    <dgm:pt modelId="{6DC8DC59-86BE-4BF6-83D9-7237AA849690}" type="pres">
      <dgm:prSet presAssocID="{8E538571-F2FC-4762-B7B0-4C19FC1A9E3B}" presName="conn2-1" presStyleLbl="parChTrans1D3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635A6E77-80CB-4CA9-8D6F-5C385B39B85B}" type="pres">
      <dgm:prSet presAssocID="{8E538571-F2FC-4762-B7B0-4C19FC1A9E3B}" presName="connTx" presStyleLbl="parChTrans1D3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AAC3EFD9-E2D4-4E26-A07B-5D1D6C93D419}" type="pres">
      <dgm:prSet presAssocID="{DB2629CA-D17C-42BA-9695-59E87536F093}" presName="root2" presStyleCnt="0"/>
      <dgm:spPr/>
    </dgm:pt>
    <dgm:pt modelId="{7381C7C4-475A-4E07-AE02-9682A8D25086}" type="pres">
      <dgm:prSet presAssocID="{DB2629CA-D17C-42BA-9695-59E87536F093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02EAEF-418F-45E9-A9D4-36BE554318D2}" type="pres">
      <dgm:prSet presAssocID="{DB2629CA-D17C-42BA-9695-59E87536F093}" presName="level3hierChild" presStyleCnt="0"/>
      <dgm:spPr/>
    </dgm:pt>
    <dgm:pt modelId="{42B93B8A-CEC8-485F-A8B9-1E47CDC3130B}" type="pres">
      <dgm:prSet presAssocID="{94CCF7FB-896A-4D72-86A7-C56D8EEAE3E7}" presName="conn2-1" presStyleLbl="parChTrans1D3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7BD43FF5-EA6D-44AF-86FF-F9101E0B4FCA}" type="pres">
      <dgm:prSet presAssocID="{94CCF7FB-896A-4D72-86A7-C56D8EEAE3E7}" presName="connTx" presStyleLbl="parChTrans1D3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84F15C25-7A77-49F4-B418-87550B67DAAE}" type="pres">
      <dgm:prSet presAssocID="{71D13FB6-3F59-43A6-B598-B7D4120EFBE8}" presName="root2" presStyleCnt="0"/>
      <dgm:spPr/>
    </dgm:pt>
    <dgm:pt modelId="{A2A4D232-46DA-4B91-AEB7-96970EC26A4B}" type="pres">
      <dgm:prSet presAssocID="{71D13FB6-3F59-43A6-B598-B7D4120EFBE8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46CD3F4-721A-4095-9883-5D736D702638}" type="pres">
      <dgm:prSet presAssocID="{71D13FB6-3F59-43A6-B598-B7D4120EFBE8}" presName="level3hierChild" presStyleCnt="0"/>
      <dgm:spPr/>
    </dgm:pt>
    <dgm:pt modelId="{52D068B4-4ACC-421E-928B-E8046AFAD2AB}" type="pres">
      <dgm:prSet presAssocID="{A3BD31A8-6274-45F4-B1DE-366EFF73D6F0}" presName="conn2-1" presStyleLbl="parChTrans1D3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3F9840A4-D32D-4AE5-99B4-89BC18CCBE26}" type="pres">
      <dgm:prSet presAssocID="{A3BD31A8-6274-45F4-B1DE-366EFF73D6F0}" presName="connTx" presStyleLbl="parChTrans1D3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74E00B5E-C5B6-4E0D-8CE4-29F40DD0719F}" type="pres">
      <dgm:prSet presAssocID="{52072FA1-9954-4B68-B7E6-8BB4622FA9FA}" presName="root2" presStyleCnt="0"/>
      <dgm:spPr/>
    </dgm:pt>
    <dgm:pt modelId="{1625CFAA-0325-49E2-B91C-C9BF44DE94C3}" type="pres">
      <dgm:prSet presAssocID="{52072FA1-9954-4B68-B7E6-8BB4622FA9FA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44EC63-4115-4579-9379-8E1735E41E46}" type="pres">
      <dgm:prSet presAssocID="{52072FA1-9954-4B68-B7E6-8BB4622FA9FA}" presName="level3hierChild" presStyleCnt="0"/>
      <dgm:spPr/>
    </dgm:pt>
  </dgm:ptLst>
  <dgm:cxnLst>
    <dgm:cxn modelId="{ECFFF41C-49EC-4374-9E3A-453D25AADE53}" type="presOf" srcId="{DB2629CA-D17C-42BA-9695-59E87536F093}" destId="{7381C7C4-475A-4E07-AE02-9682A8D25086}" srcOrd="0" destOrd="0" presId="urn:microsoft.com/office/officeart/2005/8/layout/hierarchy2"/>
    <dgm:cxn modelId="{329C62F2-CAC8-4653-B7D0-A496EDE274AC}" type="presOf" srcId="{F033E66A-F699-46FA-BDC9-CC44E380F848}" destId="{C8532BD5-54F6-4A19-98A5-4DAE19AAD3CB}" srcOrd="1" destOrd="0" presId="urn:microsoft.com/office/officeart/2005/8/layout/hierarchy2"/>
    <dgm:cxn modelId="{E2E9A9B6-EF5F-468C-86CB-D4642E2199D5}" type="presOf" srcId="{D1E1E48D-937E-4CED-B781-B8FF7EBF777B}" destId="{045B89E6-E15C-4898-A824-A33771635256}" srcOrd="0" destOrd="0" presId="urn:microsoft.com/office/officeart/2005/8/layout/hierarchy2"/>
    <dgm:cxn modelId="{C60C4C0D-BC82-45EB-A5C2-21131BA7C4EF}" type="presOf" srcId="{8E538571-F2FC-4762-B7B0-4C19FC1A9E3B}" destId="{635A6E77-80CB-4CA9-8D6F-5C385B39B85B}" srcOrd="1" destOrd="0" presId="urn:microsoft.com/office/officeart/2005/8/layout/hierarchy2"/>
    <dgm:cxn modelId="{3612E885-CADA-427A-8ACA-B1B38D33DC22}" type="presOf" srcId="{98E7D8E0-0E46-4121-BF06-AF10D17DC66A}" destId="{74C24CF2-6D1D-4A44-B026-2F24ACAA6F2B}" srcOrd="0" destOrd="0" presId="urn:microsoft.com/office/officeart/2005/8/layout/hierarchy2"/>
    <dgm:cxn modelId="{4D7575CA-FE7F-469F-AD3C-D56654ED0F07}" type="presOf" srcId="{F28507B1-CA60-4523-9E4B-911B3759A0CC}" destId="{812B4990-2E92-4744-A0CC-7F3A70FA251B}" srcOrd="0" destOrd="0" presId="urn:microsoft.com/office/officeart/2005/8/layout/hierarchy2"/>
    <dgm:cxn modelId="{C7DBE6C0-8F6E-4B24-8846-5B02F01688CB}" type="presOf" srcId="{8E538571-F2FC-4762-B7B0-4C19FC1A9E3B}" destId="{6DC8DC59-86BE-4BF6-83D9-7237AA849690}" srcOrd="0" destOrd="0" presId="urn:microsoft.com/office/officeart/2005/8/layout/hierarchy2"/>
    <dgm:cxn modelId="{8F73BFB5-E07B-437B-9E40-85C1957B4F4C}" type="presOf" srcId="{716EF3AE-AFA4-4292-A7A0-9BF24F040FC8}" destId="{D00B65BC-5777-46F7-B883-E54448463116}" srcOrd="0" destOrd="0" presId="urn:microsoft.com/office/officeart/2005/8/layout/hierarchy2"/>
    <dgm:cxn modelId="{5F85C669-1B09-4CFD-A913-1DBC128D3C14}" type="presOf" srcId="{A3BD31A8-6274-45F4-B1DE-366EFF73D6F0}" destId="{52D068B4-4ACC-421E-928B-E8046AFAD2AB}" srcOrd="0" destOrd="0" presId="urn:microsoft.com/office/officeart/2005/8/layout/hierarchy2"/>
    <dgm:cxn modelId="{CD3A31B7-4E4A-4446-948B-99E00D618B90}" type="presOf" srcId="{436C7CFA-1B8C-4DD5-91FE-485B1E66F963}" destId="{D8B81D25-8D86-413A-841F-7C00543F8442}" srcOrd="0" destOrd="0" presId="urn:microsoft.com/office/officeart/2005/8/layout/hierarchy2"/>
    <dgm:cxn modelId="{F87A95B3-6490-4AA6-8DDF-81DA19730526}" type="presOf" srcId="{F033E66A-F699-46FA-BDC9-CC44E380F848}" destId="{74A39FE7-9BFE-4F72-BB39-97CA30B6DAF1}" srcOrd="0" destOrd="0" presId="urn:microsoft.com/office/officeart/2005/8/layout/hierarchy2"/>
    <dgm:cxn modelId="{A176E213-CF5C-4968-AB1F-D02F2911CA23}" type="presOf" srcId="{94CCF7FB-896A-4D72-86A7-C56D8EEAE3E7}" destId="{42B93B8A-CEC8-485F-A8B9-1E47CDC3130B}" srcOrd="0" destOrd="0" presId="urn:microsoft.com/office/officeart/2005/8/layout/hierarchy2"/>
    <dgm:cxn modelId="{18BD9A1F-4C74-4285-8EDC-3D34007647FA}" type="presOf" srcId="{A3BD31A8-6274-45F4-B1DE-366EFF73D6F0}" destId="{3F9840A4-D32D-4AE5-99B4-89BC18CCBE26}" srcOrd="1" destOrd="0" presId="urn:microsoft.com/office/officeart/2005/8/layout/hierarchy2"/>
    <dgm:cxn modelId="{BFD0356F-B73B-44F6-B8A4-20DD265CAE33}" type="presOf" srcId="{F28507B1-CA60-4523-9E4B-911B3759A0CC}" destId="{A9B45887-39BC-4AD1-83D6-2FB0C0598D00}" srcOrd="1" destOrd="0" presId="urn:microsoft.com/office/officeart/2005/8/layout/hierarchy2"/>
    <dgm:cxn modelId="{E2B6C700-1E5D-4AA0-B984-3E4D3A6B5594}" srcId="{97FBD15C-902D-48CC-ACF3-84FCEEE04F3C}" destId="{52072FA1-9954-4B68-B7E6-8BB4622FA9FA}" srcOrd="2" destOrd="0" parTransId="{A3BD31A8-6274-45F4-B1DE-366EFF73D6F0}" sibTransId="{C82A3DE5-C40A-4893-A389-AB0C59A6BF79}"/>
    <dgm:cxn modelId="{DD8FE812-D50B-4A3B-8903-5B2CB701097D}" type="presOf" srcId="{9E8D8F9C-CE49-425A-97B5-A7223EB6430B}" destId="{71A7F9B3-5D22-484D-8E28-90648867FE94}" srcOrd="1" destOrd="0" presId="urn:microsoft.com/office/officeart/2005/8/layout/hierarchy2"/>
    <dgm:cxn modelId="{3394B0AE-F436-4137-80E8-5531A8409025}" srcId="{D1E1E48D-937E-4CED-B781-B8FF7EBF777B}" destId="{436C7CFA-1B8C-4DD5-91FE-485B1E66F963}" srcOrd="0" destOrd="0" parTransId="{98E7D8E0-0E46-4121-BF06-AF10D17DC66A}" sibTransId="{CE7C0EC3-B609-4E3A-BFFD-767763B2D7C9}"/>
    <dgm:cxn modelId="{A4375939-8AEE-4B6A-85D7-D26C7D696F5D}" srcId="{97FBD15C-902D-48CC-ACF3-84FCEEE04F3C}" destId="{DB2629CA-D17C-42BA-9695-59E87536F093}" srcOrd="0" destOrd="0" parTransId="{8E538571-F2FC-4762-B7B0-4C19FC1A9E3B}" sibTransId="{CA4EA461-CCB4-4D89-B5D3-9C935BCD30EF}"/>
    <dgm:cxn modelId="{F99C1D70-4096-4CC4-B165-967677C7A6EB}" type="presOf" srcId="{94CCF7FB-896A-4D72-86A7-C56D8EEAE3E7}" destId="{7BD43FF5-EA6D-44AF-86FF-F9101E0B4FCA}" srcOrd="1" destOrd="0" presId="urn:microsoft.com/office/officeart/2005/8/layout/hierarchy2"/>
    <dgm:cxn modelId="{027672BB-B9CE-4C52-9811-3109D011992D}" srcId="{716EF3AE-AFA4-4292-A7A0-9BF24F040FC8}" destId="{D1E1E48D-937E-4CED-B781-B8FF7EBF777B}" srcOrd="0" destOrd="0" parTransId="{B35979D0-BA12-4D80-938A-491220980CF0}" sibTransId="{674B910F-54D3-40C3-8396-44CB04694858}"/>
    <dgm:cxn modelId="{08244F5E-F194-44B6-BAF9-449545679BC4}" srcId="{D1E1E48D-937E-4CED-B781-B8FF7EBF777B}" destId="{97FBD15C-902D-48CC-ACF3-84FCEEE04F3C}" srcOrd="1" destOrd="0" parTransId="{F033E66A-F699-46FA-BDC9-CC44E380F848}" sibTransId="{1BDB06A1-CAE5-41DF-9734-0051C246029C}"/>
    <dgm:cxn modelId="{1C50E8EF-B9B3-4ADC-A9B0-F057119487E0}" type="presOf" srcId="{71D13FB6-3F59-43A6-B598-B7D4120EFBE8}" destId="{A2A4D232-46DA-4B91-AEB7-96970EC26A4B}" srcOrd="0" destOrd="0" presId="urn:microsoft.com/office/officeart/2005/8/layout/hierarchy2"/>
    <dgm:cxn modelId="{9C28B143-DA13-4FFD-B819-921AC1481EA2}" type="presOf" srcId="{1DCE0F68-2413-4CD0-9E02-001CF924375E}" destId="{75B6A3A4-2E5E-479A-B19E-94A6EB158A43}" srcOrd="0" destOrd="0" presId="urn:microsoft.com/office/officeart/2005/8/layout/hierarchy2"/>
    <dgm:cxn modelId="{EB8C539D-85CF-473C-AF22-346037783406}" srcId="{436C7CFA-1B8C-4DD5-91FE-485B1E66F963}" destId="{1DCE0F68-2413-4CD0-9E02-001CF924375E}" srcOrd="0" destOrd="0" parTransId="{9E8D8F9C-CE49-425A-97B5-A7223EB6430B}" sibTransId="{5C9689C8-83B8-4D1E-A37E-237B1B60C9BB}"/>
    <dgm:cxn modelId="{A65D4798-E15F-4E56-A456-A54A278185B7}" type="presOf" srcId="{98E7D8E0-0E46-4121-BF06-AF10D17DC66A}" destId="{0D718D11-696C-4EDC-A8FD-5BDC5586D86F}" srcOrd="1" destOrd="0" presId="urn:microsoft.com/office/officeart/2005/8/layout/hierarchy2"/>
    <dgm:cxn modelId="{0ADEC605-6547-4AEC-AA20-3AE07D97D2E4}" srcId="{436C7CFA-1B8C-4DD5-91FE-485B1E66F963}" destId="{E6207D0E-F90C-4019-8CBE-F0CE1D045073}" srcOrd="1" destOrd="0" parTransId="{F28507B1-CA60-4523-9E4B-911B3759A0CC}" sibTransId="{857D6C26-8581-463F-B89C-F9D5D51EDD10}"/>
    <dgm:cxn modelId="{043B35B6-F000-47E2-BDCA-F56FA331321D}" type="presOf" srcId="{52072FA1-9954-4B68-B7E6-8BB4622FA9FA}" destId="{1625CFAA-0325-49E2-B91C-C9BF44DE94C3}" srcOrd="0" destOrd="0" presId="urn:microsoft.com/office/officeart/2005/8/layout/hierarchy2"/>
    <dgm:cxn modelId="{AC562414-1D4C-4DB9-9CD6-4D889225C306}" srcId="{97FBD15C-902D-48CC-ACF3-84FCEEE04F3C}" destId="{71D13FB6-3F59-43A6-B598-B7D4120EFBE8}" srcOrd="1" destOrd="0" parTransId="{94CCF7FB-896A-4D72-86A7-C56D8EEAE3E7}" sibTransId="{2C8D6F3E-D13E-4D09-94D6-603F917CBB55}"/>
    <dgm:cxn modelId="{02AD84EE-B824-4E05-805C-4D8AC182DDB1}" type="presOf" srcId="{E6207D0E-F90C-4019-8CBE-F0CE1D045073}" destId="{68904684-D082-47E3-AF04-BB5BF7E0EEDF}" srcOrd="0" destOrd="0" presId="urn:microsoft.com/office/officeart/2005/8/layout/hierarchy2"/>
    <dgm:cxn modelId="{C7E9B202-14EE-4B95-A2C7-55D0E1EF5A34}" type="presOf" srcId="{97FBD15C-902D-48CC-ACF3-84FCEEE04F3C}" destId="{43C1E0A5-EC24-45E8-9139-B3099C1BA8D3}" srcOrd="0" destOrd="0" presId="urn:microsoft.com/office/officeart/2005/8/layout/hierarchy2"/>
    <dgm:cxn modelId="{8095AD00-2947-4FFD-BF68-82413334240C}" type="presOf" srcId="{9E8D8F9C-CE49-425A-97B5-A7223EB6430B}" destId="{B2B7F286-C132-4338-9798-C08619047CCD}" srcOrd="0" destOrd="0" presId="urn:microsoft.com/office/officeart/2005/8/layout/hierarchy2"/>
    <dgm:cxn modelId="{E2F9A360-BF6E-45F7-BA83-7BE66C44A710}" type="presParOf" srcId="{D00B65BC-5777-46F7-B883-E54448463116}" destId="{C1FD65C2-2C4A-42B1-A727-4246B27DF556}" srcOrd="0" destOrd="0" presId="urn:microsoft.com/office/officeart/2005/8/layout/hierarchy2"/>
    <dgm:cxn modelId="{7FAA26D8-A554-4C00-A3A8-D2B4414B7BC9}" type="presParOf" srcId="{C1FD65C2-2C4A-42B1-A727-4246B27DF556}" destId="{045B89E6-E15C-4898-A824-A33771635256}" srcOrd="0" destOrd="0" presId="urn:microsoft.com/office/officeart/2005/8/layout/hierarchy2"/>
    <dgm:cxn modelId="{FB368D0C-9447-497C-A2AB-B6435A517E15}" type="presParOf" srcId="{C1FD65C2-2C4A-42B1-A727-4246B27DF556}" destId="{28F83FDA-804B-40C6-81F0-959C5F440B58}" srcOrd="1" destOrd="0" presId="urn:microsoft.com/office/officeart/2005/8/layout/hierarchy2"/>
    <dgm:cxn modelId="{7FE08978-AA9D-479E-83E2-5243B1B58408}" type="presParOf" srcId="{28F83FDA-804B-40C6-81F0-959C5F440B58}" destId="{74C24CF2-6D1D-4A44-B026-2F24ACAA6F2B}" srcOrd="0" destOrd="0" presId="urn:microsoft.com/office/officeart/2005/8/layout/hierarchy2"/>
    <dgm:cxn modelId="{52A3652A-F400-42E2-BBFF-242D87186333}" type="presParOf" srcId="{74C24CF2-6D1D-4A44-B026-2F24ACAA6F2B}" destId="{0D718D11-696C-4EDC-A8FD-5BDC5586D86F}" srcOrd="0" destOrd="0" presId="urn:microsoft.com/office/officeart/2005/8/layout/hierarchy2"/>
    <dgm:cxn modelId="{E5E1B107-CD6C-433A-9BCB-A7D0B6B3354E}" type="presParOf" srcId="{28F83FDA-804B-40C6-81F0-959C5F440B58}" destId="{0FFA25C1-0C3B-4492-A564-BAF3760E5A1C}" srcOrd="1" destOrd="0" presId="urn:microsoft.com/office/officeart/2005/8/layout/hierarchy2"/>
    <dgm:cxn modelId="{2DC839E0-E46A-4E93-8CB0-BB850180865A}" type="presParOf" srcId="{0FFA25C1-0C3B-4492-A564-BAF3760E5A1C}" destId="{D8B81D25-8D86-413A-841F-7C00543F8442}" srcOrd="0" destOrd="0" presId="urn:microsoft.com/office/officeart/2005/8/layout/hierarchy2"/>
    <dgm:cxn modelId="{8418100D-503D-4AAF-BFCB-669B05797B2D}" type="presParOf" srcId="{0FFA25C1-0C3B-4492-A564-BAF3760E5A1C}" destId="{A0878E53-A273-4A45-B1C8-35757AF459C3}" srcOrd="1" destOrd="0" presId="urn:microsoft.com/office/officeart/2005/8/layout/hierarchy2"/>
    <dgm:cxn modelId="{FD3C4B88-8CF9-4279-9BC7-15A3B6FA7D68}" type="presParOf" srcId="{A0878E53-A273-4A45-B1C8-35757AF459C3}" destId="{B2B7F286-C132-4338-9798-C08619047CCD}" srcOrd="0" destOrd="0" presId="urn:microsoft.com/office/officeart/2005/8/layout/hierarchy2"/>
    <dgm:cxn modelId="{9D414037-895C-450D-B905-1A93000B6E90}" type="presParOf" srcId="{B2B7F286-C132-4338-9798-C08619047CCD}" destId="{71A7F9B3-5D22-484D-8E28-90648867FE94}" srcOrd="0" destOrd="0" presId="urn:microsoft.com/office/officeart/2005/8/layout/hierarchy2"/>
    <dgm:cxn modelId="{A97C9BEC-ABE1-44C9-AFDA-6B3A179AFC9E}" type="presParOf" srcId="{A0878E53-A273-4A45-B1C8-35757AF459C3}" destId="{7DEBBA99-37D2-41DE-B247-1AE78E63E1FF}" srcOrd="1" destOrd="0" presId="urn:microsoft.com/office/officeart/2005/8/layout/hierarchy2"/>
    <dgm:cxn modelId="{BE237175-7257-43EC-9FDF-6A277E303B66}" type="presParOf" srcId="{7DEBBA99-37D2-41DE-B247-1AE78E63E1FF}" destId="{75B6A3A4-2E5E-479A-B19E-94A6EB158A43}" srcOrd="0" destOrd="0" presId="urn:microsoft.com/office/officeart/2005/8/layout/hierarchy2"/>
    <dgm:cxn modelId="{5861997A-4CAC-4D4F-AD09-EDE800833C4E}" type="presParOf" srcId="{7DEBBA99-37D2-41DE-B247-1AE78E63E1FF}" destId="{9628B094-34D7-4DC0-B136-F3FC8BE575C7}" srcOrd="1" destOrd="0" presId="urn:microsoft.com/office/officeart/2005/8/layout/hierarchy2"/>
    <dgm:cxn modelId="{3C159241-13B6-4E36-B853-A33DE34E4DCC}" type="presParOf" srcId="{A0878E53-A273-4A45-B1C8-35757AF459C3}" destId="{812B4990-2E92-4744-A0CC-7F3A70FA251B}" srcOrd="2" destOrd="0" presId="urn:microsoft.com/office/officeart/2005/8/layout/hierarchy2"/>
    <dgm:cxn modelId="{55CB9594-E627-4731-BA40-E4180BBBDC36}" type="presParOf" srcId="{812B4990-2E92-4744-A0CC-7F3A70FA251B}" destId="{A9B45887-39BC-4AD1-83D6-2FB0C0598D00}" srcOrd="0" destOrd="0" presId="urn:microsoft.com/office/officeart/2005/8/layout/hierarchy2"/>
    <dgm:cxn modelId="{B8C4C364-D617-4F31-BFC0-83735CA2CD02}" type="presParOf" srcId="{A0878E53-A273-4A45-B1C8-35757AF459C3}" destId="{D51FFEC7-A5D3-4194-9740-89C207B2C894}" srcOrd="3" destOrd="0" presId="urn:microsoft.com/office/officeart/2005/8/layout/hierarchy2"/>
    <dgm:cxn modelId="{A195C66E-3C5B-47FB-83AD-A4F6B9CB6805}" type="presParOf" srcId="{D51FFEC7-A5D3-4194-9740-89C207B2C894}" destId="{68904684-D082-47E3-AF04-BB5BF7E0EEDF}" srcOrd="0" destOrd="0" presId="urn:microsoft.com/office/officeart/2005/8/layout/hierarchy2"/>
    <dgm:cxn modelId="{5D6276DA-9B30-4E27-8F7F-AF71DEADF30F}" type="presParOf" srcId="{D51FFEC7-A5D3-4194-9740-89C207B2C894}" destId="{4403C1AF-0264-46B6-84BB-5FB8FD3EB0B4}" srcOrd="1" destOrd="0" presId="urn:microsoft.com/office/officeart/2005/8/layout/hierarchy2"/>
    <dgm:cxn modelId="{4AD8A260-14FB-42A5-AC79-8C96C67A818B}" type="presParOf" srcId="{28F83FDA-804B-40C6-81F0-959C5F440B58}" destId="{74A39FE7-9BFE-4F72-BB39-97CA30B6DAF1}" srcOrd="2" destOrd="0" presId="urn:microsoft.com/office/officeart/2005/8/layout/hierarchy2"/>
    <dgm:cxn modelId="{1900AB86-974F-41FC-A7A3-C1868BBBA1CF}" type="presParOf" srcId="{74A39FE7-9BFE-4F72-BB39-97CA30B6DAF1}" destId="{C8532BD5-54F6-4A19-98A5-4DAE19AAD3CB}" srcOrd="0" destOrd="0" presId="urn:microsoft.com/office/officeart/2005/8/layout/hierarchy2"/>
    <dgm:cxn modelId="{D04C2DDC-C72D-49DE-A5D8-7E51453A473A}" type="presParOf" srcId="{28F83FDA-804B-40C6-81F0-959C5F440B58}" destId="{BE4EAD5D-FE2F-43C0-8F8D-EB071F2153E7}" srcOrd="3" destOrd="0" presId="urn:microsoft.com/office/officeart/2005/8/layout/hierarchy2"/>
    <dgm:cxn modelId="{E4028836-E916-4873-A488-103EF4C1BBBB}" type="presParOf" srcId="{BE4EAD5D-FE2F-43C0-8F8D-EB071F2153E7}" destId="{43C1E0A5-EC24-45E8-9139-B3099C1BA8D3}" srcOrd="0" destOrd="0" presId="urn:microsoft.com/office/officeart/2005/8/layout/hierarchy2"/>
    <dgm:cxn modelId="{3D55585C-81AE-4320-B522-111AF54340B0}" type="presParOf" srcId="{BE4EAD5D-FE2F-43C0-8F8D-EB071F2153E7}" destId="{3FAD1B8C-5A09-4BAC-92AD-CC6BBFB0EA9A}" srcOrd="1" destOrd="0" presId="urn:microsoft.com/office/officeart/2005/8/layout/hierarchy2"/>
    <dgm:cxn modelId="{35FE9DCD-A879-4D6A-8684-5B1EDC647636}" type="presParOf" srcId="{3FAD1B8C-5A09-4BAC-92AD-CC6BBFB0EA9A}" destId="{6DC8DC59-86BE-4BF6-83D9-7237AA849690}" srcOrd="0" destOrd="0" presId="urn:microsoft.com/office/officeart/2005/8/layout/hierarchy2"/>
    <dgm:cxn modelId="{E4CC86CA-ADB7-4B3C-9AEC-FCB73BEC8494}" type="presParOf" srcId="{6DC8DC59-86BE-4BF6-83D9-7237AA849690}" destId="{635A6E77-80CB-4CA9-8D6F-5C385B39B85B}" srcOrd="0" destOrd="0" presId="urn:microsoft.com/office/officeart/2005/8/layout/hierarchy2"/>
    <dgm:cxn modelId="{419C6F5F-0E7C-42F6-8992-9D5C8541F6C1}" type="presParOf" srcId="{3FAD1B8C-5A09-4BAC-92AD-CC6BBFB0EA9A}" destId="{AAC3EFD9-E2D4-4E26-A07B-5D1D6C93D419}" srcOrd="1" destOrd="0" presId="urn:microsoft.com/office/officeart/2005/8/layout/hierarchy2"/>
    <dgm:cxn modelId="{FD8EB545-3733-4C32-8866-409C9E376EB3}" type="presParOf" srcId="{AAC3EFD9-E2D4-4E26-A07B-5D1D6C93D419}" destId="{7381C7C4-475A-4E07-AE02-9682A8D25086}" srcOrd="0" destOrd="0" presId="urn:microsoft.com/office/officeart/2005/8/layout/hierarchy2"/>
    <dgm:cxn modelId="{90394417-6AD3-4F38-896C-47509285B097}" type="presParOf" srcId="{AAC3EFD9-E2D4-4E26-A07B-5D1D6C93D419}" destId="{1F02EAEF-418F-45E9-A9D4-36BE554318D2}" srcOrd="1" destOrd="0" presId="urn:microsoft.com/office/officeart/2005/8/layout/hierarchy2"/>
    <dgm:cxn modelId="{6A18016D-7DE7-4D1C-AB55-A2135D927DBA}" type="presParOf" srcId="{3FAD1B8C-5A09-4BAC-92AD-CC6BBFB0EA9A}" destId="{42B93B8A-CEC8-485F-A8B9-1E47CDC3130B}" srcOrd="2" destOrd="0" presId="urn:microsoft.com/office/officeart/2005/8/layout/hierarchy2"/>
    <dgm:cxn modelId="{C990D9A0-8609-4901-962F-567C8FFB6E65}" type="presParOf" srcId="{42B93B8A-CEC8-485F-A8B9-1E47CDC3130B}" destId="{7BD43FF5-EA6D-44AF-86FF-F9101E0B4FCA}" srcOrd="0" destOrd="0" presId="urn:microsoft.com/office/officeart/2005/8/layout/hierarchy2"/>
    <dgm:cxn modelId="{D4B765C7-DB15-4C85-88E8-9C2B4BFD09DE}" type="presParOf" srcId="{3FAD1B8C-5A09-4BAC-92AD-CC6BBFB0EA9A}" destId="{84F15C25-7A77-49F4-B418-87550B67DAAE}" srcOrd="3" destOrd="0" presId="urn:microsoft.com/office/officeart/2005/8/layout/hierarchy2"/>
    <dgm:cxn modelId="{E34E804F-0989-432E-B6DA-183C6BFE56B1}" type="presParOf" srcId="{84F15C25-7A77-49F4-B418-87550B67DAAE}" destId="{A2A4D232-46DA-4B91-AEB7-96970EC26A4B}" srcOrd="0" destOrd="0" presId="urn:microsoft.com/office/officeart/2005/8/layout/hierarchy2"/>
    <dgm:cxn modelId="{74A47A47-9B91-4689-942E-8F4E2D5CB65D}" type="presParOf" srcId="{84F15C25-7A77-49F4-B418-87550B67DAAE}" destId="{A46CD3F4-721A-4095-9883-5D736D702638}" srcOrd="1" destOrd="0" presId="urn:microsoft.com/office/officeart/2005/8/layout/hierarchy2"/>
    <dgm:cxn modelId="{706C5049-7A2F-4AB1-9DE2-6E3B9EB609FA}" type="presParOf" srcId="{3FAD1B8C-5A09-4BAC-92AD-CC6BBFB0EA9A}" destId="{52D068B4-4ACC-421E-928B-E8046AFAD2AB}" srcOrd="4" destOrd="0" presId="urn:microsoft.com/office/officeart/2005/8/layout/hierarchy2"/>
    <dgm:cxn modelId="{D0A18BCE-4EF4-4F1D-9A73-4446CCCAFADB}" type="presParOf" srcId="{52D068B4-4ACC-421E-928B-E8046AFAD2AB}" destId="{3F9840A4-D32D-4AE5-99B4-89BC18CCBE26}" srcOrd="0" destOrd="0" presId="urn:microsoft.com/office/officeart/2005/8/layout/hierarchy2"/>
    <dgm:cxn modelId="{83B28DAD-3653-47D4-9D09-A52C151A7DDA}" type="presParOf" srcId="{3FAD1B8C-5A09-4BAC-92AD-CC6BBFB0EA9A}" destId="{74E00B5E-C5B6-4E0D-8CE4-29F40DD0719F}" srcOrd="5" destOrd="0" presId="urn:microsoft.com/office/officeart/2005/8/layout/hierarchy2"/>
    <dgm:cxn modelId="{6D6CBA02-1FD8-4935-9C03-BA5A31228E33}" type="presParOf" srcId="{74E00B5E-C5B6-4E0D-8CE4-29F40DD0719F}" destId="{1625CFAA-0325-49E2-B91C-C9BF44DE94C3}" srcOrd="0" destOrd="0" presId="urn:microsoft.com/office/officeart/2005/8/layout/hierarchy2"/>
    <dgm:cxn modelId="{8C04FAFC-7955-462A-A764-49FAD361586D}" type="presParOf" srcId="{74E00B5E-C5B6-4E0D-8CE4-29F40DD0719F}" destId="{6D44EC63-4115-4579-9379-8E1735E41E4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B89E6-E15C-4898-A824-A33771635256}">
      <dsp:nvSpPr>
        <dsp:cNvPr id="0" name=""/>
        <dsp:cNvSpPr/>
      </dsp:nvSpPr>
      <dsp:spPr>
        <a:xfrm>
          <a:off x="999587" y="1768979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하나님의 도성 </a:t>
          </a:r>
          <a:endParaRPr lang="ko-KR" altLang="en-US" sz="1600" kern="1200" dirty="0"/>
        </a:p>
      </dsp:txBody>
      <dsp:txXfrm>
        <a:off x="1025311" y="1794703"/>
        <a:ext cx="1705111" cy="826831"/>
      </dsp:txXfrm>
    </dsp:sp>
    <dsp:sp modelId="{74C24CF2-6D1D-4A44-B026-2F24ACAA6F2B}">
      <dsp:nvSpPr>
        <dsp:cNvPr id="0" name=""/>
        <dsp:cNvSpPr/>
      </dsp:nvSpPr>
      <dsp:spPr>
        <a:xfrm rot="17945813">
          <a:off x="2385022" y="1560794"/>
          <a:ext cx="144487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4871" y="160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71336" y="1540734"/>
        <a:ext cx="72243" cy="72243"/>
      </dsp:txXfrm>
    </dsp:sp>
    <dsp:sp modelId="{D8B81D25-8D86-413A-841F-7C00543F8442}">
      <dsp:nvSpPr>
        <dsp:cNvPr id="0" name=""/>
        <dsp:cNvSpPr/>
      </dsp:nvSpPr>
      <dsp:spPr>
        <a:xfrm>
          <a:off x="3458770" y="506452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1-10</a:t>
          </a:r>
          <a:endParaRPr lang="ko-KR" altLang="en-US" sz="1600" kern="1200" dirty="0"/>
        </a:p>
      </dsp:txBody>
      <dsp:txXfrm>
        <a:off x="3484494" y="532176"/>
        <a:ext cx="1705111" cy="826831"/>
      </dsp:txXfrm>
    </dsp:sp>
    <dsp:sp modelId="{B2B7F286-C132-4338-9798-C08619047CCD}">
      <dsp:nvSpPr>
        <dsp:cNvPr id="0" name=""/>
        <dsp:cNvSpPr/>
      </dsp:nvSpPr>
      <dsp:spPr>
        <a:xfrm rot="19457599">
          <a:off x="5133999" y="677025"/>
          <a:ext cx="86528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5283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45009" y="671454"/>
        <a:ext cx="43264" cy="43264"/>
      </dsp:txXfrm>
    </dsp:sp>
    <dsp:sp modelId="{75B6A3A4-2E5E-479A-B19E-94A6EB158A43}">
      <dsp:nvSpPr>
        <dsp:cNvPr id="0" name=""/>
        <dsp:cNvSpPr/>
      </dsp:nvSpPr>
      <dsp:spPr>
        <a:xfrm>
          <a:off x="5917953" y="1441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1-5: </a:t>
          </a:r>
          <a:r>
            <a:rPr lang="ko-KR" altLang="en-US" sz="1600" kern="1200" dirty="0" smtClean="0"/>
            <a:t>로마 </a:t>
          </a:r>
          <a:endParaRPr lang="ko-KR" altLang="en-US" sz="1600" kern="1200" dirty="0"/>
        </a:p>
      </dsp:txBody>
      <dsp:txXfrm>
        <a:off x="5943677" y="27165"/>
        <a:ext cx="1705111" cy="826831"/>
      </dsp:txXfrm>
    </dsp:sp>
    <dsp:sp modelId="{812B4990-2E92-4744-A0CC-7F3A70FA251B}">
      <dsp:nvSpPr>
        <dsp:cNvPr id="0" name=""/>
        <dsp:cNvSpPr/>
      </dsp:nvSpPr>
      <dsp:spPr>
        <a:xfrm rot="2142401">
          <a:off x="5133999" y="1182035"/>
          <a:ext cx="86528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5283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45009" y="1176465"/>
        <a:ext cx="43264" cy="43264"/>
      </dsp:txXfrm>
    </dsp:sp>
    <dsp:sp modelId="{68904684-D082-47E3-AF04-BB5BF7E0EEDF}">
      <dsp:nvSpPr>
        <dsp:cNvPr id="0" name=""/>
        <dsp:cNvSpPr/>
      </dsp:nvSpPr>
      <dsp:spPr>
        <a:xfrm>
          <a:off x="5917953" y="1011463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6-10: </a:t>
          </a:r>
          <a:r>
            <a:rPr lang="ko-KR" altLang="en-US" sz="1600" kern="1200" dirty="0" smtClean="0"/>
            <a:t>그리스철학</a:t>
          </a:r>
          <a:endParaRPr lang="ko-KR" altLang="en-US" sz="1600" kern="1200" dirty="0"/>
        </a:p>
      </dsp:txBody>
      <dsp:txXfrm>
        <a:off x="5943677" y="1037187"/>
        <a:ext cx="1705111" cy="826831"/>
      </dsp:txXfrm>
    </dsp:sp>
    <dsp:sp modelId="{74A39FE7-9BFE-4F72-BB39-97CA30B6DAF1}">
      <dsp:nvSpPr>
        <dsp:cNvPr id="0" name=""/>
        <dsp:cNvSpPr/>
      </dsp:nvSpPr>
      <dsp:spPr>
        <a:xfrm rot="3654187">
          <a:off x="2385022" y="2823321"/>
          <a:ext cx="144487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4871" y="160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71336" y="2803261"/>
        <a:ext cx="72243" cy="72243"/>
      </dsp:txXfrm>
    </dsp:sp>
    <dsp:sp modelId="{43C1E0A5-EC24-45E8-9139-B3099C1BA8D3}">
      <dsp:nvSpPr>
        <dsp:cNvPr id="0" name=""/>
        <dsp:cNvSpPr/>
      </dsp:nvSpPr>
      <dsp:spPr>
        <a:xfrm>
          <a:off x="3458770" y="3031506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11-22</a:t>
          </a:r>
          <a:endParaRPr lang="ko-KR" altLang="en-US" sz="1600" kern="1200" dirty="0"/>
        </a:p>
      </dsp:txBody>
      <dsp:txXfrm>
        <a:off x="3484494" y="3057230"/>
        <a:ext cx="1705111" cy="826831"/>
      </dsp:txXfrm>
    </dsp:sp>
    <dsp:sp modelId="{6DC8DC59-86BE-4BF6-83D9-7237AA849690}">
      <dsp:nvSpPr>
        <dsp:cNvPr id="0" name=""/>
        <dsp:cNvSpPr/>
      </dsp:nvSpPr>
      <dsp:spPr>
        <a:xfrm rot="18289469">
          <a:off x="4951453" y="2949573"/>
          <a:ext cx="123037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0375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5882" y="2934876"/>
        <a:ext cx="61518" cy="61518"/>
      </dsp:txXfrm>
    </dsp:sp>
    <dsp:sp modelId="{7381C7C4-475A-4E07-AE02-9682A8D25086}">
      <dsp:nvSpPr>
        <dsp:cNvPr id="0" name=""/>
        <dsp:cNvSpPr/>
      </dsp:nvSpPr>
      <dsp:spPr>
        <a:xfrm>
          <a:off x="5917953" y="2021485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11-14: </a:t>
          </a:r>
          <a:r>
            <a:rPr lang="ko-KR" altLang="en-US" sz="1600" kern="1200" dirty="0" smtClean="0"/>
            <a:t>성경</a:t>
          </a:r>
          <a:endParaRPr lang="en-US" altLang="ko-KR" sz="160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그리스도 </a:t>
          </a:r>
          <a:endParaRPr lang="ko-KR" altLang="en-US" sz="1600" kern="1200" dirty="0"/>
        </a:p>
      </dsp:txBody>
      <dsp:txXfrm>
        <a:off x="5943677" y="2047209"/>
        <a:ext cx="1705111" cy="826831"/>
      </dsp:txXfrm>
    </dsp:sp>
    <dsp:sp modelId="{42B93B8A-CEC8-485F-A8B9-1E47CDC3130B}">
      <dsp:nvSpPr>
        <dsp:cNvPr id="0" name=""/>
        <dsp:cNvSpPr/>
      </dsp:nvSpPr>
      <dsp:spPr>
        <a:xfrm>
          <a:off x="5215329" y="3454584"/>
          <a:ext cx="70262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02623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49076" y="3453081"/>
        <a:ext cx="35131" cy="35131"/>
      </dsp:txXfrm>
    </dsp:sp>
    <dsp:sp modelId="{A2A4D232-46DA-4B91-AEB7-96970EC26A4B}">
      <dsp:nvSpPr>
        <dsp:cNvPr id="0" name=""/>
        <dsp:cNvSpPr/>
      </dsp:nvSpPr>
      <dsp:spPr>
        <a:xfrm>
          <a:off x="5917953" y="3031506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15-18: </a:t>
          </a:r>
          <a:r>
            <a:rPr lang="ko-KR" altLang="en-US" sz="1600" kern="1200" dirty="0" smtClean="0"/>
            <a:t>역사의 필연</a:t>
          </a:r>
          <a:endParaRPr lang="ko-KR" altLang="en-US" sz="1600" kern="1200" dirty="0"/>
        </a:p>
      </dsp:txBody>
      <dsp:txXfrm>
        <a:off x="5943677" y="3057230"/>
        <a:ext cx="1705111" cy="826831"/>
      </dsp:txXfrm>
    </dsp:sp>
    <dsp:sp modelId="{52D068B4-4ACC-421E-928B-E8046AFAD2AB}">
      <dsp:nvSpPr>
        <dsp:cNvPr id="0" name=""/>
        <dsp:cNvSpPr/>
      </dsp:nvSpPr>
      <dsp:spPr>
        <a:xfrm rot="3310531">
          <a:off x="4951453" y="3959595"/>
          <a:ext cx="123037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0375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5882" y="3944898"/>
        <a:ext cx="61518" cy="61518"/>
      </dsp:txXfrm>
    </dsp:sp>
    <dsp:sp modelId="{1625CFAA-0325-49E2-B91C-C9BF44DE94C3}">
      <dsp:nvSpPr>
        <dsp:cNvPr id="0" name=""/>
        <dsp:cNvSpPr/>
      </dsp:nvSpPr>
      <dsp:spPr>
        <a:xfrm>
          <a:off x="5917953" y="4041528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19-22: </a:t>
          </a:r>
          <a:r>
            <a:rPr lang="ko-KR" altLang="en-US" sz="1600" kern="1200" dirty="0" smtClean="0"/>
            <a:t>마지막 종말</a:t>
          </a:r>
          <a:endParaRPr lang="ko-KR" altLang="en-US" sz="1600" kern="1200" dirty="0"/>
        </a:p>
      </dsp:txBody>
      <dsp:txXfrm>
        <a:off x="5943677" y="4067252"/>
        <a:ext cx="1705111" cy="826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DE126-1A1E-7F47-A7E4-0A9C4FC98AD5}" type="datetimeFigureOut">
              <a:rPr kumimoji="1" lang="ko-KR" altLang="en-US" smtClean="0"/>
              <a:t>2017. 4. 25.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 smtClean="0"/>
              <a:t>마스터 텍스트 스타일을 편집하려면 클릭</a:t>
            </a:r>
          </a:p>
          <a:p>
            <a:pPr lvl="1"/>
            <a:r>
              <a:rPr kumimoji="1" lang="ko-KR" altLang="en-US" smtClean="0"/>
              <a:t>두 번째 수준</a:t>
            </a:r>
          </a:p>
          <a:p>
            <a:pPr lvl="2"/>
            <a:r>
              <a:rPr kumimoji="1" lang="ko-KR" altLang="en-US" smtClean="0"/>
              <a:t>세 번째 수준</a:t>
            </a:r>
          </a:p>
          <a:p>
            <a:pPr lvl="3"/>
            <a:r>
              <a:rPr kumimoji="1" lang="ko-KR" altLang="en-US" smtClean="0"/>
              <a:t>네 번째 수준</a:t>
            </a:r>
          </a:p>
          <a:p>
            <a:pPr lvl="4"/>
            <a:r>
              <a:rPr kumimoji="1" lang="ko-KR" altLang="en-US" smtClean="0"/>
              <a:t>다섯 번째 수준</a:t>
            </a:r>
            <a:endParaRPr kumimoji="1"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5782A-32C1-954D-BA44-ED3410A0D22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2251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44990" y="4344312"/>
            <a:ext cx="7772400" cy="969959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8662" y="5357826"/>
            <a:ext cx="7788728" cy="428628"/>
          </a:xfrm>
        </p:spPr>
        <p:txBody>
          <a:bodyPr>
            <a:noAutofit/>
          </a:bodyPr>
          <a:lstStyle>
            <a:lvl1pPr marL="0" indent="0" algn="r">
              <a:buNone/>
              <a:defRPr sz="2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7609248" y="2864988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935367" y="1984197"/>
            <a:ext cx="970510" cy="97051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8127923" y="2162210"/>
            <a:ext cx="684000" cy="684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1133350" y="1809399"/>
            <a:ext cx="792000" cy="792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43594" y="1550274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722815" y="1617649"/>
            <a:ext cx="661998" cy="661998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1510100" y="1559899"/>
            <a:ext cx="684000" cy="684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17236" y="1868169"/>
            <a:ext cx="449978" cy="449978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67375" y="1751420"/>
            <a:ext cx="144000" cy="144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13375" y="1895420"/>
            <a:ext cx="108000" cy="108000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2705336" y="2161349"/>
            <a:ext cx="396000" cy="396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3164275" y="1964311"/>
            <a:ext cx="494380" cy="494380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5007810" y="2352598"/>
            <a:ext cx="509565" cy="509565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5443564" y="2659295"/>
            <a:ext cx="680821" cy="680821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890326" y="2859687"/>
            <a:ext cx="812502" cy="81250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7309071" y="2538098"/>
            <a:ext cx="535837" cy="535837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675089" y="2327772"/>
            <a:ext cx="183814" cy="183814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7877559" y="1167466"/>
            <a:ext cx="261270" cy="26127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8696330" y="838420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8072462" y="1240899"/>
            <a:ext cx="1069094" cy="1069094"/>
          </a:xfrm>
          <a:prstGeom prst="ellipse">
            <a:avLst/>
          </a:prstGeom>
          <a:solidFill>
            <a:schemeClr val="accent2">
              <a:alpha val="29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Freeform 12"/>
          <p:cNvSpPr/>
          <p:nvPr/>
        </p:nvSpPr>
        <p:spPr>
          <a:xfrm>
            <a:off x="0" y="2502960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5832482" y="2536828"/>
            <a:ext cx="1457339" cy="1457339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3126315" y="2270022"/>
            <a:ext cx="642942" cy="642942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3361115" y="2454249"/>
            <a:ext cx="930992" cy="930992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4147125" y="2675825"/>
            <a:ext cx="684000" cy="684000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2" name="Freeform 8"/>
          <p:cNvSpPr/>
          <p:nvPr/>
        </p:nvSpPr>
        <p:spPr>
          <a:xfrm>
            <a:off x="0" y="2260591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05" y="309"/>
                  <a:pt x="2120" y="312"/>
                  <a:pt x="2134" y="316"/>
                </a:cubicBezTo>
                <a:cubicBezTo>
                  <a:pt x="2148" y="320"/>
                  <a:pt x="2162" y="323"/>
                  <a:pt x="2176" y="327"/>
                </a:cubicBezTo>
                <a:lnTo>
                  <a:pt x="2218" y="339"/>
                </a:lnTo>
                <a:cubicBezTo>
                  <a:pt x="2231" y="343"/>
                  <a:pt x="2245" y="348"/>
                  <a:pt x="2258" y="352"/>
                </a:cubicBez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7004" y="2693988"/>
            <a:ext cx="8929992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23495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759893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20" name="타원 19"/>
          <p:cNvSpPr/>
          <p:nvPr/>
        </p:nvSpPr>
        <p:spPr>
          <a:xfrm rot="6001719" flipH="1">
            <a:off x="5326101" y="2397151"/>
            <a:ext cx="500073" cy="500073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-37195" y="2857496"/>
            <a:ext cx="3894565" cy="2203299"/>
            <a:chOff x="-37195" y="2857496"/>
            <a:chExt cx="3894565" cy="2203299"/>
          </a:xfrm>
        </p:grpSpPr>
        <p:sp>
          <p:nvSpPr>
            <p:cNvPr id="13" name="타원 12"/>
            <p:cNvSpPr/>
            <p:nvPr/>
          </p:nvSpPr>
          <p:spPr>
            <a:xfrm rot="5052730" flipH="1">
              <a:off x="2317847" y="4208024"/>
              <a:ext cx="293669" cy="293669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Freeform 14"/>
            <p:cNvSpPr/>
            <p:nvPr/>
          </p:nvSpPr>
          <p:spPr>
            <a:xfrm rot="6001719" flipH="1">
              <a:off x="1154519" y="3037164"/>
              <a:ext cx="244759" cy="2628188"/>
            </a:xfrm>
            <a:custGeom>
              <a:avLst/>
              <a:gdLst>
                <a:gd name="connsiteX0" fmla="*/ 458 w 458"/>
                <a:gd name="connsiteY0" fmla="*/ 2886 h 2886"/>
                <a:gd name="connsiteX1" fmla="*/ 458 w 458"/>
                <a:gd name="connsiteY1" fmla="*/ 2886 h 2886"/>
                <a:gd name="connsiteX2" fmla="*/ 384 w 458"/>
                <a:gd name="connsiteY2" fmla="*/ 2726 h 2886"/>
                <a:gd name="connsiteX3" fmla="*/ 336 w 458"/>
                <a:gd name="connsiteY3" fmla="*/ 2610 h 2886"/>
                <a:gd name="connsiteX4" fmla="*/ 310 w 458"/>
                <a:gd name="connsiteY4" fmla="*/ 2542 h 2886"/>
                <a:gd name="connsiteX5" fmla="*/ 282 w 458"/>
                <a:gd name="connsiteY5" fmla="*/ 2468 h 2886"/>
                <a:gd name="connsiteX6" fmla="*/ 254 w 458"/>
                <a:gd name="connsiteY6" fmla="*/ 2388 h 2886"/>
                <a:gd name="connsiteX7" fmla="*/ 224 w 458"/>
                <a:gd name="connsiteY7" fmla="*/ 2302 h 2886"/>
                <a:gd name="connsiteX8" fmla="*/ 196 w 458"/>
                <a:gd name="connsiteY8" fmla="*/ 2212 h 2886"/>
                <a:gd name="connsiteX9" fmla="*/ 168 w 458"/>
                <a:gd name="connsiteY9" fmla="*/ 2116 h 2886"/>
                <a:gd name="connsiteX10" fmla="*/ 140 w 458"/>
                <a:gd name="connsiteY10" fmla="*/ 2016 h 2886"/>
                <a:gd name="connsiteX11" fmla="*/ 114 w 458"/>
                <a:gd name="connsiteY11" fmla="*/ 1912 h 2886"/>
                <a:gd name="connsiteX12" fmla="*/ 90 w 458"/>
                <a:gd name="connsiteY12" fmla="*/ 1804 h 2886"/>
                <a:gd name="connsiteX13" fmla="*/ 68 w 458"/>
                <a:gd name="connsiteY13" fmla="*/ 1692 h 2886"/>
                <a:gd name="connsiteX14" fmla="*/ 48 w 458"/>
                <a:gd name="connsiteY14" fmla="*/ 1578 h 2886"/>
                <a:gd name="connsiteX15" fmla="*/ 30 w 458"/>
                <a:gd name="connsiteY15" fmla="*/ 1462 h 2886"/>
                <a:gd name="connsiteX16" fmla="*/ 16 w 458"/>
                <a:gd name="connsiteY16" fmla="*/ 1344 h 2886"/>
                <a:gd name="connsiteX17" fmla="*/ 8 w 458"/>
                <a:gd name="connsiteY17" fmla="*/ 1222 h 2886"/>
                <a:gd name="connsiteX18" fmla="*/ 2 w 458"/>
                <a:gd name="connsiteY18" fmla="*/ 1100 h 2886"/>
                <a:gd name="connsiteX19" fmla="*/ 0 w 458"/>
                <a:gd name="connsiteY19" fmla="*/ 1040 h 2886"/>
                <a:gd name="connsiteX20" fmla="*/ 0 w 458"/>
                <a:gd name="connsiteY20" fmla="*/ 978 h 2886"/>
                <a:gd name="connsiteX21" fmla="*/ 2 w 458"/>
                <a:gd name="connsiteY21" fmla="*/ 916 h 2886"/>
                <a:gd name="connsiteX22" fmla="*/ 4 w 458"/>
                <a:gd name="connsiteY22" fmla="*/ 854 h 2886"/>
                <a:gd name="connsiteX23" fmla="*/ 8 w 458"/>
                <a:gd name="connsiteY23" fmla="*/ 792 h 2886"/>
                <a:gd name="connsiteX24" fmla="*/ 14 w 458"/>
                <a:gd name="connsiteY24" fmla="*/ 730 h 2886"/>
                <a:gd name="connsiteX25" fmla="*/ 20 w 458"/>
                <a:gd name="connsiteY25" fmla="*/ 668 h 2886"/>
                <a:gd name="connsiteX26" fmla="*/ 30 w 458"/>
                <a:gd name="connsiteY26" fmla="*/ 606 h 2886"/>
                <a:gd name="connsiteX27" fmla="*/ 40 w 458"/>
                <a:gd name="connsiteY27" fmla="*/ 544 h 2886"/>
                <a:gd name="connsiteX28" fmla="*/ 50 w 458"/>
                <a:gd name="connsiteY28" fmla="*/ 482 h 2886"/>
                <a:gd name="connsiteX29" fmla="*/ 64 w 458"/>
                <a:gd name="connsiteY29" fmla="*/ 422 h 2886"/>
                <a:gd name="connsiteX30" fmla="*/ 78 w 458"/>
                <a:gd name="connsiteY30" fmla="*/ 360 h 2886"/>
                <a:gd name="connsiteX31" fmla="*/ 96 w 458"/>
                <a:gd name="connsiteY31" fmla="*/ 300 h 2886"/>
                <a:gd name="connsiteX32" fmla="*/ 114 w 458"/>
                <a:gd name="connsiteY32" fmla="*/ 238 h 2886"/>
                <a:gd name="connsiteX33" fmla="*/ 134 w 458"/>
                <a:gd name="connsiteY33" fmla="*/ 178 h 2886"/>
                <a:gd name="connsiteX34" fmla="*/ 156 w 458"/>
                <a:gd name="connsiteY34" fmla="*/ 118 h 2886"/>
                <a:gd name="connsiteX35" fmla="*/ 180 w 458"/>
                <a:gd name="connsiteY35" fmla="*/ 60 h 2886"/>
                <a:gd name="connsiteX36" fmla="*/ 206 w 458"/>
                <a:gd name="connsiteY36" fmla="*/ 0 h 2886"/>
                <a:gd name="connsiteX0" fmla="*/ 458 w 458"/>
                <a:gd name="connsiteY0" fmla="*/ 2886 h 2886"/>
                <a:gd name="connsiteX1" fmla="*/ 384 w 458"/>
                <a:gd name="connsiteY1" fmla="*/ 2726 h 2886"/>
                <a:gd name="connsiteX2" fmla="*/ 336 w 458"/>
                <a:gd name="connsiteY2" fmla="*/ 2610 h 2886"/>
                <a:gd name="connsiteX3" fmla="*/ 310 w 458"/>
                <a:gd name="connsiteY3" fmla="*/ 2542 h 2886"/>
                <a:gd name="connsiteX4" fmla="*/ 282 w 458"/>
                <a:gd name="connsiteY4" fmla="*/ 2468 h 2886"/>
                <a:gd name="connsiteX5" fmla="*/ 254 w 458"/>
                <a:gd name="connsiteY5" fmla="*/ 2388 h 2886"/>
                <a:gd name="connsiteX6" fmla="*/ 224 w 458"/>
                <a:gd name="connsiteY6" fmla="*/ 2302 h 2886"/>
                <a:gd name="connsiteX7" fmla="*/ 196 w 458"/>
                <a:gd name="connsiteY7" fmla="*/ 2212 h 2886"/>
                <a:gd name="connsiteX8" fmla="*/ 168 w 458"/>
                <a:gd name="connsiteY8" fmla="*/ 2116 h 2886"/>
                <a:gd name="connsiteX9" fmla="*/ 140 w 458"/>
                <a:gd name="connsiteY9" fmla="*/ 2016 h 2886"/>
                <a:gd name="connsiteX10" fmla="*/ 114 w 458"/>
                <a:gd name="connsiteY10" fmla="*/ 1912 h 2886"/>
                <a:gd name="connsiteX11" fmla="*/ 90 w 458"/>
                <a:gd name="connsiteY11" fmla="*/ 1804 h 2886"/>
                <a:gd name="connsiteX12" fmla="*/ 68 w 458"/>
                <a:gd name="connsiteY12" fmla="*/ 1692 h 2886"/>
                <a:gd name="connsiteX13" fmla="*/ 48 w 458"/>
                <a:gd name="connsiteY13" fmla="*/ 1578 h 2886"/>
                <a:gd name="connsiteX14" fmla="*/ 30 w 458"/>
                <a:gd name="connsiteY14" fmla="*/ 1462 h 2886"/>
                <a:gd name="connsiteX15" fmla="*/ 16 w 458"/>
                <a:gd name="connsiteY15" fmla="*/ 1344 h 2886"/>
                <a:gd name="connsiteX16" fmla="*/ 8 w 458"/>
                <a:gd name="connsiteY16" fmla="*/ 1222 h 2886"/>
                <a:gd name="connsiteX17" fmla="*/ 2 w 458"/>
                <a:gd name="connsiteY17" fmla="*/ 1100 h 2886"/>
                <a:gd name="connsiteX18" fmla="*/ 0 w 458"/>
                <a:gd name="connsiteY18" fmla="*/ 1040 h 2886"/>
                <a:gd name="connsiteX19" fmla="*/ 0 w 458"/>
                <a:gd name="connsiteY19" fmla="*/ 978 h 2886"/>
                <a:gd name="connsiteX20" fmla="*/ 2 w 458"/>
                <a:gd name="connsiteY20" fmla="*/ 916 h 2886"/>
                <a:gd name="connsiteX21" fmla="*/ 4 w 458"/>
                <a:gd name="connsiteY21" fmla="*/ 854 h 2886"/>
                <a:gd name="connsiteX22" fmla="*/ 8 w 458"/>
                <a:gd name="connsiteY22" fmla="*/ 792 h 2886"/>
                <a:gd name="connsiteX23" fmla="*/ 14 w 458"/>
                <a:gd name="connsiteY23" fmla="*/ 730 h 2886"/>
                <a:gd name="connsiteX24" fmla="*/ 20 w 458"/>
                <a:gd name="connsiteY24" fmla="*/ 668 h 2886"/>
                <a:gd name="connsiteX25" fmla="*/ 30 w 458"/>
                <a:gd name="connsiteY25" fmla="*/ 606 h 2886"/>
                <a:gd name="connsiteX26" fmla="*/ 40 w 458"/>
                <a:gd name="connsiteY26" fmla="*/ 544 h 2886"/>
                <a:gd name="connsiteX27" fmla="*/ 50 w 458"/>
                <a:gd name="connsiteY27" fmla="*/ 482 h 2886"/>
                <a:gd name="connsiteX28" fmla="*/ 64 w 458"/>
                <a:gd name="connsiteY28" fmla="*/ 422 h 2886"/>
                <a:gd name="connsiteX29" fmla="*/ 78 w 458"/>
                <a:gd name="connsiteY29" fmla="*/ 360 h 2886"/>
                <a:gd name="connsiteX30" fmla="*/ 96 w 458"/>
                <a:gd name="connsiteY30" fmla="*/ 300 h 2886"/>
                <a:gd name="connsiteX31" fmla="*/ 114 w 458"/>
                <a:gd name="connsiteY31" fmla="*/ 238 h 2886"/>
                <a:gd name="connsiteX32" fmla="*/ 134 w 458"/>
                <a:gd name="connsiteY32" fmla="*/ 178 h 2886"/>
                <a:gd name="connsiteX33" fmla="*/ 156 w 458"/>
                <a:gd name="connsiteY33" fmla="*/ 118 h 2886"/>
                <a:gd name="connsiteX34" fmla="*/ 180 w 458"/>
                <a:gd name="connsiteY34" fmla="*/ 60 h 2886"/>
                <a:gd name="connsiteX35" fmla="*/ 206 w 458"/>
                <a:gd name="connsiteY35" fmla="*/ 0 h 2886"/>
                <a:gd name="connsiteX0" fmla="*/ 384 w 384"/>
                <a:gd name="connsiteY0" fmla="*/ 2726 h 2726"/>
                <a:gd name="connsiteX1" fmla="*/ 336 w 384"/>
                <a:gd name="connsiteY1" fmla="*/ 2610 h 2726"/>
                <a:gd name="connsiteX2" fmla="*/ 310 w 384"/>
                <a:gd name="connsiteY2" fmla="*/ 2542 h 2726"/>
                <a:gd name="connsiteX3" fmla="*/ 282 w 384"/>
                <a:gd name="connsiteY3" fmla="*/ 2468 h 2726"/>
                <a:gd name="connsiteX4" fmla="*/ 254 w 384"/>
                <a:gd name="connsiteY4" fmla="*/ 2388 h 2726"/>
                <a:gd name="connsiteX5" fmla="*/ 224 w 384"/>
                <a:gd name="connsiteY5" fmla="*/ 2302 h 2726"/>
                <a:gd name="connsiteX6" fmla="*/ 196 w 384"/>
                <a:gd name="connsiteY6" fmla="*/ 2212 h 2726"/>
                <a:gd name="connsiteX7" fmla="*/ 168 w 384"/>
                <a:gd name="connsiteY7" fmla="*/ 2116 h 2726"/>
                <a:gd name="connsiteX8" fmla="*/ 140 w 384"/>
                <a:gd name="connsiteY8" fmla="*/ 2016 h 2726"/>
                <a:gd name="connsiteX9" fmla="*/ 114 w 384"/>
                <a:gd name="connsiteY9" fmla="*/ 1912 h 2726"/>
                <a:gd name="connsiteX10" fmla="*/ 90 w 384"/>
                <a:gd name="connsiteY10" fmla="*/ 1804 h 2726"/>
                <a:gd name="connsiteX11" fmla="*/ 68 w 384"/>
                <a:gd name="connsiteY11" fmla="*/ 1692 h 2726"/>
                <a:gd name="connsiteX12" fmla="*/ 48 w 384"/>
                <a:gd name="connsiteY12" fmla="*/ 1578 h 2726"/>
                <a:gd name="connsiteX13" fmla="*/ 30 w 384"/>
                <a:gd name="connsiteY13" fmla="*/ 1462 h 2726"/>
                <a:gd name="connsiteX14" fmla="*/ 16 w 384"/>
                <a:gd name="connsiteY14" fmla="*/ 1344 h 2726"/>
                <a:gd name="connsiteX15" fmla="*/ 8 w 384"/>
                <a:gd name="connsiteY15" fmla="*/ 1222 h 2726"/>
                <a:gd name="connsiteX16" fmla="*/ 2 w 384"/>
                <a:gd name="connsiteY16" fmla="*/ 1100 h 2726"/>
                <a:gd name="connsiteX17" fmla="*/ 0 w 384"/>
                <a:gd name="connsiteY17" fmla="*/ 1040 h 2726"/>
                <a:gd name="connsiteX18" fmla="*/ 0 w 384"/>
                <a:gd name="connsiteY18" fmla="*/ 978 h 2726"/>
                <a:gd name="connsiteX19" fmla="*/ 2 w 384"/>
                <a:gd name="connsiteY19" fmla="*/ 916 h 2726"/>
                <a:gd name="connsiteX20" fmla="*/ 4 w 384"/>
                <a:gd name="connsiteY20" fmla="*/ 854 h 2726"/>
                <a:gd name="connsiteX21" fmla="*/ 8 w 384"/>
                <a:gd name="connsiteY21" fmla="*/ 792 h 2726"/>
                <a:gd name="connsiteX22" fmla="*/ 14 w 384"/>
                <a:gd name="connsiteY22" fmla="*/ 730 h 2726"/>
                <a:gd name="connsiteX23" fmla="*/ 20 w 384"/>
                <a:gd name="connsiteY23" fmla="*/ 668 h 2726"/>
                <a:gd name="connsiteX24" fmla="*/ 30 w 384"/>
                <a:gd name="connsiteY24" fmla="*/ 606 h 2726"/>
                <a:gd name="connsiteX25" fmla="*/ 40 w 384"/>
                <a:gd name="connsiteY25" fmla="*/ 544 h 2726"/>
                <a:gd name="connsiteX26" fmla="*/ 50 w 384"/>
                <a:gd name="connsiteY26" fmla="*/ 482 h 2726"/>
                <a:gd name="connsiteX27" fmla="*/ 64 w 384"/>
                <a:gd name="connsiteY27" fmla="*/ 422 h 2726"/>
                <a:gd name="connsiteX28" fmla="*/ 78 w 384"/>
                <a:gd name="connsiteY28" fmla="*/ 360 h 2726"/>
                <a:gd name="connsiteX29" fmla="*/ 96 w 384"/>
                <a:gd name="connsiteY29" fmla="*/ 300 h 2726"/>
                <a:gd name="connsiteX30" fmla="*/ 114 w 384"/>
                <a:gd name="connsiteY30" fmla="*/ 238 h 2726"/>
                <a:gd name="connsiteX31" fmla="*/ 134 w 384"/>
                <a:gd name="connsiteY31" fmla="*/ 178 h 2726"/>
                <a:gd name="connsiteX32" fmla="*/ 156 w 384"/>
                <a:gd name="connsiteY32" fmla="*/ 118 h 2726"/>
                <a:gd name="connsiteX33" fmla="*/ 180 w 384"/>
                <a:gd name="connsiteY33" fmla="*/ 60 h 2726"/>
                <a:gd name="connsiteX34" fmla="*/ 206 w 384"/>
                <a:gd name="connsiteY34" fmla="*/ 0 h 2726"/>
                <a:gd name="connsiteX0" fmla="*/ 336 w 336"/>
                <a:gd name="connsiteY0" fmla="*/ 2610 h 2610"/>
                <a:gd name="connsiteX1" fmla="*/ 310 w 336"/>
                <a:gd name="connsiteY1" fmla="*/ 2542 h 2610"/>
                <a:gd name="connsiteX2" fmla="*/ 282 w 336"/>
                <a:gd name="connsiteY2" fmla="*/ 2468 h 2610"/>
                <a:gd name="connsiteX3" fmla="*/ 254 w 336"/>
                <a:gd name="connsiteY3" fmla="*/ 2388 h 2610"/>
                <a:gd name="connsiteX4" fmla="*/ 224 w 336"/>
                <a:gd name="connsiteY4" fmla="*/ 2302 h 2610"/>
                <a:gd name="connsiteX5" fmla="*/ 196 w 336"/>
                <a:gd name="connsiteY5" fmla="*/ 2212 h 2610"/>
                <a:gd name="connsiteX6" fmla="*/ 168 w 336"/>
                <a:gd name="connsiteY6" fmla="*/ 2116 h 2610"/>
                <a:gd name="connsiteX7" fmla="*/ 140 w 336"/>
                <a:gd name="connsiteY7" fmla="*/ 2016 h 2610"/>
                <a:gd name="connsiteX8" fmla="*/ 114 w 336"/>
                <a:gd name="connsiteY8" fmla="*/ 1912 h 2610"/>
                <a:gd name="connsiteX9" fmla="*/ 90 w 336"/>
                <a:gd name="connsiteY9" fmla="*/ 1804 h 2610"/>
                <a:gd name="connsiteX10" fmla="*/ 68 w 336"/>
                <a:gd name="connsiteY10" fmla="*/ 1692 h 2610"/>
                <a:gd name="connsiteX11" fmla="*/ 48 w 336"/>
                <a:gd name="connsiteY11" fmla="*/ 1578 h 2610"/>
                <a:gd name="connsiteX12" fmla="*/ 30 w 336"/>
                <a:gd name="connsiteY12" fmla="*/ 1462 h 2610"/>
                <a:gd name="connsiteX13" fmla="*/ 16 w 336"/>
                <a:gd name="connsiteY13" fmla="*/ 1344 h 2610"/>
                <a:gd name="connsiteX14" fmla="*/ 8 w 336"/>
                <a:gd name="connsiteY14" fmla="*/ 1222 h 2610"/>
                <a:gd name="connsiteX15" fmla="*/ 2 w 336"/>
                <a:gd name="connsiteY15" fmla="*/ 1100 h 2610"/>
                <a:gd name="connsiteX16" fmla="*/ 0 w 336"/>
                <a:gd name="connsiteY16" fmla="*/ 1040 h 2610"/>
                <a:gd name="connsiteX17" fmla="*/ 0 w 336"/>
                <a:gd name="connsiteY17" fmla="*/ 978 h 2610"/>
                <a:gd name="connsiteX18" fmla="*/ 2 w 336"/>
                <a:gd name="connsiteY18" fmla="*/ 916 h 2610"/>
                <a:gd name="connsiteX19" fmla="*/ 4 w 336"/>
                <a:gd name="connsiteY19" fmla="*/ 854 h 2610"/>
                <a:gd name="connsiteX20" fmla="*/ 8 w 336"/>
                <a:gd name="connsiteY20" fmla="*/ 792 h 2610"/>
                <a:gd name="connsiteX21" fmla="*/ 14 w 336"/>
                <a:gd name="connsiteY21" fmla="*/ 730 h 2610"/>
                <a:gd name="connsiteX22" fmla="*/ 20 w 336"/>
                <a:gd name="connsiteY22" fmla="*/ 668 h 2610"/>
                <a:gd name="connsiteX23" fmla="*/ 30 w 336"/>
                <a:gd name="connsiteY23" fmla="*/ 606 h 2610"/>
                <a:gd name="connsiteX24" fmla="*/ 40 w 336"/>
                <a:gd name="connsiteY24" fmla="*/ 544 h 2610"/>
                <a:gd name="connsiteX25" fmla="*/ 50 w 336"/>
                <a:gd name="connsiteY25" fmla="*/ 482 h 2610"/>
                <a:gd name="connsiteX26" fmla="*/ 64 w 336"/>
                <a:gd name="connsiteY26" fmla="*/ 422 h 2610"/>
                <a:gd name="connsiteX27" fmla="*/ 78 w 336"/>
                <a:gd name="connsiteY27" fmla="*/ 360 h 2610"/>
                <a:gd name="connsiteX28" fmla="*/ 96 w 336"/>
                <a:gd name="connsiteY28" fmla="*/ 300 h 2610"/>
                <a:gd name="connsiteX29" fmla="*/ 114 w 336"/>
                <a:gd name="connsiteY29" fmla="*/ 238 h 2610"/>
                <a:gd name="connsiteX30" fmla="*/ 134 w 336"/>
                <a:gd name="connsiteY30" fmla="*/ 178 h 2610"/>
                <a:gd name="connsiteX31" fmla="*/ 156 w 336"/>
                <a:gd name="connsiteY31" fmla="*/ 118 h 2610"/>
                <a:gd name="connsiteX32" fmla="*/ 180 w 336"/>
                <a:gd name="connsiteY32" fmla="*/ 60 h 2610"/>
                <a:gd name="connsiteX33" fmla="*/ 206 w 336"/>
                <a:gd name="connsiteY33" fmla="*/ 0 h 2610"/>
                <a:gd name="connsiteX0" fmla="*/ 310 w 310"/>
                <a:gd name="connsiteY0" fmla="*/ 2542 h 2542"/>
                <a:gd name="connsiteX1" fmla="*/ 282 w 310"/>
                <a:gd name="connsiteY1" fmla="*/ 2468 h 2542"/>
                <a:gd name="connsiteX2" fmla="*/ 254 w 310"/>
                <a:gd name="connsiteY2" fmla="*/ 2388 h 2542"/>
                <a:gd name="connsiteX3" fmla="*/ 224 w 310"/>
                <a:gd name="connsiteY3" fmla="*/ 2302 h 2542"/>
                <a:gd name="connsiteX4" fmla="*/ 196 w 310"/>
                <a:gd name="connsiteY4" fmla="*/ 2212 h 2542"/>
                <a:gd name="connsiteX5" fmla="*/ 168 w 310"/>
                <a:gd name="connsiteY5" fmla="*/ 2116 h 2542"/>
                <a:gd name="connsiteX6" fmla="*/ 140 w 310"/>
                <a:gd name="connsiteY6" fmla="*/ 2016 h 2542"/>
                <a:gd name="connsiteX7" fmla="*/ 114 w 310"/>
                <a:gd name="connsiteY7" fmla="*/ 1912 h 2542"/>
                <a:gd name="connsiteX8" fmla="*/ 90 w 310"/>
                <a:gd name="connsiteY8" fmla="*/ 1804 h 2542"/>
                <a:gd name="connsiteX9" fmla="*/ 68 w 310"/>
                <a:gd name="connsiteY9" fmla="*/ 1692 h 2542"/>
                <a:gd name="connsiteX10" fmla="*/ 48 w 310"/>
                <a:gd name="connsiteY10" fmla="*/ 1578 h 2542"/>
                <a:gd name="connsiteX11" fmla="*/ 30 w 310"/>
                <a:gd name="connsiteY11" fmla="*/ 1462 h 2542"/>
                <a:gd name="connsiteX12" fmla="*/ 16 w 310"/>
                <a:gd name="connsiteY12" fmla="*/ 1344 h 2542"/>
                <a:gd name="connsiteX13" fmla="*/ 8 w 310"/>
                <a:gd name="connsiteY13" fmla="*/ 1222 h 2542"/>
                <a:gd name="connsiteX14" fmla="*/ 2 w 310"/>
                <a:gd name="connsiteY14" fmla="*/ 1100 h 2542"/>
                <a:gd name="connsiteX15" fmla="*/ 0 w 310"/>
                <a:gd name="connsiteY15" fmla="*/ 1040 h 2542"/>
                <a:gd name="connsiteX16" fmla="*/ 0 w 310"/>
                <a:gd name="connsiteY16" fmla="*/ 978 h 2542"/>
                <a:gd name="connsiteX17" fmla="*/ 2 w 310"/>
                <a:gd name="connsiteY17" fmla="*/ 916 h 2542"/>
                <a:gd name="connsiteX18" fmla="*/ 4 w 310"/>
                <a:gd name="connsiteY18" fmla="*/ 854 h 2542"/>
                <a:gd name="connsiteX19" fmla="*/ 8 w 310"/>
                <a:gd name="connsiteY19" fmla="*/ 792 h 2542"/>
                <a:gd name="connsiteX20" fmla="*/ 14 w 310"/>
                <a:gd name="connsiteY20" fmla="*/ 730 h 2542"/>
                <a:gd name="connsiteX21" fmla="*/ 20 w 310"/>
                <a:gd name="connsiteY21" fmla="*/ 668 h 2542"/>
                <a:gd name="connsiteX22" fmla="*/ 30 w 310"/>
                <a:gd name="connsiteY22" fmla="*/ 606 h 2542"/>
                <a:gd name="connsiteX23" fmla="*/ 40 w 310"/>
                <a:gd name="connsiteY23" fmla="*/ 544 h 2542"/>
                <a:gd name="connsiteX24" fmla="*/ 50 w 310"/>
                <a:gd name="connsiteY24" fmla="*/ 482 h 2542"/>
                <a:gd name="connsiteX25" fmla="*/ 64 w 310"/>
                <a:gd name="connsiteY25" fmla="*/ 422 h 2542"/>
                <a:gd name="connsiteX26" fmla="*/ 78 w 310"/>
                <a:gd name="connsiteY26" fmla="*/ 360 h 2542"/>
                <a:gd name="connsiteX27" fmla="*/ 96 w 310"/>
                <a:gd name="connsiteY27" fmla="*/ 300 h 2542"/>
                <a:gd name="connsiteX28" fmla="*/ 114 w 310"/>
                <a:gd name="connsiteY28" fmla="*/ 238 h 2542"/>
                <a:gd name="connsiteX29" fmla="*/ 134 w 310"/>
                <a:gd name="connsiteY29" fmla="*/ 178 h 2542"/>
                <a:gd name="connsiteX30" fmla="*/ 156 w 310"/>
                <a:gd name="connsiteY30" fmla="*/ 118 h 2542"/>
                <a:gd name="connsiteX31" fmla="*/ 180 w 310"/>
                <a:gd name="connsiteY31" fmla="*/ 60 h 2542"/>
                <a:gd name="connsiteX32" fmla="*/ 206 w 310"/>
                <a:gd name="connsiteY32" fmla="*/ 0 h 2542"/>
                <a:gd name="connsiteX0" fmla="*/ 282 w 282"/>
                <a:gd name="connsiteY0" fmla="*/ 2468 h 2468"/>
                <a:gd name="connsiteX1" fmla="*/ 254 w 282"/>
                <a:gd name="connsiteY1" fmla="*/ 2388 h 2468"/>
                <a:gd name="connsiteX2" fmla="*/ 224 w 282"/>
                <a:gd name="connsiteY2" fmla="*/ 2302 h 2468"/>
                <a:gd name="connsiteX3" fmla="*/ 196 w 282"/>
                <a:gd name="connsiteY3" fmla="*/ 2212 h 2468"/>
                <a:gd name="connsiteX4" fmla="*/ 168 w 282"/>
                <a:gd name="connsiteY4" fmla="*/ 2116 h 2468"/>
                <a:gd name="connsiteX5" fmla="*/ 140 w 282"/>
                <a:gd name="connsiteY5" fmla="*/ 2016 h 2468"/>
                <a:gd name="connsiteX6" fmla="*/ 114 w 282"/>
                <a:gd name="connsiteY6" fmla="*/ 1912 h 2468"/>
                <a:gd name="connsiteX7" fmla="*/ 90 w 282"/>
                <a:gd name="connsiteY7" fmla="*/ 1804 h 2468"/>
                <a:gd name="connsiteX8" fmla="*/ 68 w 282"/>
                <a:gd name="connsiteY8" fmla="*/ 1692 h 2468"/>
                <a:gd name="connsiteX9" fmla="*/ 48 w 282"/>
                <a:gd name="connsiteY9" fmla="*/ 1578 h 2468"/>
                <a:gd name="connsiteX10" fmla="*/ 30 w 282"/>
                <a:gd name="connsiteY10" fmla="*/ 1462 h 2468"/>
                <a:gd name="connsiteX11" fmla="*/ 16 w 282"/>
                <a:gd name="connsiteY11" fmla="*/ 1344 h 2468"/>
                <a:gd name="connsiteX12" fmla="*/ 8 w 282"/>
                <a:gd name="connsiteY12" fmla="*/ 1222 h 2468"/>
                <a:gd name="connsiteX13" fmla="*/ 2 w 282"/>
                <a:gd name="connsiteY13" fmla="*/ 1100 h 2468"/>
                <a:gd name="connsiteX14" fmla="*/ 0 w 282"/>
                <a:gd name="connsiteY14" fmla="*/ 1040 h 2468"/>
                <a:gd name="connsiteX15" fmla="*/ 0 w 282"/>
                <a:gd name="connsiteY15" fmla="*/ 978 h 2468"/>
                <a:gd name="connsiteX16" fmla="*/ 2 w 282"/>
                <a:gd name="connsiteY16" fmla="*/ 916 h 2468"/>
                <a:gd name="connsiteX17" fmla="*/ 4 w 282"/>
                <a:gd name="connsiteY17" fmla="*/ 854 h 2468"/>
                <a:gd name="connsiteX18" fmla="*/ 8 w 282"/>
                <a:gd name="connsiteY18" fmla="*/ 792 h 2468"/>
                <a:gd name="connsiteX19" fmla="*/ 14 w 282"/>
                <a:gd name="connsiteY19" fmla="*/ 730 h 2468"/>
                <a:gd name="connsiteX20" fmla="*/ 20 w 282"/>
                <a:gd name="connsiteY20" fmla="*/ 668 h 2468"/>
                <a:gd name="connsiteX21" fmla="*/ 30 w 282"/>
                <a:gd name="connsiteY21" fmla="*/ 606 h 2468"/>
                <a:gd name="connsiteX22" fmla="*/ 40 w 282"/>
                <a:gd name="connsiteY22" fmla="*/ 544 h 2468"/>
                <a:gd name="connsiteX23" fmla="*/ 50 w 282"/>
                <a:gd name="connsiteY23" fmla="*/ 482 h 2468"/>
                <a:gd name="connsiteX24" fmla="*/ 64 w 282"/>
                <a:gd name="connsiteY24" fmla="*/ 422 h 2468"/>
                <a:gd name="connsiteX25" fmla="*/ 78 w 282"/>
                <a:gd name="connsiteY25" fmla="*/ 360 h 2468"/>
                <a:gd name="connsiteX26" fmla="*/ 96 w 282"/>
                <a:gd name="connsiteY26" fmla="*/ 300 h 2468"/>
                <a:gd name="connsiteX27" fmla="*/ 114 w 282"/>
                <a:gd name="connsiteY27" fmla="*/ 238 h 2468"/>
                <a:gd name="connsiteX28" fmla="*/ 134 w 282"/>
                <a:gd name="connsiteY28" fmla="*/ 178 h 2468"/>
                <a:gd name="connsiteX29" fmla="*/ 156 w 282"/>
                <a:gd name="connsiteY29" fmla="*/ 118 h 2468"/>
                <a:gd name="connsiteX30" fmla="*/ 180 w 282"/>
                <a:gd name="connsiteY30" fmla="*/ 60 h 2468"/>
                <a:gd name="connsiteX31" fmla="*/ 206 w 282"/>
                <a:gd name="connsiteY31" fmla="*/ 0 h 2468"/>
                <a:gd name="connsiteX0" fmla="*/ 254 w 254"/>
                <a:gd name="connsiteY0" fmla="*/ 2388 h 2388"/>
                <a:gd name="connsiteX1" fmla="*/ 224 w 254"/>
                <a:gd name="connsiteY1" fmla="*/ 2302 h 2388"/>
                <a:gd name="connsiteX2" fmla="*/ 196 w 254"/>
                <a:gd name="connsiteY2" fmla="*/ 2212 h 2388"/>
                <a:gd name="connsiteX3" fmla="*/ 168 w 254"/>
                <a:gd name="connsiteY3" fmla="*/ 2116 h 2388"/>
                <a:gd name="connsiteX4" fmla="*/ 140 w 254"/>
                <a:gd name="connsiteY4" fmla="*/ 2016 h 2388"/>
                <a:gd name="connsiteX5" fmla="*/ 114 w 254"/>
                <a:gd name="connsiteY5" fmla="*/ 1912 h 2388"/>
                <a:gd name="connsiteX6" fmla="*/ 90 w 254"/>
                <a:gd name="connsiteY6" fmla="*/ 1804 h 2388"/>
                <a:gd name="connsiteX7" fmla="*/ 68 w 254"/>
                <a:gd name="connsiteY7" fmla="*/ 1692 h 2388"/>
                <a:gd name="connsiteX8" fmla="*/ 48 w 254"/>
                <a:gd name="connsiteY8" fmla="*/ 1578 h 2388"/>
                <a:gd name="connsiteX9" fmla="*/ 30 w 254"/>
                <a:gd name="connsiteY9" fmla="*/ 1462 h 2388"/>
                <a:gd name="connsiteX10" fmla="*/ 16 w 254"/>
                <a:gd name="connsiteY10" fmla="*/ 1344 h 2388"/>
                <a:gd name="connsiteX11" fmla="*/ 8 w 254"/>
                <a:gd name="connsiteY11" fmla="*/ 1222 h 2388"/>
                <a:gd name="connsiteX12" fmla="*/ 2 w 254"/>
                <a:gd name="connsiteY12" fmla="*/ 1100 h 2388"/>
                <a:gd name="connsiteX13" fmla="*/ 0 w 254"/>
                <a:gd name="connsiteY13" fmla="*/ 1040 h 2388"/>
                <a:gd name="connsiteX14" fmla="*/ 0 w 254"/>
                <a:gd name="connsiteY14" fmla="*/ 978 h 2388"/>
                <a:gd name="connsiteX15" fmla="*/ 2 w 254"/>
                <a:gd name="connsiteY15" fmla="*/ 916 h 2388"/>
                <a:gd name="connsiteX16" fmla="*/ 4 w 254"/>
                <a:gd name="connsiteY16" fmla="*/ 854 h 2388"/>
                <a:gd name="connsiteX17" fmla="*/ 8 w 254"/>
                <a:gd name="connsiteY17" fmla="*/ 792 h 2388"/>
                <a:gd name="connsiteX18" fmla="*/ 14 w 254"/>
                <a:gd name="connsiteY18" fmla="*/ 730 h 2388"/>
                <a:gd name="connsiteX19" fmla="*/ 20 w 254"/>
                <a:gd name="connsiteY19" fmla="*/ 668 h 2388"/>
                <a:gd name="connsiteX20" fmla="*/ 30 w 254"/>
                <a:gd name="connsiteY20" fmla="*/ 606 h 2388"/>
                <a:gd name="connsiteX21" fmla="*/ 40 w 254"/>
                <a:gd name="connsiteY21" fmla="*/ 544 h 2388"/>
                <a:gd name="connsiteX22" fmla="*/ 50 w 254"/>
                <a:gd name="connsiteY22" fmla="*/ 482 h 2388"/>
                <a:gd name="connsiteX23" fmla="*/ 64 w 254"/>
                <a:gd name="connsiteY23" fmla="*/ 422 h 2388"/>
                <a:gd name="connsiteX24" fmla="*/ 78 w 254"/>
                <a:gd name="connsiteY24" fmla="*/ 360 h 2388"/>
                <a:gd name="connsiteX25" fmla="*/ 96 w 254"/>
                <a:gd name="connsiteY25" fmla="*/ 300 h 2388"/>
                <a:gd name="connsiteX26" fmla="*/ 114 w 254"/>
                <a:gd name="connsiteY26" fmla="*/ 238 h 2388"/>
                <a:gd name="connsiteX27" fmla="*/ 134 w 254"/>
                <a:gd name="connsiteY27" fmla="*/ 178 h 2388"/>
                <a:gd name="connsiteX28" fmla="*/ 156 w 254"/>
                <a:gd name="connsiteY28" fmla="*/ 118 h 2388"/>
                <a:gd name="connsiteX29" fmla="*/ 180 w 254"/>
                <a:gd name="connsiteY29" fmla="*/ 60 h 2388"/>
                <a:gd name="connsiteX30" fmla="*/ 206 w 254"/>
                <a:gd name="connsiteY30" fmla="*/ 0 h 2388"/>
                <a:gd name="connsiteX0" fmla="*/ 224 w 224"/>
                <a:gd name="connsiteY0" fmla="*/ 2302 h 2302"/>
                <a:gd name="connsiteX1" fmla="*/ 196 w 224"/>
                <a:gd name="connsiteY1" fmla="*/ 2212 h 2302"/>
                <a:gd name="connsiteX2" fmla="*/ 168 w 224"/>
                <a:gd name="connsiteY2" fmla="*/ 2116 h 2302"/>
                <a:gd name="connsiteX3" fmla="*/ 140 w 224"/>
                <a:gd name="connsiteY3" fmla="*/ 2016 h 2302"/>
                <a:gd name="connsiteX4" fmla="*/ 114 w 224"/>
                <a:gd name="connsiteY4" fmla="*/ 1912 h 2302"/>
                <a:gd name="connsiteX5" fmla="*/ 90 w 224"/>
                <a:gd name="connsiteY5" fmla="*/ 1804 h 2302"/>
                <a:gd name="connsiteX6" fmla="*/ 68 w 224"/>
                <a:gd name="connsiteY6" fmla="*/ 1692 h 2302"/>
                <a:gd name="connsiteX7" fmla="*/ 48 w 224"/>
                <a:gd name="connsiteY7" fmla="*/ 1578 h 2302"/>
                <a:gd name="connsiteX8" fmla="*/ 30 w 224"/>
                <a:gd name="connsiteY8" fmla="*/ 1462 h 2302"/>
                <a:gd name="connsiteX9" fmla="*/ 16 w 224"/>
                <a:gd name="connsiteY9" fmla="*/ 1344 h 2302"/>
                <a:gd name="connsiteX10" fmla="*/ 8 w 224"/>
                <a:gd name="connsiteY10" fmla="*/ 1222 h 2302"/>
                <a:gd name="connsiteX11" fmla="*/ 2 w 224"/>
                <a:gd name="connsiteY11" fmla="*/ 1100 h 2302"/>
                <a:gd name="connsiteX12" fmla="*/ 0 w 224"/>
                <a:gd name="connsiteY12" fmla="*/ 1040 h 2302"/>
                <a:gd name="connsiteX13" fmla="*/ 0 w 224"/>
                <a:gd name="connsiteY13" fmla="*/ 978 h 2302"/>
                <a:gd name="connsiteX14" fmla="*/ 2 w 224"/>
                <a:gd name="connsiteY14" fmla="*/ 916 h 2302"/>
                <a:gd name="connsiteX15" fmla="*/ 4 w 224"/>
                <a:gd name="connsiteY15" fmla="*/ 854 h 2302"/>
                <a:gd name="connsiteX16" fmla="*/ 8 w 224"/>
                <a:gd name="connsiteY16" fmla="*/ 792 h 2302"/>
                <a:gd name="connsiteX17" fmla="*/ 14 w 224"/>
                <a:gd name="connsiteY17" fmla="*/ 730 h 2302"/>
                <a:gd name="connsiteX18" fmla="*/ 20 w 224"/>
                <a:gd name="connsiteY18" fmla="*/ 668 h 2302"/>
                <a:gd name="connsiteX19" fmla="*/ 30 w 224"/>
                <a:gd name="connsiteY19" fmla="*/ 606 h 2302"/>
                <a:gd name="connsiteX20" fmla="*/ 40 w 224"/>
                <a:gd name="connsiteY20" fmla="*/ 544 h 2302"/>
                <a:gd name="connsiteX21" fmla="*/ 50 w 224"/>
                <a:gd name="connsiteY21" fmla="*/ 482 h 2302"/>
                <a:gd name="connsiteX22" fmla="*/ 64 w 224"/>
                <a:gd name="connsiteY22" fmla="*/ 422 h 2302"/>
                <a:gd name="connsiteX23" fmla="*/ 78 w 224"/>
                <a:gd name="connsiteY23" fmla="*/ 360 h 2302"/>
                <a:gd name="connsiteX24" fmla="*/ 96 w 224"/>
                <a:gd name="connsiteY24" fmla="*/ 300 h 2302"/>
                <a:gd name="connsiteX25" fmla="*/ 114 w 224"/>
                <a:gd name="connsiteY25" fmla="*/ 238 h 2302"/>
                <a:gd name="connsiteX26" fmla="*/ 134 w 224"/>
                <a:gd name="connsiteY26" fmla="*/ 178 h 2302"/>
                <a:gd name="connsiteX27" fmla="*/ 156 w 224"/>
                <a:gd name="connsiteY27" fmla="*/ 118 h 2302"/>
                <a:gd name="connsiteX28" fmla="*/ 180 w 224"/>
                <a:gd name="connsiteY28" fmla="*/ 60 h 2302"/>
                <a:gd name="connsiteX29" fmla="*/ 206 w 224"/>
                <a:gd name="connsiteY29" fmla="*/ 0 h 2302"/>
                <a:gd name="connsiteX0" fmla="*/ 196 w 206"/>
                <a:gd name="connsiteY0" fmla="*/ 2212 h 2212"/>
                <a:gd name="connsiteX1" fmla="*/ 168 w 206"/>
                <a:gd name="connsiteY1" fmla="*/ 2116 h 2212"/>
                <a:gd name="connsiteX2" fmla="*/ 140 w 206"/>
                <a:gd name="connsiteY2" fmla="*/ 2016 h 2212"/>
                <a:gd name="connsiteX3" fmla="*/ 114 w 206"/>
                <a:gd name="connsiteY3" fmla="*/ 1912 h 2212"/>
                <a:gd name="connsiteX4" fmla="*/ 90 w 206"/>
                <a:gd name="connsiteY4" fmla="*/ 1804 h 2212"/>
                <a:gd name="connsiteX5" fmla="*/ 68 w 206"/>
                <a:gd name="connsiteY5" fmla="*/ 1692 h 2212"/>
                <a:gd name="connsiteX6" fmla="*/ 48 w 206"/>
                <a:gd name="connsiteY6" fmla="*/ 1578 h 2212"/>
                <a:gd name="connsiteX7" fmla="*/ 30 w 206"/>
                <a:gd name="connsiteY7" fmla="*/ 1462 h 2212"/>
                <a:gd name="connsiteX8" fmla="*/ 16 w 206"/>
                <a:gd name="connsiteY8" fmla="*/ 1344 h 2212"/>
                <a:gd name="connsiteX9" fmla="*/ 8 w 206"/>
                <a:gd name="connsiteY9" fmla="*/ 1222 h 2212"/>
                <a:gd name="connsiteX10" fmla="*/ 2 w 206"/>
                <a:gd name="connsiteY10" fmla="*/ 1100 h 2212"/>
                <a:gd name="connsiteX11" fmla="*/ 0 w 206"/>
                <a:gd name="connsiteY11" fmla="*/ 1040 h 2212"/>
                <a:gd name="connsiteX12" fmla="*/ 0 w 206"/>
                <a:gd name="connsiteY12" fmla="*/ 978 h 2212"/>
                <a:gd name="connsiteX13" fmla="*/ 2 w 206"/>
                <a:gd name="connsiteY13" fmla="*/ 916 h 2212"/>
                <a:gd name="connsiteX14" fmla="*/ 4 w 206"/>
                <a:gd name="connsiteY14" fmla="*/ 854 h 2212"/>
                <a:gd name="connsiteX15" fmla="*/ 8 w 206"/>
                <a:gd name="connsiteY15" fmla="*/ 792 h 2212"/>
                <a:gd name="connsiteX16" fmla="*/ 14 w 206"/>
                <a:gd name="connsiteY16" fmla="*/ 730 h 2212"/>
                <a:gd name="connsiteX17" fmla="*/ 20 w 206"/>
                <a:gd name="connsiteY17" fmla="*/ 668 h 2212"/>
                <a:gd name="connsiteX18" fmla="*/ 30 w 206"/>
                <a:gd name="connsiteY18" fmla="*/ 606 h 2212"/>
                <a:gd name="connsiteX19" fmla="*/ 40 w 206"/>
                <a:gd name="connsiteY19" fmla="*/ 544 h 2212"/>
                <a:gd name="connsiteX20" fmla="*/ 50 w 206"/>
                <a:gd name="connsiteY20" fmla="*/ 482 h 2212"/>
                <a:gd name="connsiteX21" fmla="*/ 64 w 206"/>
                <a:gd name="connsiteY21" fmla="*/ 422 h 2212"/>
                <a:gd name="connsiteX22" fmla="*/ 78 w 206"/>
                <a:gd name="connsiteY22" fmla="*/ 360 h 2212"/>
                <a:gd name="connsiteX23" fmla="*/ 96 w 206"/>
                <a:gd name="connsiteY23" fmla="*/ 300 h 2212"/>
                <a:gd name="connsiteX24" fmla="*/ 114 w 206"/>
                <a:gd name="connsiteY24" fmla="*/ 238 h 2212"/>
                <a:gd name="connsiteX25" fmla="*/ 134 w 206"/>
                <a:gd name="connsiteY25" fmla="*/ 178 h 2212"/>
                <a:gd name="connsiteX26" fmla="*/ 156 w 206"/>
                <a:gd name="connsiteY26" fmla="*/ 118 h 2212"/>
                <a:gd name="connsiteX27" fmla="*/ 180 w 206"/>
                <a:gd name="connsiteY27" fmla="*/ 60 h 2212"/>
                <a:gd name="connsiteX28" fmla="*/ 206 w 206"/>
                <a:gd name="connsiteY28" fmla="*/ 0 h 2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06" h="2212">
                  <a:moveTo>
                    <a:pt x="196" y="2212"/>
                  </a:moveTo>
                  <a:cubicBezTo>
                    <a:pt x="187" y="2180"/>
                    <a:pt x="177" y="2148"/>
                    <a:pt x="168" y="2116"/>
                  </a:cubicBezTo>
                  <a:cubicBezTo>
                    <a:pt x="159" y="2083"/>
                    <a:pt x="149" y="2049"/>
                    <a:pt x="140" y="2016"/>
                  </a:cubicBezTo>
                  <a:cubicBezTo>
                    <a:pt x="131" y="1981"/>
                    <a:pt x="123" y="1947"/>
                    <a:pt x="114" y="1912"/>
                  </a:cubicBezTo>
                  <a:lnTo>
                    <a:pt x="90" y="1804"/>
                  </a:lnTo>
                  <a:cubicBezTo>
                    <a:pt x="83" y="1767"/>
                    <a:pt x="75" y="1729"/>
                    <a:pt x="68" y="1692"/>
                  </a:cubicBezTo>
                  <a:cubicBezTo>
                    <a:pt x="61" y="1654"/>
                    <a:pt x="55" y="1616"/>
                    <a:pt x="48" y="1578"/>
                  </a:cubicBezTo>
                  <a:cubicBezTo>
                    <a:pt x="42" y="1539"/>
                    <a:pt x="36" y="1501"/>
                    <a:pt x="30" y="1462"/>
                  </a:cubicBezTo>
                  <a:cubicBezTo>
                    <a:pt x="25" y="1423"/>
                    <a:pt x="21" y="1383"/>
                    <a:pt x="16" y="1344"/>
                  </a:cubicBezTo>
                  <a:cubicBezTo>
                    <a:pt x="13" y="1303"/>
                    <a:pt x="11" y="1263"/>
                    <a:pt x="8" y="1222"/>
                  </a:cubicBezTo>
                  <a:cubicBezTo>
                    <a:pt x="6" y="1181"/>
                    <a:pt x="4" y="1141"/>
                    <a:pt x="2" y="1100"/>
                  </a:cubicBezTo>
                  <a:cubicBezTo>
                    <a:pt x="1" y="1080"/>
                    <a:pt x="1" y="1060"/>
                    <a:pt x="0" y="1040"/>
                  </a:cubicBezTo>
                  <a:lnTo>
                    <a:pt x="0" y="978"/>
                  </a:lnTo>
                  <a:cubicBezTo>
                    <a:pt x="1" y="957"/>
                    <a:pt x="1" y="937"/>
                    <a:pt x="2" y="916"/>
                  </a:cubicBezTo>
                  <a:cubicBezTo>
                    <a:pt x="3" y="895"/>
                    <a:pt x="3" y="875"/>
                    <a:pt x="4" y="854"/>
                  </a:cubicBezTo>
                  <a:cubicBezTo>
                    <a:pt x="5" y="833"/>
                    <a:pt x="7" y="813"/>
                    <a:pt x="8" y="792"/>
                  </a:cubicBezTo>
                  <a:cubicBezTo>
                    <a:pt x="10" y="771"/>
                    <a:pt x="12" y="751"/>
                    <a:pt x="14" y="730"/>
                  </a:cubicBezTo>
                  <a:cubicBezTo>
                    <a:pt x="16" y="709"/>
                    <a:pt x="18" y="689"/>
                    <a:pt x="20" y="668"/>
                  </a:cubicBezTo>
                  <a:cubicBezTo>
                    <a:pt x="23" y="647"/>
                    <a:pt x="27" y="627"/>
                    <a:pt x="30" y="606"/>
                  </a:cubicBezTo>
                  <a:cubicBezTo>
                    <a:pt x="33" y="585"/>
                    <a:pt x="37" y="565"/>
                    <a:pt x="40" y="544"/>
                  </a:cubicBezTo>
                  <a:cubicBezTo>
                    <a:pt x="43" y="523"/>
                    <a:pt x="47" y="503"/>
                    <a:pt x="50" y="482"/>
                  </a:cubicBezTo>
                  <a:cubicBezTo>
                    <a:pt x="55" y="462"/>
                    <a:pt x="59" y="442"/>
                    <a:pt x="64" y="422"/>
                  </a:cubicBezTo>
                  <a:cubicBezTo>
                    <a:pt x="69" y="401"/>
                    <a:pt x="73" y="381"/>
                    <a:pt x="78" y="360"/>
                  </a:cubicBezTo>
                  <a:lnTo>
                    <a:pt x="96" y="300"/>
                  </a:lnTo>
                  <a:cubicBezTo>
                    <a:pt x="102" y="279"/>
                    <a:pt x="108" y="259"/>
                    <a:pt x="114" y="238"/>
                  </a:cubicBezTo>
                  <a:cubicBezTo>
                    <a:pt x="121" y="218"/>
                    <a:pt x="127" y="198"/>
                    <a:pt x="134" y="178"/>
                  </a:cubicBezTo>
                  <a:cubicBezTo>
                    <a:pt x="141" y="158"/>
                    <a:pt x="149" y="138"/>
                    <a:pt x="156" y="118"/>
                  </a:cubicBezTo>
                  <a:cubicBezTo>
                    <a:pt x="164" y="99"/>
                    <a:pt x="172" y="79"/>
                    <a:pt x="180" y="60"/>
                  </a:cubicBezTo>
                  <a:cubicBezTo>
                    <a:pt x="189" y="40"/>
                    <a:pt x="197" y="20"/>
                    <a:pt x="206" y="0"/>
                  </a:cubicBezTo>
                </a:path>
              </a:pathLst>
            </a:custGeom>
            <a:noFill/>
            <a:ln w="12700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Freeform 18"/>
            <p:cNvSpPr/>
            <p:nvPr/>
          </p:nvSpPr>
          <p:spPr>
            <a:xfrm rot="6001719" flipH="1">
              <a:off x="1426445" y="2222712"/>
              <a:ext cx="1080147" cy="3781703"/>
            </a:xfrm>
            <a:custGeom>
              <a:avLst/>
              <a:gdLst>
                <a:gd name="connsiteX0" fmla="*/ 486 w 910"/>
                <a:gd name="connsiteY0" fmla="*/ 3912 h 3912"/>
                <a:gd name="connsiteX1" fmla="*/ 486 w 910"/>
                <a:gd name="connsiteY1" fmla="*/ 3912 h 3912"/>
                <a:gd name="connsiteX2" fmla="*/ 432 w 910"/>
                <a:gd name="connsiteY2" fmla="*/ 3804 h 3912"/>
                <a:gd name="connsiteX3" fmla="*/ 406 w 910"/>
                <a:gd name="connsiteY3" fmla="*/ 3746 h 3912"/>
                <a:gd name="connsiteX4" fmla="*/ 374 w 910"/>
                <a:gd name="connsiteY4" fmla="*/ 3678 h 3912"/>
                <a:gd name="connsiteX5" fmla="*/ 340 w 910"/>
                <a:gd name="connsiteY5" fmla="*/ 3598 h 3912"/>
                <a:gd name="connsiteX6" fmla="*/ 304 w 910"/>
                <a:gd name="connsiteY6" fmla="*/ 3508 h 3912"/>
                <a:gd name="connsiteX7" fmla="*/ 268 w 910"/>
                <a:gd name="connsiteY7" fmla="*/ 3408 h 3912"/>
                <a:gd name="connsiteX8" fmla="*/ 230 w 910"/>
                <a:gd name="connsiteY8" fmla="*/ 3302 h 3912"/>
                <a:gd name="connsiteX9" fmla="*/ 192 w 910"/>
                <a:gd name="connsiteY9" fmla="*/ 3186 h 3912"/>
                <a:gd name="connsiteX10" fmla="*/ 156 w 910"/>
                <a:gd name="connsiteY10" fmla="*/ 3062 h 3912"/>
                <a:gd name="connsiteX11" fmla="*/ 122 w 910"/>
                <a:gd name="connsiteY11" fmla="*/ 2932 h 3912"/>
                <a:gd name="connsiteX12" fmla="*/ 90 w 910"/>
                <a:gd name="connsiteY12" fmla="*/ 2796 h 3912"/>
                <a:gd name="connsiteX13" fmla="*/ 76 w 910"/>
                <a:gd name="connsiteY13" fmla="*/ 2726 h 3912"/>
                <a:gd name="connsiteX14" fmla="*/ 62 w 910"/>
                <a:gd name="connsiteY14" fmla="*/ 2654 h 3912"/>
                <a:gd name="connsiteX15" fmla="*/ 50 w 910"/>
                <a:gd name="connsiteY15" fmla="*/ 2582 h 3912"/>
                <a:gd name="connsiteX16" fmla="*/ 38 w 910"/>
                <a:gd name="connsiteY16" fmla="*/ 2508 h 3912"/>
                <a:gd name="connsiteX17" fmla="*/ 28 w 910"/>
                <a:gd name="connsiteY17" fmla="*/ 2434 h 3912"/>
                <a:gd name="connsiteX18" fmla="*/ 20 w 910"/>
                <a:gd name="connsiteY18" fmla="*/ 2358 h 3912"/>
                <a:gd name="connsiteX19" fmla="*/ 12 w 910"/>
                <a:gd name="connsiteY19" fmla="*/ 2280 h 3912"/>
                <a:gd name="connsiteX20" fmla="*/ 6 w 910"/>
                <a:gd name="connsiteY20" fmla="*/ 2202 h 3912"/>
                <a:gd name="connsiteX21" fmla="*/ 2 w 910"/>
                <a:gd name="connsiteY21" fmla="*/ 2124 h 3912"/>
                <a:gd name="connsiteX22" fmla="*/ 0 w 910"/>
                <a:gd name="connsiteY22" fmla="*/ 2044 h 3912"/>
                <a:gd name="connsiteX23" fmla="*/ 0 w 910"/>
                <a:gd name="connsiteY23" fmla="*/ 1964 h 3912"/>
                <a:gd name="connsiteX24" fmla="*/ 2 w 910"/>
                <a:gd name="connsiteY24" fmla="*/ 1884 h 3912"/>
                <a:gd name="connsiteX25" fmla="*/ 6 w 910"/>
                <a:gd name="connsiteY25" fmla="*/ 1804 h 3912"/>
                <a:gd name="connsiteX26" fmla="*/ 12 w 910"/>
                <a:gd name="connsiteY26" fmla="*/ 1722 h 3912"/>
                <a:gd name="connsiteX27" fmla="*/ 20 w 910"/>
                <a:gd name="connsiteY27" fmla="*/ 1642 h 3912"/>
                <a:gd name="connsiteX28" fmla="*/ 32 w 910"/>
                <a:gd name="connsiteY28" fmla="*/ 1560 h 3912"/>
                <a:gd name="connsiteX29" fmla="*/ 46 w 910"/>
                <a:gd name="connsiteY29" fmla="*/ 1478 h 3912"/>
                <a:gd name="connsiteX30" fmla="*/ 62 w 910"/>
                <a:gd name="connsiteY30" fmla="*/ 1396 h 3912"/>
                <a:gd name="connsiteX31" fmla="*/ 80 w 910"/>
                <a:gd name="connsiteY31" fmla="*/ 1314 h 3912"/>
                <a:gd name="connsiteX32" fmla="*/ 102 w 910"/>
                <a:gd name="connsiteY32" fmla="*/ 1232 h 3912"/>
                <a:gd name="connsiteX33" fmla="*/ 126 w 910"/>
                <a:gd name="connsiteY33" fmla="*/ 1150 h 3912"/>
                <a:gd name="connsiteX34" fmla="*/ 154 w 910"/>
                <a:gd name="connsiteY34" fmla="*/ 1070 h 3912"/>
                <a:gd name="connsiteX35" fmla="*/ 184 w 910"/>
                <a:gd name="connsiteY35" fmla="*/ 988 h 3912"/>
                <a:gd name="connsiteX36" fmla="*/ 218 w 910"/>
                <a:gd name="connsiteY36" fmla="*/ 908 h 3912"/>
                <a:gd name="connsiteX37" fmla="*/ 254 w 910"/>
                <a:gd name="connsiteY37" fmla="*/ 828 h 3912"/>
                <a:gd name="connsiteX38" fmla="*/ 294 w 910"/>
                <a:gd name="connsiteY38" fmla="*/ 748 h 3912"/>
                <a:gd name="connsiteX39" fmla="*/ 338 w 910"/>
                <a:gd name="connsiteY39" fmla="*/ 668 h 3912"/>
                <a:gd name="connsiteX40" fmla="*/ 386 w 910"/>
                <a:gd name="connsiteY40" fmla="*/ 590 h 3912"/>
                <a:gd name="connsiteX41" fmla="*/ 438 w 910"/>
                <a:gd name="connsiteY41" fmla="*/ 514 h 3912"/>
                <a:gd name="connsiteX42" fmla="*/ 492 w 910"/>
                <a:gd name="connsiteY42" fmla="*/ 436 h 3912"/>
                <a:gd name="connsiteX43" fmla="*/ 552 w 910"/>
                <a:gd name="connsiteY43" fmla="*/ 362 h 3912"/>
                <a:gd name="connsiteX44" fmla="*/ 616 w 910"/>
                <a:gd name="connsiteY44" fmla="*/ 286 h 3912"/>
                <a:gd name="connsiteX45" fmla="*/ 682 w 910"/>
                <a:gd name="connsiteY45" fmla="*/ 214 h 3912"/>
                <a:gd name="connsiteX46" fmla="*/ 754 w 910"/>
                <a:gd name="connsiteY46" fmla="*/ 140 h 3912"/>
                <a:gd name="connsiteX47" fmla="*/ 830 w 910"/>
                <a:gd name="connsiteY47" fmla="*/ 70 h 3912"/>
                <a:gd name="connsiteX48" fmla="*/ 910 w 910"/>
                <a:gd name="connsiteY48" fmla="*/ 0 h 3912"/>
                <a:gd name="connsiteX0" fmla="*/ 486 w 910"/>
                <a:gd name="connsiteY0" fmla="*/ 3912 h 3912"/>
                <a:gd name="connsiteX1" fmla="*/ 432 w 910"/>
                <a:gd name="connsiteY1" fmla="*/ 3804 h 3912"/>
                <a:gd name="connsiteX2" fmla="*/ 406 w 910"/>
                <a:gd name="connsiteY2" fmla="*/ 3746 h 3912"/>
                <a:gd name="connsiteX3" fmla="*/ 374 w 910"/>
                <a:gd name="connsiteY3" fmla="*/ 3678 h 3912"/>
                <a:gd name="connsiteX4" fmla="*/ 340 w 910"/>
                <a:gd name="connsiteY4" fmla="*/ 3598 h 3912"/>
                <a:gd name="connsiteX5" fmla="*/ 304 w 910"/>
                <a:gd name="connsiteY5" fmla="*/ 3508 h 3912"/>
                <a:gd name="connsiteX6" fmla="*/ 268 w 910"/>
                <a:gd name="connsiteY6" fmla="*/ 3408 h 3912"/>
                <a:gd name="connsiteX7" fmla="*/ 230 w 910"/>
                <a:gd name="connsiteY7" fmla="*/ 3302 h 3912"/>
                <a:gd name="connsiteX8" fmla="*/ 192 w 910"/>
                <a:gd name="connsiteY8" fmla="*/ 3186 h 3912"/>
                <a:gd name="connsiteX9" fmla="*/ 156 w 910"/>
                <a:gd name="connsiteY9" fmla="*/ 3062 h 3912"/>
                <a:gd name="connsiteX10" fmla="*/ 122 w 910"/>
                <a:gd name="connsiteY10" fmla="*/ 2932 h 3912"/>
                <a:gd name="connsiteX11" fmla="*/ 90 w 910"/>
                <a:gd name="connsiteY11" fmla="*/ 2796 h 3912"/>
                <a:gd name="connsiteX12" fmla="*/ 76 w 910"/>
                <a:gd name="connsiteY12" fmla="*/ 2726 h 3912"/>
                <a:gd name="connsiteX13" fmla="*/ 62 w 910"/>
                <a:gd name="connsiteY13" fmla="*/ 2654 h 3912"/>
                <a:gd name="connsiteX14" fmla="*/ 50 w 910"/>
                <a:gd name="connsiteY14" fmla="*/ 2582 h 3912"/>
                <a:gd name="connsiteX15" fmla="*/ 38 w 910"/>
                <a:gd name="connsiteY15" fmla="*/ 2508 h 3912"/>
                <a:gd name="connsiteX16" fmla="*/ 28 w 910"/>
                <a:gd name="connsiteY16" fmla="*/ 2434 h 3912"/>
                <a:gd name="connsiteX17" fmla="*/ 20 w 910"/>
                <a:gd name="connsiteY17" fmla="*/ 2358 h 3912"/>
                <a:gd name="connsiteX18" fmla="*/ 12 w 910"/>
                <a:gd name="connsiteY18" fmla="*/ 2280 h 3912"/>
                <a:gd name="connsiteX19" fmla="*/ 6 w 910"/>
                <a:gd name="connsiteY19" fmla="*/ 2202 h 3912"/>
                <a:gd name="connsiteX20" fmla="*/ 2 w 910"/>
                <a:gd name="connsiteY20" fmla="*/ 2124 h 3912"/>
                <a:gd name="connsiteX21" fmla="*/ 0 w 910"/>
                <a:gd name="connsiteY21" fmla="*/ 2044 h 3912"/>
                <a:gd name="connsiteX22" fmla="*/ 0 w 910"/>
                <a:gd name="connsiteY22" fmla="*/ 1964 h 3912"/>
                <a:gd name="connsiteX23" fmla="*/ 2 w 910"/>
                <a:gd name="connsiteY23" fmla="*/ 1884 h 3912"/>
                <a:gd name="connsiteX24" fmla="*/ 6 w 910"/>
                <a:gd name="connsiteY24" fmla="*/ 1804 h 3912"/>
                <a:gd name="connsiteX25" fmla="*/ 12 w 910"/>
                <a:gd name="connsiteY25" fmla="*/ 1722 h 3912"/>
                <a:gd name="connsiteX26" fmla="*/ 20 w 910"/>
                <a:gd name="connsiteY26" fmla="*/ 1642 h 3912"/>
                <a:gd name="connsiteX27" fmla="*/ 32 w 910"/>
                <a:gd name="connsiteY27" fmla="*/ 1560 h 3912"/>
                <a:gd name="connsiteX28" fmla="*/ 46 w 910"/>
                <a:gd name="connsiteY28" fmla="*/ 1478 h 3912"/>
                <a:gd name="connsiteX29" fmla="*/ 62 w 910"/>
                <a:gd name="connsiteY29" fmla="*/ 1396 h 3912"/>
                <a:gd name="connsiteX30" fmla="*/ 80 w 910"/>
                <a:gd name="connsiteY30" fmla="*/ 1314 h 3912"/>
                <a:gd name="connsiteX31" fmla="*/ 102 w 910"/>
                <a:gd name="connsiteY31" fmla="*/ 1232 h 3912"/>
                <a:gd name="connsiteX32" fmla="*/ 126 w 910"/>
                <a:gd name="connsiteY32" fmla="*/ 1150 h 3912"/>
                <a:gd name="connsiteX33" fmla="*/ 154 w 910"/>
                <a:gd name="connsiteY33" fmla="*/ 1070 h 3912"/>
                <a:gd name="connsiteX34" fmla="*/ 184 w 910"/>
                <a:gd name="connsiteY34" fmla="*/ 988 h 3912"/>
                <a:gd name="connsiteX35" fmla="*/ 218 w 910"/>
                <a:gd name="connsiteY35" fmla="*/ 908 h 3912"/>
                <a:gd name="connsiteX36" fmla="*/ 254 w 910"/>
                <a:gd name="connsiteY36" fmla="*/ 828 h 3912"/>
                <a:gd name="connsiteX37" fmla="*/ 294 w 910"/>
                <a:gd name="connsiteY37" fmla="*/ 748 h 3912"/>
                <a:gd name="connsiteX38" fmla="*/ 338 w 910"/>
                <a:gd name="connsiteY38" fmla="*/ 668 h 3912"/>
                <a:gd name="connsiteX39" fmla="*/ 386 w 910"/>
                <a:gd name="connsiteY39" fmla="*/ 590 h 3912"/>
                <a:gd name="connsiteX40" fmla="*/ 438 w 910"/>
                <a:gd name="connsiteY40" fmla="*/ 514 h 3912"/>
                <a:gd name="connsiteX41" fmla="*/ 492 w 910"/>
                <a:gd name="connsiteY41" fmla="*/ 436 h 3912"/>
                <a:gd name="connsiteX42" fmla="*/ 552 w 910"/>
                <a:gd name="connsiteY42" fmla="*/ 362 h 3912"/>
                <a:gd name="connsiteX43" fmla="*/ 616 w 910"/>
                <a:gd name="connsiteY43" fmla="*/ 286 h 3912"/>
                <a:gd name="connsiteX44" fmla="*/ 682 w 910"/>
                <a:gd name="connsiteY44" fmla="*/ 214 h 3912"/>
                <a:gd name="connsiteX45" fmla="*/ 754 w 910"/>
                <a:gd name="connsiteY45" fmla="*/ 140 h 3912"/>
                <a:gd name="connsiteX46" fmla="*/ 830 w 910"/>
                <a:gd name="connsiteY46" fmla="*/ 70 h 3912"/>
                <a:gd name="connsiteX47" fmla="*/ 910 w 910"/>
                <a:gd name="connsiteY47" fmla="*/ 0 h 3912"/>
                <a:gd name="connsiteX0" fmla="*/ 432 w 910"/>
                <a:gd name="connsiteY0" fmla="*/ 3804 h 3804"/>
                <a:gd name="connsiteX1" fmla="*/ 406 w 910"/>
                <a:gd name="connsiteY1" fmla="*/ 3746 h 3804"/>
                <a:gd name="connsiteX2" fmla="*/ 374 w 910"/>
                <a:gd name="connsiteY2" fmla="*/ 3678 h 3804"/>
                <a:gd name="connsiteX3" fmla="*/ 340 w 910"/>
                <a:gd name="connsiteY3" fmla="*/ 3598 h 3804"/>
                <a:gd name="connsiteX4" fmla="*/ 304 w 910"/>
                <a:gd name="connsiteY4" fmla="*/ 3508 h 3804"/>
                <a:gd name="connsiteX5" fmla="*/ 268 w 910"/>
                <a:gd name="connsiteY5" fmla="*/ 3408 h 3804"/>
                <a:gd name="connsiteX6" fmla="*/ 230 w 910"/>
                <a:gd name="connsiteY6" fmla="*/ 3302 h 3804"/>
                <a:gd name="connsiteX7" fmla="*/ 192 w 910"/>
                <a:gd name="connsiteY7" fmla="*/ 3186 h 3804"/>
                <a:gd name="connsiteX8" fmla="*/ 156 w 910"/>
                <a:gd name="connsiteY8" fmla="*/ 3062 h 3804"/>
                <a:gd name="connsiteX9" fmla="*/ 122 w 910"/>
                <a:gd name="connsiteY9" fmla="*/ 2932 h 3804"/>
                <a:gd name="connsiteX10" fmla="*/ 90 w 910"/>
                <a:gd name="connsiteY10" fmla="*/ 2796 h 3804"/>
                <a:gd name="connsiteX11" fmla="*/ 76 w 910"/>
                <a:gd name="connsiteY11" fmla="*/ 2726 h 3804"/>
                <a:gd name="connsiteX12" fmla="*/ 62 w 910"/>
                <a:gd name="connsiteY12" fmla="*/ 2654 h 3804"/>
                <a:gd name="connsiteX13" fmla="*/ 50 w 910"/>
                <a:gd name="connsiteY13" fmla="*/ 2582 h 3804"/>
                <a:gd name="connsiteX14" fmla="*/ 38 w 910"/>
                <a:gd name="connsiteY14" fmla="*/ 2508 h 3804"/>
                <a:gd name="connsiteX15" fmla="*/ 28 w 910"/>
                <a:gd name="connsiteY15" fmla="*/ 2434 h 3804"/>
                <a:gd name="connsiteX16" fmla="*/ 20 w 910"/>
                <a:gd name="connsiteY16" fmla="*/ 2358 h 3804"/>
                <a:gd name="connsiteX17" fmla="*/ 12 w 910"/>
                <a:gd name="connsiteY17" fmla="*/ 2280 h 3804"/>
                <a:gd name="connsiteX18" fmla="*/ 6 w 910"/>
                <a:gd name="connsiteY18" fmla="*/ 2202 h 3804"/>
                <a:gd name="connsiteX19" fmla="*/ 2 w 910"/>
                <a:gd name="connsiteY19" fmla="*/ 2124 h 3804"/>
                <a:gd name="connsiteX20" fmla="*/ 0 w 910"/>
                <a:gd name="connsiteY20" fmla="*/ 2044 h 3804"/>
                <a:gd name="connsiteX21" fmla="*/ 0 w 910"/>
                <a:gd name="connsiteY21" fmla="*/ 1964 h 3804"/>
                <a:gd name="connsiteX22" fmla="*/ 2 w 910"/>
                <a:gd name="connsiteY22" fmla="*/ 1884 h 3804"/>
                <a:gd name="connsiteX23" fmla="*/ 6 w 910"/>
                <a:gd name="connsiteY23" fmla="*/ 1804 h 3804"/>
                <a:gd name="connsiteX24" fmla="*/ 12 w 910"/>
                <a:gd name="connsiteY24" fmla="*/ 1722 h 3804"/>
                <a:gd name="connsiteX25" fmla="*/ 20 w 910"/>
                <a:gd name="connsiteY25" fmla="*/ 1642 h 3804"/>
                <a:gd name="connsiteX26" fmla="*/ 32 w 910"/>
                <a:gd name="connsiteY26" fmla="*/ 1560 h 3804"/>
                <a:gd name="connsiteX27" fmla="*/ 46 w 910"/>
                <a:gd name="connsiteY27" fmla="*/ 1478 h 3804"/>
                <a:gd name="connsiteX28" fmla="*/ 62 w 910"/>
                <a:gd name="connsiteY28" fmla="*/ 1396 h 3804"/>
                <a:gd name="connsiteX29" fmla="*/ 80 w 910"/>
                <a:gd name="connsiteY29" fmla="*/ 1314 h 3804"/>
                <a:gd name="connsiteX30" fmla="*/ 102 w 910"/>
                <a:gd name="connsiteY30" fmla="*/ 1232 h 3804"/>
                <a:gd name="connsiteX31" fmla="*/ 126 w 910"/>
                <a:gd name="connsiteY31" fmla="*/ 1150 h 3804"/>
                <a:gd name="connsiteX32" fmla="*/ 154 w 910"/>
                <a:gd name="connsiteY32" fmla="*/ 1070 h 3804"/>
                <a:gd name="connsiteX33" fmla="*/ 184 w 910"/>
                <a:gd name="connsiteY33" fmla="*/ 988 h 3804"/>
                <a:gd name="connsiteX34" fmla="*/ 218 w 910"/>
                <a:gd name="connsiteY34" fmla="*/ 908 h 3804"/>
                <a:gd name="connsiteX35" fmla="*/ 254 w 910"/>
                <a:gd name="connsiteY35" fmla="*/ 828 h 3804"/>
                <a:gd name="connsiteX36" fmla="*/ 294 w 910"/>
                <a:gd name="connsiteY36" fmla="*/ 748 h 3804"/>
                <a:gd name="connsiteX37" fmla="*/ 338 w 910"/>
                <a:gd name="connsiteY37" fmla="*/ 668 h 3804"/>
                <a:gd name="connsiteX38" fmla="*/ 386 w 910"/>
                <a:gd name="connsiteY38" fmla="*/ 590 h 3804"/>
                <a:gd name="connsiteX39" fmla="*/ 438 w 910"/>
                <a:gd name="connsiteY39" fmla="*/ 514 h 3804"/>
                <a:gd name="connsiteX40" fmla="*/ 492 w 910"/>
                <a:gd name="connsiteY40" fmla="*/ 436 h 3804"/>
                <a:gd name="connsiteX41" fmla="*/ 552 w 910"/>
                <a:gd name="connsiteY41" fmla="*/ 362 h 3804"/>
                <a:gd name="connsiteX42" fmla="*/ 616 w 910"/>
                <a:gd name="connsiteY42" fmla="*/ 286 h 3804"/>
                <a:gd name="connsiteX43" fmla="*/ 682 w 910"/>
                <a:gd name="connsiteY43" fmla="*/ 214 h 3804"/>
                <a:gd name="connsiteX44" fmla="*/ 754 w 910"/>
                <a:gd name="connsiteY44" fmla="*/ 140 h 3804"/>
                <a:gd name="connsiteX45" fmla="*/ 830 w 910"/>
                <a:gd name="connsiteY45" fmla="*/ 70 h 3804"/>
                <a:gd name="connsiteX46" fmla="*/ 910 w 910"/>
                <a:gd name="connsiteY46" fmla="*/ 0 h 3804"/>
                <a:gd name="connsiteX0" fmla="*/ 406 w 910"/>
                <a:gd name="connsiteY0" fmla="*/ 3746 h 3746"/>
                <a:gd name="connsiteX1" fmla="*/ 374 w 910"/>
                <a:gd name="connsiteY1" fmla="*/ 3678 h 3746"/>
                <a:gd name="connsiteX2" fmla="*/ 340 w 910"/>
                <a:gd name="connsiteY2" fmla="*/ 3598 h 3746"/>
                <a:gd name="connsiteX3" fmla="*/ 304 w 910"/>
                <a:gd name="connsiteY3" fmla="*/ 3508 h 3746"/>
                <a:gd name="connsiteX4" fmla="*/ 268 w 910"/>
                <a:gd name="connsiteY4" fmla="*/ 3408 h 3746"/>
                <a:gd name="connsiteX5" fmla="*/ 230 w 910"/>
                <a:gd name="connsiteY5" fmla="*/ 3302 h 3746"/>
                <a:gd name="connsiteX6" fmla="*/ 192 w 910"/>
                <a:gd name="connsiteY6" fmla="*/ 3186 h 3746"/>
                <a:gd name="connsiteX7" fmla="*/ 156 w 910"/>
                <a:gd name="connsiteY7" fmla="*/ 3062 h 3746"/>
                <a:gd name="connsiteX8" fmla="*/ 122 w 910"/>
                <a:gd name="connsiteY8" fmla="*/ 2932 h 3746"/>
                <a:gd name="connsiteX9" fmla="*/ 90 w 910"/>
                <a:gd name="connsiteY9" fmla="*/ 2796 h 3746"/>
                <a:gd name="connsiteX10" fmla="*/ 76 w 910"/>
                <a:gd name="connsiteY10" fmla="*/ 2726 h 3746"/>
                <a:gd name="connsiteX11" fmla="*/ 62 w 910"/>
                <a:gd name="connsiteY11" fmla="*/ 2654 h 3746"/>
                <a:gd name="connsiteX12" fmla="*/ 50 w 910"/>
                <a:gd name="connsiteY12" fmla="*/ 2582 h 3746"/>
                <a:gd name="connsiteX13" fmla="*/ 38 w 910"/>
                <a:gd name="connsiteY13" fmla="*/ 2508 h 3746"/>
                <a:gd name="connsiteX14" fmla="*/ 28 w 910"/>
                <a:gd name="connsiteY14" fmla="*/ 2434 h 3746"/>
                <a:gd name="connsiteX15" fmla="*/ 20 w 910"/>
                <a:gd name="connsiteY15" fmla="*/ 2358 h 3746"/>
                <a:gd name="connsiteX16" fmla="*/ 12 w 910"/>
                <a:gd name="connsiteY16" fmla="*/ 2280 h 3746"/>
                <a:gd name="connsiteX17" fmla="*/ 6 w 910"/>
                <a:gd name="connsiteY17" fmla="*/ 2202 h 3746"/>
                <a:gd name="connsiteX18" fmla="*/ 2 w 910"/>
                <a:gd name="connsiteY18" fmla="*/ 2124 h 3746"/>
                <a:gd name="connsiteX19" fmla="*/ 0 w 910"/>
                <a:gd name="connsiteY19" fmla="*/ 2044 h 3746"/>
                <a:gd name="connsiteX20" fmla="*/ 0 w 910"/>
                <a:gd name="connsiteY20" fmla="*/ 1964 h 3746"/>
                <a:gd name="connsiteX21" fmla="*/ 2 w 910"/>
                <a:gd name="connsiteY21" fmla="*/ 1884 h 3746"/>
                <a:gd name="connsiteX22" fmla="*/ 6 w 910"/>
                <a:gd name="connsiteY22" fmla="*/ 1804 h 3746"/>
                <a:gd name="connsiteX23" fmla="*/ 12 w 910"/>
                <a:gd name="connsiteY23" fmla="*/ 1722 h 3746"/>
                <a:gd name="connsiteX24" fmla="*/ 20 w 910"/>
                <a:gd name="connsiteY24" fmla="*/ 1642 h 3746"/>
                <a:gd name="connsiteX25" fmla="*/ 32 w 910"/>
                <a:gd name="connsiteY25" fmla="*/ 1560 h 3746"/>
                <a:gd name="connsiteX26" fmla="*/ 46 w 910"/>
                <a:gd name="connsiteY26" fmla="*/ 1478 h 3746"/>
                <a:gd name="connsiteX27" fmla="*/ 62 w 910"/>
                <a:gd name="connsiteY27" fmla="*/ 1396 h 3746"/>
                <a:gd name="connsiteX28" fmla="*/ 80 w 910"/>
                <a:gd name="connsiteY28" fmla="*/ 1314 h 3746"/>
                <a:gd name="connsiteX29" fmla="*/ 102 w 910"/>
                <a:gd name="connsiteY29" fmla="*/ 1232 h 3746"/>
                <a:gd name="connsiteX30" fmla="*/ 126 w 910"/>
                <a:gd name="connsiteY30" fmla="*/ 1150 h 3746"/>
                <a:gd name="connsiteX31" fmla="*/ 154 w 910"/>
                <a:gd name="connsiteY31" fmla="*/ 1070 h 3746"/>
                <a:gd name="connsiteX32" fmla="*/ 184 w 910"/>
                <a:gd name="connsiteY32" fmla="*/ 988 h 3746"/>
                <a:gd name="connsiteX33" fmla="*/ 218 w 910"/>
                <a:gd name="connsiteY33" fmla="*/ 908 h 3746"/>
                <a:gd name="connsiteX34" fmla="*/ 254 w 910"/>
                <a:gd name="connsiteY34" fmla="*/ 828 h 3746"/>
                <a:gd name="connsiteX35" fmla="*/ 294 w 910"/>
                <a:gd name="connsiteY35" fmla="*/ 748 h 3746"/>
                <a:gd name="connsiteX36" fmla="*/ 338 w 910"/>
                <a:gd name="connsiteY36" fmla="*/ 668 h 3746"/>
                <a:gd name="connsiteX37" fmla="*/ 386 w 910"/>
                <a:gd name="connsiteY37" fmla="*/ 590 h 3746"/>
                <a:gd name="connsiteX38" fmla="*/ 438 w 910"/>
                <a:gd name="connsiteY38" fmla="*/ 514 h 3746"/>
                <a:gd name="connsiteX39" fmla="*/ 492 w 910"/>
                <a:gd name="connsiteY39" fmla="*/ 436 h 3746"/>
                <a:gd name="connsiteX40" fmla="*/ 552 w 910"/>
                <a:gd name="connsiteY40" fmla="*/ 362 h 3746"/>
                <a:gd name="connsiteX41" fmla="*/ 616 w 910"/>
                <a:gd name="connsiteY41" fmla="*/ 286 h 3746"/>
                <a:gd name="connsiteX42" fmla="*/ 682 w 910"/>
                <a:gd name="connsiteY42" fmla="*/ 214 h 3746"/>
                <a:gd name="connsiteX43" fmla="*/ 754 w 910"/>
                <a:gd name="connsiteY43" fmla="*/ 140 h 3746"/>
                <a:gd name="connsiteX44" fmla="*/ 830 w 910"/>
                <a:gd name="connsiteY44" fmla="*/ 70 h 3746"/>
                <a:gd name="connsiteX45" fmla="*/ 910 w 910"/>
                <a:gd name="connsiteY45" fmla="*/ 0 h 3746"/>
                <a:gd name="connsiteX0" fmla="*/ 374 w 910"/>
                <a:gd name="connsiteY0" fmla="*/ 3678 h 3678"/>
                <a:gd name="connsiteX1" fmla="*/ 340 w 910"/>
                <a:gd name="connsiteY1" fmla="*/ 3598 h 3678"/>
                <a:gd name="connsiteX2" fmla="*/ 304 w 910"/>
                <a:gd name="connsiteY2" fmla="*/ 3508 h 3678"/>
                <a:gd name="connsiteX3" fmla="*/ 268 w 910"/>
                <a:gd name="connsiteY3" fmla="*/ 3408 h 3678"/>
                <a:gd name="connsiteX4" fmla="*/ 230 w 910"/>
                <a:gd name="connsiteY4" fmla="*/ 3302 h 3678"/>
                <a:gd name="connsiteX5" fmla="*/ 192 w 910"/>
                <a:gd name="connsiteY5" fmla="*/ 3186 h 3678"/>
                <a:gd name="connsiteX6" fmla="*/ 156 w 910"/>
                <a:gd name="connsiteY6" fmla="*/ 3062 h 3678"/>
                <a:gd name="connsiteX7" fmla="*/ 122 w 910"/>
                <a:gd name="connsiteY7" fmla="*/ 2932 h 3678"/>
                <a:gd name="connsiteX8" fmla="*/ 90 w 910"/>
                <a:gd name="connsiteY8" fmla="*/ 2796 h 3678"/>
                <a:gd name="connsiteX9" fmla="*/ 76 w 910"/>
                <a:gd name="connsiteY9" fmla="*/ 2726 h 3678"/>
                <a:gd name="connsiteX10" fmla="*/ 62 w 910"/>
                <a:gd name="connsiteY10" fmla="*/ 2654 h 3678"/>
                <a:gd name="connsiteX11" fmla="*/ 50 w 910"/>
                <a:gd name="connsiteY11" fmla="*/ 2582 h 3678"/>
                <a:gd name="connsiteX12" fmla="*/ 38 w 910"/>
                <a:gd name="connsiteY12" fmla="*/ 2508 h 3678"/>
                <a:gd name="connsiteX13" fmla="*/ 28 w 910"/>
                <a:gd name="connsiteY13" fmla="*/ 2434 h 3678"/>
                <a:gd name="connsiteX14" fmla="*/ 20 w 910"/>
                <a:gd name="connsiteY14" fmla="*/ 2358 h 3678"/>
                <a:gd name="connsiteX15" fmla="*/ 12 w 910"/>
                <a:gd name="connsiteY15" fmla="*/ 2280 h 3678"/>
                <a:gd name="connsiteX16" fmla="*/ 6 w 910"/>
                <a:gd name="connsiteY16" fmla="*/ 2202 h 3678"/>
                <a:gd name="connsiteX17" fmla="*/ 2 w 910"/>
                <a:gd name="connsiteY17" fmla="*/ 2124 h 3678"/>
                <a:gd name="connsiteX18" fmla="*/ 0 w 910"/>
                <a:gd name="connsiteY18" fmla="*/ 2044 h 3678"/>
                <a:gd name="connsiteX19" fmla="*/ 0 w 910"/>
                <a:gd name="connsiteY19" fmla="*/ 1964 h 3678"/>
                <a:gd name="connsiteX20" fmla="*/ 2 w 910"/>
                <a:gd name="connsiteY20" fmla="*/ 1884 h 3678"/>
                <a:gd name="connsiteX21" fmla="*/ 6 w 910"/>
                <a:gd name="connsiteY21" fmla="*/ 1804 h 3678"/>
                <a:gd name="connsiteX22" fmla="*/ 12 w 910"/>
                <a:gd name="connsiteY22" fmla="*/ 1722 h 3678"/>
                <a:gd name="connsiteX23" fmla="*/ 20 w 910"/>
                <a:gd name="connsiteY23" fmla="*/ 1642 h 3678"/>
                <a:gd name="connsiteX24" fmla="*/ 32 w 910"/>
                <a:gd name="connsiteY24" fmla="*/ 1560 h 3678"/>
                <a:gd name="connsiteX25" fmla="*/ 46 w 910"/>
                <a:gd name="connsiteY25" fmla="*/ 1478 h 3678"/>
                <a:gd name="connsiteX26" fmla="*/ 62 w 910"/>
                <a:gd name="connsiteY26" fmla="*/ 1396 h 3678"/>
                <a:gd name="connsiteX27" fmla="*/ 80 w 910"/>
                <a:gd name="connsiteY27" fmla="*/ 1314 h 3678"/>
                <a:gd name="connsiteX28" fmla="*/ 102 w 910"/>
                <a:gd name="connsiteY28" fmla="*/ 1232 h 3678"/>
                <a:gd name="connsiteX29" fmla="*/ 126 w 910"/>
                <a:gd name="connsiteY29" fmla="*/ 1150 h 3678"/>
                <a:gd name="connsiteX30" fmla="*/ 154 w 910"/>
                <a:gd name="connsiteY30" fmla="*/ 1070 h 3678"/>
                <a:gd name="connsiteX31" fmla="*/ 184 w 910"/>
                <a:gd name="connsiteY31" fmla="*/ 988 h 3678"/>
                <a:gd name="connsiteX32" fmla="*/ 218 w 910"/>
                <a:gd name="connsiteY32" fmla="*/ 908 h 3678"/>
                <a:gd name="connsiteX33" fmla="*/ 254 w 910"/>
                <a:gd name="connsiteY33" fmla="*/ 828 h 3678"/>
                <a:gd name="connsiteX34" fmla="*/ 294 w 910"/>
                <a:gd name="connsiteY34" fmla="*/ 748 h 3678"/>
                <a:gd name="connsiteX35" fmla="*/ 338 w 910"/>
                <a:gd name="connsiteY35" fmla="*/ 668 h 3678"/>
                <a:gd name="connsiteX36" fmla="*/ 386 w 910"/>
                <a:gd name="connsiteY36" fmla="*/ 590 h 3678"/>
                <a:gd name="connsiteX37" fmla="*/ 438 w 910"/>
                <a:gd name="connsiteY37" fmla="*/ 514 h 3678"/>
                <a:gd name="connsiteX38" fmla="*/ 492 w 910"/>
                <a:gd name="connsiteY38" fmla="*/ 436 h 3678"/>
                <a:gd name="connsiteX39" fmla="*/ 552 w 910"/>
                <a:gd name="connsiteY39" fmla="*/ 362 h 3678"/>
                <a:gd name="connsiteX40" fmla="*/ 616 w 910"/>
                <a:gd name="connsiteY40" fmla="*/ 286 h 3678"/>
                <a:gd name="connsiteX41" fmla="*/ 682 w 910"/>
                <a:gd name="connsiteY41" fmla="*/ 214 h 3678"/>
                <a:gd name="connsiteX42" fmla="*/ 754 w 910"/>
                <a:gd name="connsiteY42" fmla="*/ 140 h 3678"/>
                <a:gd name="connsiteX43" fmla="*/ 830 w 910"/>
                <a:gd name="connsiteY43" fmla="*/ 70 h 3678"/>
                <a:gd name="connsiteX44" fmla="*/ 910 w 910"/>
                <a:gd name="connsiteY44" fmla="*/ 0 h 3678"/>
                <a:gd name="connsiteX0" fmla="*/ 340 w 910"/>
                <a:gd name="connsiteY0" fmla="*/ 3598 h 3598"/>
                <a:gd name="connsiteX1" fmla="*/ 304 w 910"/>
                <a:gd name="connsiteY1" fmla="*/ 3508 h 3598"/>
                <a:gd name="connsiteX2" fmla="*/ 268 w 910"/>
                <a:gd name="connsiteY2" fmla="*/ 3408 h 3598"/>
                <a:gd name="connsiteX3" fmla="*/ 230 w 910"/>
                <a:gd name="connsiteY3" fmla="*/ 3302 h 3598"/>
                <a:gd name="connsiteX4" fmla="*/ 192 w 910"/>
                <a:gd name="connsiteY4" fmla="*/ 3186 h 3598"/>
                <a:gd name="connsiteX5" fmla="*/ 156 w 910"/>
                <a:gd name="connsiteY5" fmla="*/ 3062 h 3598"/>
                <a:gd name="connsiteX6" fmla="*/ 122 w 910"/>
                <a:gd name="connsiteY6" fmla="*/ 2932 h 3598"/>
                <a:gd name="connsiteX7" fmla="*/ 90 w 910"/>
                <a:gd name="connsiteY7" fmla="*/ 2796 h 3598"/>
                <a:gd name="connsiteX8" fmla="*/ 76 w 910"/>
                <a:gd name="connsiteY8" fmla="*/ 2726 h 3598"/>
                <a:gd name="connsiteX9" fmla="*/ 62 w 910"/>
                <a:gd name="connsiteY9" fmla="*/ 2654 h 3598"/>
                <a:gd name="connsiteX10" fmla="*/ 50 w 910"/>
                <a:gd name="connsiteY10" fmla="*/ 2582 h 3598"/>
                <a:gd name="connsiteX11" fmla="*/ 38 w 910"/>
                <a:gd name="connsiteY11" fmla="*/ 2508 h 3598"/>
                <a:gd name="connsiteX12" fmla="*/ 28 w 910"/>
                <a:gd name="connsiteY12" fmla="*/ 2434 h 3598"/>
                <a:gd name="connsiteX13" fmla="*/ 20 w 910"/>
                <a:gd name="connsiteY13" fmla="*/ 2358 h 3598"/>
                <a:gd name="connsiteX14" fmla="*/ 12 w 910"/>
                <a:gd name="connsiteY14" fmla="*/ 2280 h 3598"/>
                <a:gd name="connsiteX15" fmla="*/ 6 w 910"/>
                <a:gd name="connsiteY15" fmla="*/ 2202 h 3598"/>
                <a:gd name="connsiteX16" fmla="*/ 2 w 910"/>
                <a:gd name="connsiteY16" fmla="*/ 2124 h 3598"/>
                <a:gd name="connsiteX17" fmla="*/ 0 w 910"/>
                <a:gd name="connsiteY17" fmla="*/ 2044 h 3598"/>
                <a:gd name="connsiteX18" fmla="*/ 0 w 910"/>
                <a:gd name="connsiteY18" fmla="*/ 1964 h 3598"/>
                <a:gd name="connsiteX19" fmla="*/ 2 w 910"/>
                <a:gd name="connsiteY19" fmla="*/ 1884 h 3598"/>
                <a:gd name="connsiteX20" fmla="*/ 6 w 910"/>
                <a:gd name="connsiteY20" fmla="*/ 1804 h 3598"/>
                <a:gd name="connsiteX21" fmla="*/ 12 w 910"/>
                <a:gd name="connsiteY21" fmla="*/ 1722 h 3598"/>
                <a:gd name="connsiteX22" fmla="*/ 20 w 910"/>
                <a:gd name="connsiteY22" fmla="*/ 1642 h 3598"/>
                <a:gd name="connsiteX23" fmla="*/ 32 w 910"/>
                <a:gd name="connsiteY23" fmla="*/ 1560 h 3598"/>
                <a:gd name="connsiteX24" fmla="*/ 46 w 910"/>
                <a:gd name="connsiteY24" fmla="*/ 1478 h 3598"/>
                <a:gd name="connsiteX25" fmla="*/ 62 w 910"/>
                <a:gd name="connsiteY25" fmla="*/ 1396 h 3598"/>
                <a:gd name="connsiteX26" fmla="*/ 80 w 910"/>
                <a:gd name="connsiteY26" fmla="*/ 1314 h 3598"/>
                <a:gd name="connsiteX27" fmla="*/ 102 w 910"/>
                <a:gd name="connsiteY27" fmla="*/ 1232 h 3598"/>
                <a:gd name="connsiteX28" fmla="*/ 126 w 910"/>
                <a:gd name="connsiteY28" fmla="*/ 1150 h 3598"/>
                <a:gd name="connsiteX29" fmla="*/ 154 w 910"/>
                <a:gd name="connsiteY29" fmla="*/ 1070 h 3598"/>
                <a:gd name="connsiteX30" fmla="*/ 184 w 910"/>
                <a:gd name="connsiteY30" fmla="*/ 988 h 3598"/>
                <a:gd name="connsiteX31" fmla="*/ 218 w 910"/>
                <a:gd name="connsiteY31" fmla="*/ 908 h 3598"/>
                <a:gd name="connsiteX32" fmla="*/ 254 w 910"/>
                <a:gd name="connsiteY32" fmla="*/ 828 h 3598"/>
                <a:gd name="connsiteX33" fmla="*/ 294 w 910"/>
                <a:gd name="connsiteY33" fmla="*/ 748 h 3598"/>
                <a:gd name="connsiteX34" fmla="*/ 338 w 910"/>
                <a:gd name="connsiteY34" fmla="*/ 668 h 3598"/>
                <a:gd name="connsiteX35" fmla="*/ 386 w 910"/>
                <a:gd name="connsiteY35" fmla="*/ 590 h 3598"/>
                <a:gd name="connsiteX36" fmla="*/ 438 w 910"/>
                <a:gd name="connsiteY36" fmla="*/ 514 h 3598"/>
                <a:gd name="connsiteX37" fmla="*/ 492 w 910"/>
                <a:gd name="connsiteY37" fmla="*/ 436 h 3598"/>
                <a:gd name="connsiteX38" fmla="*/ 552 w 910"/>
                <a:gd name="connsiteY38" fmla="*/ 362 h 3598"/>
                <a:gd name="connsiteX39" fmla="*/ 616 w 910"/>
                <a:gd name="connsiteY39" fmla="*/ 286 h 3598"/>
                <a:gd name="connsiteX40" fmla="*/ 682 w 910"/>
                <a:gd name="connsiteY40" fmla="*/ 214 h 3598"/>
                <a:gd name="connsiteX41" fmla="*/ 754 w 910"/>
                <a:gd name="connsiteY41" fmla="*/ 140 h 3598"/>
                <a:gd name="connsiteX42" fmla="*/ 830 w 910"/>
                <a:gd name="connsiteY42" fmla="*/ 70 h 3598"/>
                <a:gd name="connsiteX43" fmla="*/ 910 w 910"/>
                <a:gd name="connsiteY43" fmla="*/ 0 h 3598"/>
                <a:gd name="connsiteX0" fmla="*/ 304 w 910"/>
                <a:gd name="connsiteY0" fmla="*/ 3508 h 3508"/>
                <a:gd name="connsiteX1" fmla="*/ 268 w 910"/>
                <a:gd name="connsiteY1" fmla="*/ 3408 h 3508"/>
                <a:gd name="connsiteX2" fmla="*/ 230 w 910"/>
                <a:gd name="connsiteY2" fmla="*/ 3302 h 3508"/>
                <a:gd name="connsiteX3" fmla="*/ 192 w 910"/>
                <a:gd name="connsiteY3" fmla="*/ 3186 h 3508"/>
                <a:gd name="connsiteX4" fmla="*/ 156 w 910"/>
                <a:gd name="connsiteY4" fmla="*/ 3062 h 3508"/>
                <a:gd name="connsiteX5" fmla="*/ 122 w 910"/>
                <a:gd name="connsiteY5" fmla="*/ 2932 h 3508"/>
                <a:gd name="connsiteX6" fmla="*/ 90 w 910"/>
                <a:gd name="connsiteY6" fmla="*/ 2796 h 3508"/>
                <a:gd name="connsiteX7" fmla="*/ 76 w 910"/>
                <a:gd name="connsiteY7" fmla="*/ 2726 h 3508"/>
                <a:gd name="connsiteX8" fmla="*/ 62 w 910"/>
                <a:gd name="connsiteY8" fmla="*/ 2654 h 3508"/>
                <a:gd name="connsiteX9" fmla="*/ 50 w 910"/>
                <a:gd name="connsiteY9" fmla="*/ 2582 h 3508"/>
                <a:gd name="connsiteX10" fmla="*/ 38 w 910"/>
                <a:gd name="connsiteY10" fmla="*/ 2508 h 3508"/>
                <a:gd name="connsiteX11" fmla="*/ 28 w 910"/>
                <a:gd name="connsiteY11" fmla="*/ 2434 h 3508"/>
                <a:gd name="connsiteX12" fmla="*/ 20 w 910"/>
                <a:gd name="connsiteY12" fmla="*/ 2358 h 3508"/>
                <a:gd name="connsiteX13" fmla="*/ 12 w 910"/>
                <a:gd name="connsiteY13" fmla="*/ 2280 h 3508"/>
                <a:gd name="connsiteX14" fmla="*/ 6 w 910"/>
                <a:gd name="connsiteY14" fmla="*/ 2202 h 3508"/>
                <a:gd name="connsiteX15" fmla="*/ 2 w 910"/>
                <a:gd name="connsiteY15" fmla="*/ 2124 h 3508"/>
                <a:gd name="connsiteX16" fmla="*/ 0 w 910"/>
                <a:gd name="connsiteY16" fmla="*/ 2044 h 3508"/>
                <a:gd name="connsiteX17" fmla="*/ 0 w 910"/>
                <a:gd name="connsiteY17" fmla="*/ 1964 h 3508"/>
                <a:gd name="connsiteX18" fmla="*/ 2 w 910"/>
                <a:gd name="connsiteY18" fmla="*/ 1884 h 3508"/>
                <a:gd name="connsiteX19" fmla="*/ 6 w 910"/>
                <a:gd name="connsiteY19" fmla="*/ 1804 h 3508"/>
                <a:gd name="connsiteX20" fmla="*/ 12 w 910"/>
                <a:gd name="connsiteY20" fmla="*/ 1722 h 3508"/>
                <a:gd name="connsiteX21" fmla="*/ 20 w 910"/>
                <a:gd name="connsiteY21" fmla="*/ 1642 h 3508"/>
                <a:gd name="connsiteX22" fmla="*/ 32 w 910"/>
                <a:gd name="connsiteY22" fmla="*/ 1560 h 3508"/>
                <a:gd name="connsiteX23" fmla="*/ 46 w 910"/>
                <a:gd name="connsiteY23" fmla="*/ 1478 h 3508"/>
                <a:gd name="connsiteX24" fmla="*/ 62 w 910"/>
                <a:gd name="connsiteY24" fmla="*/ 1396 h 3508"/>
                <a:gd name="connsiteX25" fmla="*/ 80 w 910"/>
                <a:gd name="connsiteY25" fmla="*/ 1314 h 3508"/>
                <a:gd name="connsiteX26" fmla="*/ 102 w 910"/>
                <a:gd name="connsiteY26" fmla="*/ 1232 h 3508"/>
                <a:gd name="connsiteX27" fmla="*/ 126 w 910"/>
                <a:gd name="connsiteY27" fmla="*/ 1150 h 3508"/>
                <a:gd name="connsiteX28" fmla="*/ 154 w 910"/>
                <a:gd name="connsiteY28" fmla="*/ 1070 h 3508"/>
                <a:gd name="connsiteX29" fmla="*/ 184 w 910"/>
                <a:gd name="connsiteY29" fmla="*/ 988 h 3508"/>
                <a:gd name="connsiteX30" fmla="*/ 218 w 910"/>
                <a:gd name="connsiteY30" fmla="*/ 908 h 3508"/>
                <a:gd name="connsiteX31" fmla="*/ 254 w 910"/>
                <a:gd name="connsiteY31" fmla="*/ 828 h 3508"/>
                <a:gd name="connsiteX32" fmla="*/ 294 w 910"/>
                <a:gd name="connsiteY32" fmla="*/ 748 h 3508"/>
                <a:gd name="connsiteX33" fmla="*/ 338 w 910"/>
                <a:gd name="connsiteY33" fmla="*/ 668 h 3508"/>
                <a:gd name="connsiteX34" fmla="*/ 386 w 910"/>
                <a:gd name="connsiteY34" fmla="*/ 590 h 3508"/>
                <a:gd name="connsiteX35" fmla="*/ 438 w 910"/>
                <a:gd name="connsiteY35" fmla="*/ 514 h 3508"/>
                <a:gd name="connsiteX36" fmla="*/ 492 w 910"/>
                <a:gd name="connsiteY36" fmla="*/ 436 h 3508"/>
                <a:gd name="connsiteX37" fmla="*/ 552 w 910"/>
                <a:gd name="connsiteY37" fmla="*/ 362 h 3508"/>
                <a:gd name="connsiteX38" fmla="*/ 616 w 910"/>
                <a:gd name="connsiteY38" fmla="*/ 286 h 3508"/>
                <a:gd name="connsiteX39" fmla="*/ 682 w 910"/>
                <a:gd name="connsiteY39" fmla="*/ 214 h 3508"/>
                <a:gd name="connsiteX40" fmla="*/ 754 w 910"/>
                <a:gd name="connsiteY40" fmla="*/ 140 h 3508"/>
                <a:gd name="connsiteX41" fmla="*/ 830 w 910"/>
                <a:gd name="connsiteY41" fmla="*/ 70 h 3508"/>
                <a:gd name="connsiteX42" fmla="*/ 910 w 910"/>
                <a:gd name="connsiteY42" fmla="*/ 0 h 3508"/>
                <a:gd name="connsiteX0" fmla="*/ 268 w 910"/>
                <a:gd name="connsiteY0" fmla="*/ 3408 h 3408"/>
                <a:gd name="connsiteX1" fmla="*/ 230 w 910"/>
                <a:gd name="connsiteY1" fmla="*/ 3302 h 3408"/>
                <a:gd name="connsiteX2" fmla="*/ 192 w 910"/>
                <a:gd name="connsiteY2" fmla="*/ 3186 h 3408"/>
                <a:gd name="connsiteX3" fmla="*/ 156 w 910"/>
                <a:gd name="connsiteY3" fmla="*/ 3062 h 3408"/>
                <a:gd name="connsiteX4" fmla="*/ 122 w 910"/>
                <a:gd name="connsiteY4" fmla="*/ 2932 h 3408"/>
                <a:gd name="connsiteX5" fmla="*/ 90 w 910"/>
                <a:gd name="connsiteY5" fmla="*/ 2796 h 3408"/>
                <a:gd name="connsiteX6" fmla="*/ 76 w 910"/>
                <a:gd name="connsiteY6" fmla="*/ 2726 h 3408"/>
                <a:gd name="connsiteX7" fmla="*/ 62 w 910"/>
                <a:gd name="connsiteY7" fmla="*/ 2654 h 3408"/>
                <a:gd name="connsiteX8" fmla="*/ 50 w 910"/>
                <a:gd name="connsiteY8" fmla="*/ 2582 h 3408"/>
                <a:gd name="connsiteX9" fmla="*/ 38 w 910"/>
                <a:gd name="connsiteY9" fmla="*/ 2508 h 3408"/>
                <a:gd name="connsiteX10" fmla="*/ 28 w 910"/>
                <a:gd name="connsiteY10" fmla="*/ 2434 h 3408"/>
                <a:gd name="connsiteX11" fmla="*/ 20 w 910"/>
                <a:gd name="connsiteY11" fmla="*/ 2358 h 3408"/>
                <a:gd name="connsiteX12" fmla="*/ 12 w 910"/>
                <a:gd name="connsiteY12" fmla="*/ 2280 h 3408"/>
                <a:gd name="connsiteX13" fmla="*/ 6 w 910"/>
                <a:gd name="connsiteY13" fmla="*/ 2202 h 3408"/>
                <a:gd name="connsiteX14" fmla="*/ 2 w 910"/>
                <a:gd name="connsiteY14" fmla="*/ 2124 h 3408"/>
                <a:gd name="connsiteX15" fmla="*/ 0 w 910"/>
                <a:gd name="connsiteY15" fmla="*/ 2044 h 3408"/>
                <a:gd name="connsiteX16" fmla="*/ 0 w 910"/>
                <a:gd name="connsiteY16" fmla="*/ 1964 h 3408"/>
                <a:gd name="connsiteX17" fmla="*/ 2 w 910"/>
                <a:gd name="connsiteY17" fmla="*/ 1884 h 3408"/>
                <a:gd name="connsiteX18" fmla="*/ 6 w 910"/>
                <a:gd name="connsiteY18" fmla="*/ 1804 h 3408"/>
                <a:gd name="connsiteX19" fmla="*/ 12 w 910"/>
                <a:gd name="connsiteY19" fmla="*/ 1722 h 3408"/>
                <a:gd name="connsiteX20" fmla="*/ 20 w 910"/>
                <a:gd name="connsiteY20" fmla="*/ 1642 h 3408"/>
                <a:gd name="connsiteX21" fmla="*/ 32 w 910"/>
                <a:gd name="connsiteY21" fmla="*/ 1560 h 3408"/>
                <a:gd name="connsiteX22" fmla="*/ 46 w 910"/>
                <a:gd name="connsiteY22" fmla="*/ 1478 h 3408"/>
                <a:gd name="connsiteX23" fmla="*/ 62 w 910"/>
                <a:gd name="connsiteY23" fmla="*/ 1396 h 3408"/>
                <a:gd name="connsiteX24" fmla="*/ 80 w 910"/>
                <a:gd name="connsiteY24" fmla="*/ 1314 h 3408"/>
                <a:gd name="connsiteX25" fmla="*/ 102 w 910"/>
                <a:gd name="connsiteY25" fmla="*/ 1232 h 3408"/>
                <a:gd name="connsiteX26" fmla="*/ 126 w 910"/>
                <a:gd name="connsiteY26" fmla="*/ 1150 h 3408"/>
                <a:gd name="connsiteX27" fmla="*/ 154 w 910"/>
                <a:gd name="connsiteY27" fmla="*/ 1070 h 3408"/>
                <a:gd name="connsiteX28" fmla="*/ 184 w 910"/>
                <a:gd name="connsiteY28" fmla="*/ 988 h 3408"/>
                <a:gd name="connsiteX29" fmla="*/ 218 w 910"/>
                <a:gd name="connsiteY29" fmla="*/ 908 h 3408"/>
                <a:gd name="connsiteX30" fmla="*/ 254 w 910"/>
                <a:gd name="connsiteY30" fmla="*/ 828 h 3408"/>
                <a:gd name="connsiteX31" fmla="*/ 294 w 910"/>
                <a:gd name="connsiteY31" fmla="*/ 748 h 3408"/>
                <a:gd name="connsiteX32" fmla="*/ 338 w 910"/>
                <a:gd name="connsiteY32" fmla="*/ 668 h 3408"/>
                <a:gd name="connsiteX33" fmla="*/ 386 w 910"/>
                <a:gd name="connsiteY33" fmla="*/ 590 h 3408"/>
                <a:gd name="connsiteX34" fmla="*/ 438 w 910"/>
                <a:gd name="connsiteY34" fmla="*/ 514 h 3408"/>
                <a:gd name="connsiteX35" fmla="*/ 492 w 910"/>
                <a:gd name="connsiteY35" fmla="*/ 436 h 3408"/>
                <a:gd name="connsiteX36" fmla="*/ 552 w 910"/>
                <a:gd name="connsiteY36" fmla="*/ 362 h 3408"/>
                <a:gd name="connsiteX37" fmla="*/ 616 w 910"/>
                <a:gd name="connsiteY37" fmla="*/ 286 h 3408"/>
                <a:gd name="connsiteX38" fmla="*/ 682 w 910"/>
                <a:gd name="connsiteY38" fmla="*/ 214 h 3408"/>
                <a:gd name="connsiteX39" fmla="*/ 754 w 910"/>
                <a:gd name="connsiteY39" fmla="*/ 140 h 3408"/>
                <a:gd name="connsiteX40" fmla="*/ 830 w 910"/>
                <a:gd name="connsiteY40" fmla="*/ 70 h 3408"/>
                <a:gd name="connsiteX41" fmla="*/ 910 w 910"/>
                <a:gd name="connsiteY41" fmla="*/ 0 h 3408"/>
                <a:gd name="connsiteX0" fmla="*/ 230 w 910"/>
                <a:gd name="connsiteY0" fmla="*/ 3302 h 3302"/>
                <a:gd name="connsiteX1" fmla="*/ 192 w 910"/>
                <a:gd name="connsiteY1" fmla="*/ 3186 h 3302"/>
                <a:gd name="connsiteX2" fmla="*/ 156 w 910"/>
                <a:gd name="connsiteY2" fmla="*/ 3062 h 3302"/>
                <a:gd name="connsiteX3" fmla="*/ 122 w 910"/>
                <a:gd name="connsiteY3" fmla="*/ 2932 h 3302"/>
                <a:gd name="connsiteX4" fmla="*/ 90 w 910"/>
                <a:gd name="connsiteY4" fmla="*/ 2796 h 3302"/>
                <a:gd name="connsiteX5" fmla="*/ 76 w 910"/>
                <a:gd name="connsiteY5" fmla="*/ 2726 h 3302"/>
                <a:gd name="connsiteX6" fmla="*/ 62 w 910"/>
                <a:gd name="connsiteY6" fmla="*/ 2654 h 3302"/>
                <a:gd name="connsiteX7" fmla="*/ 50 w 910"/>
                <a:gd name="connsiteY7" fmla="*/ 2582 h 3302"/>
                <a:gd name="connsiteX8" fmla="*/ 38 w 910"/>
                <a:gd name="connsiteY8" fmla="*/ 2508 h 3302"/>
                <a:gd name="connsiteX9" fmla="*/ 28 w 910"/>
                <a:gd name="connsiteY9" fmla="*/ 2434 h 3302"/>
                <a:gd name="connsiteX10" fmla="*/ 20 w 910"/>
                <a:gd name="connsiteY10" fmla="*/ 2358 h 3302"/>
                <a:gd name="connsiteX11" fmla="*/ 12 w 910"/>
                <a:gd name="connsiteY11" fmla="*/ 2280 h 3302"/>
                <a:gd name="connsiteX12" fmla="*/ 6 w 910"/>
                <a:gd name="connsiteY12" fmla="*/ 2202 h 3302"/>
                <a:gd name="connsiteX13" fmla="*/ 2 w 910"/>
                <a:gd name="connsiteY13" fmla="*/ 2124 h 3302"/>
                <a:gd name="connsiteX14" fmla="*/ 0 w 910"/>
                <a:gd name="connsiteY14" fmla="*/ 2044 h 3302"/>
                <a:gd name="connsiteX15" fmla="*/ 0 w 910"/>
                <a:gd name="connsiteY15" fmla="*/ 1964 h 3302"/>
                <a:gd name="connsiteX16" fmla="*/ 2 w 910"/>
                <a:gd name="connsiteY16" fmla="*/ 1884 h 3302"/>
                <a:gd name="connsiteX17" fmla="*/ 6 w 910"/>
                <a:gd name="connsiteY17" fmla="*/ 1804 h 3302"/>
                <a:gd name="connsiteX18" fmla="*/ 12 w 910"/>
                <a:gd name="connsiteY18" fmla="*/ 1722 h 3302"/>
                <a:gd name="connsiteX19" fmla="*/ 20 w 910"/>
                <a:gd name="connsiteY19" fmla="*/ 1642 h 3302"/>
                <a:gd name="connsiteX20" fmla="*/ 32 w 910"/>
                <a:gd name="connsiteY20" fmla="*/ 1560 h 3302"/>
                <a:gd name="connsiteX21" fmla="*/ 46 w 910"/>
                <a:gd name="connsiteY21" fmla="*/ 1478 h 3302"/>
                <a:gd name="connsiteX22" fmla="*/ 62 w 910"/>
                <a:gd name="connsiteY22" fmla="*/ 1396 h 3302"/>
                <a:gd name="connsiteX23" fmla="*/ 80 w 910"/>
                <a:gd name="connsiteY23" fmla="*/ 1314 h 3302"/>
                <a:gd name="connsiteX24" fmla="*/ 102 w 910"/>
                <a:gd name="connsiteY24" fmla="*/ 1232 h 3302"/>
                <a:gd name="connsiteX25" fmla="*/ 126 w 910"/>
                <a:gd name="connsiteY25" fmla="*/ 1150 h 3302"/>
                <a:gd name="connsiteX26" fmla="*/ 154 w 910"/>
                <a:gd name="connsiteY26" fmla="*/ 1070 h 3302"/>
                <a:gd name="connsiteX27" fmla="*/ 184 w 910"/>
                <a:gd name="connsiteY27" fmla="*/ 988 h 3302"/>
                <a:gd name="connsiteX28" fmla="*/ 218 w 910"/>
                <a:gd name="connsiteY28" fmla="*/ 908 h 3302"/>
                <a:gd name="connsiteX29" fmla="*/ 254 w 910"/>
                <a:gd name="connsiteY29" fmla="*/ 828 h 3302"/>
                <a:gd name="connsiteX30" fmla="*/ 294 w 910"/>
                <a:gd name="connsiteY30" fmla="*/ 748 h 3302"/>
                <a:gd name="connsiteX31" fmla="*/ 338 w 910"/>
                <a:gd name="connsiteY31" fmla="*/ 668 h 3302"/>
                <a:gd name="connsiteX32" fmla="*/ 386 w 910"/>
                <a:gd name="connsiteY32" fmla="*/ 590 h 3302"/>
                <a:gd name="connsiteX33" fmla="*/ 438 w 910"/>
                <a:gd name="connsiteY33" fmla="*/ 514 h 3302"/>
                <a:gd name="connsiteX34" fmla="*/ 492 w 910"/>
                <a:gd name="connsiteY34" fmla="*/ 436 h 3302"/>
                <a:gd name="connsiteX35" fmla="*/ 552 w 910"/>
                <a:gd name="connsiteY35" fmla="*/ 362 h 3302"/>
                <a:gd name="connsiteX36" fmla="*/ 616 w 910"/>
                <a:gd name="connsiteY36" fmla="*/ 286 h 3302"/>
                <a:gd name="connsiteX37" fmla="*/ 682 w 910"/>
                <a:gd name="connsiteY37" fmla="*/ 214 h 3302"/>
                <a:gd name="connsiteX38" fmla="*/ 754 w 910"/>
                <a:gd name="connsiteY38" fmla="*/ 140 h 3302"/>
                <a:gd name="connsiteX39" fmla="*/ 830 w 910"/>
                <a:gd name="connsiteY39" fmla="*/ 70 h 3302"/>
                <a:gd name="connsiteX40" fmla="*/ 910 w 910"/>
                <a:gd name="connsiteY40" fmla="*/ 0 h 3302"/>
                <a:gd name="connsiteX0" fmla="*/ 192 w 910"/>
                <a:gd name="connsiteY0" fmla="*/ 3186 h 3186"/>
                <a:gd name="connsiteX1" fmla="*/ 156 w 910"/>
                <a:gd name="connsiteY1" fmla="*/ 3062 h 3186"/>
                <a:gd name="connsiteX2" fmla="*/ 122 w 910"/>
                <a:gd name="connsiteY2" fmla="*/ 2932 h 3186"/>
                <a:gd name="connsiteX3" fmla="*/ 90 w 910"/>
                <a:gd name="connsiteY3" fmla="*/ 2796 h 3186"/>
                <a:gd name="connsiteX4" fmla="*/ 76 w 910"/>
                <a:gd name="connsiteY4" fmla="*/ 2726 h 3186"/>
                <a:gd name="connsiteX5" fmla="*/ 62 w 910"/>
                <a:gd name="connsiteY5" fmla="*/ 2654 h 3186"/>
                <a:gd name="connsiteX6" fmla="*/ 50 w 910"/>
                <a:gd name="connsiteY6" fmla="*/ 2582 h 3186"/>
                <a:gd name="connsiteX7" fmla="*/ 38 w 910"/>
                <a:gd name="connsiteY7" fmla="*/ 2508 h 3186"/>
                <a:gd name="connsiteX8" fmla="*/ 28 w 910"/>
                <a:gd name="connsiteY8" fmla="*/ 2434 h 3186"/>
                <a:gd name="connsiteX9" fmla="*/ 20 w 910"/>
                <a:gd name="connsiteY9" fmla="*/ 2358 h 3186"/>
                <a:gd name="connsiteX10" fmla="*/ 12 w 910"/>
                <a:gd name="connsiteY10" fmla="*/ 2280 h 3186"/>
                <a:gd name="connsiteX11" fmla="*/ 6 w 910"/>
                <a:gd name="connsiteY11" fmla="*/ 2202 h 3186"/>
                <a:gd name="connsiteX12" fmla="*/ 2 w 910"/>
                <a:gd name="connsiteY12" fmla="*/ 2124 h 3186"/>
                <a:gd name="connsiteX13" fmla="*/ 0 w 910"/>
                <a:gd name="connsiteY13" fmla="*/ 2044 h 3186"/>
                <a:gd name="connsiteX14" fmla="*/ 0 w 910"/>
                <a:gd name="connsiteY14" fmla="*/ 1964 h 3186"/>
                <a:gd name="connsiteX15" fmla="*/ 2 w 910"/>
                <a:gd name="connsiteY15" fmla="*/ 1884 h 3186"/>
                <a:gd name="connsiteX16" fmla="*/ 6 w 910"/>
                <a:gd name="connsiteY16" fmla="*/ 1804 h 3186"/>
                <a:gd name="connsiteX17" fmla="*/ 12 w 910"/>
                <a:gd name="connsiteY17" fmla="*/ 1722 h 3186"/>
                <a:gd name="connsiteX18" fmla="*/ 20 w 910"/>
                <a:gd name="connsiteY18" fmla="*/ 1642 h 3186"/>
                <a:gd name="connsiteX19" fmla="*/ 32 w 910"/>
                <a:gd name="connsiteY19" fmla="*/ 1560 h 3186"/>
                <a:gd name="connsiteX20" fmla="*/ 46 w 910"/>
                <a:gd name="connsiteY20" fmla="*/ 1478 h 3186"/>
                <a:gd name="connsiteX21" fmla="*/ 62 w 910"/>
                <a:gd name="connsiteY21" fmla="*/ 1396 h 3186"/>
                <a:gd name="connsiteX22" fmla="*/ 80 w 910"/>
                <a:gd name="connsiteY22" fmla="*/ 1314 h 3186"/>
                <a:gd name="connsiteX23" fmla="*/ 102 w 910"/>
                <a:gd name="connsiteY23" fmla="*/ 1232 h 3186"/>
                <a:gd name="connsiteX24" fmla="*/ 126 w 910"/>
                <a:gd name="connsiteY24" fmla="*/ 1150 h 3186"/>
                <a:gd name="connsiteX25" fmla="*/ 154 w 910"/>
                <a:gd name="connsiteY25" fmla="*/ 1070 h 3186"/>
                <a:gd name="connsiteX26" fmla="*/ 184 w 910"/>
                <a:gd name="connsiteY26" fmla="*/ 988 h 3186"/>
                <a:gd name="connsiteX27" fmla="*/ 218 w 910"/>
                <a:gd name="connsiteY27" fmla="*/ 908 h 3186"/>
                <a:gd name="connsiteX28" fmla="*/ 254 w 910"/>
                <a:gd name="connsiteY28" fmla="*/ 828 h 3186"/>
                <a:gd name="connsiteX29" fmla="*/ 294 w 910"/>
                <a:gd name="connsiteY29" fmla="*/ 748 h 3186"/>
                <a:gd name="connsiteX30" fmla="*/ 338 w 910"/>
                <a:gd name="connsiteY30" fmla="*/ 668 h 3186"/>
                <a:gd name="connsiteX31" fmla="*/ 386 w 910"/>
                <a:gd name="connsiteY31" fmla="*/ 590 h 3186"/>
                <a:gd name="connsiteX32" fmla="*/ 438 w 910"/>
                <a:gd name="connsiteY32" fmla="*/ 514 h 3186"/>
                <a:gd name="connsiteX33" fmla="*/ 492 w 910"/>
                <a:gd name="connsiteY33" fmla="*/ 436 h 3186"/>
                <a:gd name="connsiteX34" fmla="*/ 552 w 910"/>
                <a:gd name="connsiteY34" fmla="*/ 362 h 3186"/>
                <a:gd name="connsiteX35" fmla="*/ 616 w 910"/>
                <a:gd name="connsiteY35" fmla="*/ 286 h 3186"/>
                <a:gd name="connsiteX36" fmla="*/ 682 w 910"/>
                <a:gd name="connsiteY36" fmla="*/ 214 h 3186"/>
                <a:gd name="connsiteX37" fmla="*/ 754 w 910"/>
                <a:gd name="connsiteY37" fmla="*/ 140 h 3186"/>
                <a:gd name="connsiteX38" fmla="*/ 830 w 910"/>
                <a:gd name="connsiteY38" fmla="*/ 70 h 3186"/>
                <a:gd name="connsiteX39" fmla="*/ 910 w 910"/>
                <a:gd name="connsiteY39" fmla="*/ 0 h 3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910" h="3186">
                  <a:moveTo>
                    <a:pt x="192" y="3186"/>
                  </a:moveTo>
                  <a:cubicBezTo>
                    <a:pt x="180" y="3145"/>
                    <a:pt x="168" y="3103"/>
                    <a:pt x="156" y="3062"/>
                  </a:cubicBezTo>
                  <a:cubicBezTo>
                    <a:pt x="145" y="3019"/>
                    <a:pt x="133" y="2975"/>
                    <a:pt x="122" y="2932"/>
                  </a:cubicBezTo>
                  <a:cubicBezTo>
                    <a:pt x="111" y="2887"/>
                    <a:pt x="101" y="2841"/>
                    <a:pt x="90" y="2796"/>
                  </a:cubicBezTo>
                  <a:cubicBezTo>
                    <a:pt x="85" y="2773"/>
                    <a:pt x="81" y="2749"/>
                    <a:pt x="76" y="2726"/>
                  </a:cubicBezTo>
                  <a:cubicBezTo>
                    <a:pt x="71" y="2702"/>
                    <a:pt x="67" y="2678"/>
                    <a:pt x="62" y="2654"/>
                  </a:cubicBezTo>
                  <a:lnTo>
                    <a:pt x="50" y="2582"/>
                  </a:lnTo>
                  <a:cubicBezTo>
                    <a:pt x="46" y="2557"/>
                    <a:pt x="42" y="2533"/>
                    <a:pt x="38" y="2508"/>
                  </a:cubicBezTo>
                  <a:cubicBezTo>
                    <a:pt x="35" y="2483"/>
                    <a:pt x="31" y="2459"/>
                    <a:pt x="28" y="2434"/>
                  </a:cubicBezTo>
                  <a:cubicBezTo>
                    <a:pt x="25" y="2409"/>
                    <a:pt x="23" y="2383"/>
                    <a:pt x="20" y="2358"/>
                  </a:cubicBezTo>
                  <a:cubicBezTo>
                    <a:pt x="17" y="2332"/>
                    <a:pt x="15" y="2306"/>
                    <a:pt x="12" y="2280"/>
                  </a:cubicBezTo>
                  <a:lnTo>
                    <a:pt x="6" y="2202"/>
                  </a:lnTo>
                  <a:cubicBezTo>
                    <a:pt x="5" y="2176"/>
                    <a:pt x="3" y="2150"/>
                    <a:pt x="2" y="2124"/>
                  </a:cubicBezTo>
                  <a:cubicBezTo>
                    <a:pt x="1" y="2097"/>
                    <a:pt x="1" y="2071"/>
                    <a:pt x="0" y="2044"/>
                  </a:cubicBezTo>
                  <a:lnTo>
                    <a:pt x="0" y="1964"/>
                  </a:lnTo>
                  <a:cubicBezTo>
                    <a:pt x="1" y="1937"/>
                    <a:pt x="1" y="1911"/>
                    <a:pt x="2" y="1884"/>
                  </a:cubicBezTo>
                  <a:cubicBezTo>
                    <a:pt x="3" y="1857"/>
                    <a:pt x="5" y="1831"/>
                    <a:pt x="6" y="1804"/>
                  </a:cubicBezTo>
                  <a:cubicBezTo>
                    <a:pt x="8" y="1777"/>
                    <a:pt x="10" y="1749"/>
                    <a:pt x="12" y="1722"/>
                  </a:cubicBezTo>
                  <a:cubicBezTo>
                    <a:pt x="15" y="1695"/>
                    <a:pt x="17" y="1669"/>
                    <a:pt x="20" y="1642"/>
                  </a:cubicBezTo>
                  <a:cubicBezTo>
                    <a:pt x="24" y="1615"/>
                    <a:pt x="28" y="1587"/>
                    <a:pt x="32" y="1560"/>
                  </a:cubicBezTo>
                  <a:cubicBezTo>
                    <a:pt x="37" y="1533"/>
                    <a:pt x="41" y="1505"/>
                    <a:pt x="46" y="1478"/>
                  </a:cubicBezTo>
                  <a:cubicBezTo>
                    <a:pt x="51" y="1451"/>
                    <a:pt x="57" y="1423"/>
                    <a:pt x="62" y="1396"/>
                  </a:cubicBezTo>
                  <a:cubicBezTo>
                    <a:pt x="68" y="1369"/>
                    <a:pt x="74" y="1341"/>
                    <a:pt x="80" y="1314"/>
                  </a:cubicBezTo>
                  <a:cubicBezTo>
                    <a:pt x="87" y="1287"/>
                    <a:pt x="95" y="1259"/>
                    <a:pt x="102" y="1232"/>
                  </a:cubicBezTo>
                  <a:cubicBezTo>
                    <a:pt x="110" y="1205"/>
                    <a:pt x="118" y="1177"/>
                    <a:pt x="126" y="1150"/>
                  </a:cubicBezTo>
                  <a:cubicBezTo>
                    <a:pt x="135" y="1123"/>
                    <a:pt x="145" y="1097"/>
                    <a:pt x="154" y="1070"/>
                  </a:cubicBezTo>
                  <a:cubicBezTo>
                    <a:pt x="164" y="1043"/>
                    <a:pt x="174" y="1015"/>
                    <a:pt x="184" y="988"/>
                  </a:cubicBezTo>
                  <a:cubicBezTo>
                    <a:pt x="195" y="961"/>
                    <a:pt x="207" y="935"/>
                    <a:pt x="218" y="908"/>
                  </a:cubicBezTo>
                  <a:cubicBezTo>
                    <a:pt x="230" y="881"/>
                    <a:pt x="242" y="855"/>
                    <a:pt x="254" y="828"/>
                  </a:cubicBezTo>
                  <a:cubicBezTo>
                    <a:pt x="267" y="801"/>
                    <a:pt x="281" y="775"/>
                    <a:pt x="294" y="748"/>
                  </a:cubicBezTo>
                  <a:cubicBezTo>
                    <a:pt x="309" y="721"/>
                    <a:pt x="323" y="695"/>
                    <a:pt x="338" y="668"/>
                  </a:cubicBezTo>
                  <a:lnTo>
                    <a:pt x="386" y="590"/>
                  </a:lnTo>
                  <a:lnTo>
                    <a:pt x="438" y="514"/>
                  </a:lnTo>
                  <a:lnTo>
                    <a:pt x="492" y="436"/>
                  </a:lnTo>
                  <a:cubicBezTo>
                    <a:pt x="512" y="411"/>
                    <a:pt x="532" y="387"/>
                    <a:pt x="552" y="362"/>
                  </a:cubicBezTo>
                  <a:lnTo>
                    <a:pt x="616" y="286"/>
                  </a:lnTo>
                  <a:lnTo>
                    <a:pt x="682" y="214"/>
                  </a:lnTo>
                  <a:cubicBezTo>
                    <a:pt x="706" y="189"/>
                    <a:pt x="730" y="165"/>
                    <a:pt x="754" y="140"/>
                  </a:cubicBezTo>
                  <a:lnTo>
                    <a:pt x="830" y="70"/>
                  </a:lnTo>
                  <a:cubicBezTo>
                    <a:pt x="857" y="47"/>
                    <a:pt x="883" y="23"/>
                    <a:pt x="910" y="0"/>
                  </a:cubicBezTo>
                </a:path>
              </a:pathLst>
            </a:custGeom>
            <a:noFill/>
            <a:ln w="1270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 rot="5052730" flipH="1">
              <a:off x="276273" y="3900696"/>
              <a:ext cx="876345" cy="876345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 rot="5052730" flipH="1">
              <a:off x="1563696" y="4376795"/>
              <a:ext cx="684000" cy="684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 rot="6001719" flipH="1">
              <a:off x="1364910" y="4223755"/>
              <a:ext cx="500073" cy="500073"/>
            </a:xfrm>
            <a:prstGeom prst="ellipse">
              <a:avLst/>
            </a:prstGeom>
            <a:solidFill>
              <a:schemeClr val="accent1">
                <a:alpha val="1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/>
          </p:nvSpPr>
          <p:spPr>
            <a:xfrm rot="5052730" flipH="1">
              <a:off x="2809373" y="4455689"/>
              <a:ext cx="212069" cy="212069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5052730" flipH="1">
              <a:off x="3300197" y="4402295"/>
              <a:ext cx="108000" cy="108000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 rot="5052730" flipH="1">
              <a:off x="3536525" y="3777482"/>
              <a:ext cx="196328" cy="196326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5"/>
            <p:cNvSpPr/>
            <p:nvPr/>
          </p:nvSpPr>
          <p:spPr>
            <a:xfrm>
              <a:off x="0" y="2857496"/>
              <a:ext cx="589400" cy="11508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1566"/>
                </a:cxn>
                <a:cxn ang="0">
                  <a:pos x="20" y="1566"/>
                </a:cxn>
                <a:cxn ang="0">
                  <a:pos x="60" y="1564"/>
                </a:cxn>
                <a:cxn ang="0">
                  <a:pos x="139" y="1556"/>
                </a:cxn>
                <a:cxn ang="0">
                  <a:pos x="215" y="1541"/>
                </a:cxn>
                <a:cxn ang="0">
                  <a:pos x="288" y="1518"/>
                </a:cxn>
                <a:cxn ang="0">
                  <a:pos x="359" y="1489"/>
                </a:cxn>
                <a:cxn ang="0">
                  <a:pos x="425" y="1452"/>
                </a:cxn>
                <a:cxn ang="0">
                  <a:pos x="489" y="1410"/>
                </a:cxn>
                <a:cxn ang="0">
                  <a:pos x="547" y="1361"/>
                </a:cxn>
                <a:cxn ang="0">
                  <a:pos x="599" y="1309"/>
                </a:cxn>
                <a:cxn ang="0">
                  <a:pos x="647" y="1251"/>
                </a:cxn>
                <a:cxn ang="0">
                  <a:pos x="690" y="1190"/>
                </a:cxn>
                <a:cxn ang="0">
                  <a:pos x="724" y="1122"/>
                </a:cxn>
                <a:cxn ang="0">
                  <a:pos x="755" y="1052"/>
                </a:cxn>
                <a:cxn ang="0">
                  <a:pos x="778" y="979"/>
                </a:cxn>
                <a:cxn ang="0">
                  <a:pos x="794" y="902"/>
                </a:cxn>
                <a:cxn ang="0">
                  <a:pos x="802" y="823"/>
                </a:cxn>
                <a:cxn ang="0">
                  <a:pos x="802" y="782"/>
                </a:cxn>
                <a:cxn ang="0">
                  <a:pos x="798" y="703"/>
                </a:cxn>
                <a:cxn ang="0">
                  <a:pos x="786" y="626"/>
                </a:cxn>
                <a:cxn ang="0">
                  <a:pos x="767" y="550"/>
                </a:cxn>
                <a:cxn ang="0">
                  <a:pos x="742" y="479"/>
                </a:cxn>
                <a:cxn ang="0">
                  <a:pos x="707" y="410"/>
                </a:cxn>
                <a:cxn ang="0">
                  <a:pos x="668" y="346"/>
                </a:cxn>
                <a:cxn ang="0">
                  <a:pos x="624" y="284"/>
                </a:cxn>
                <a:cxn ang="0">
                  <a:pos x="574" y="230"/>
                </a:cxn>
                <a:cxn ang="0">
                  <a:pos x="518" y="180"/>
                </a:cxn>
                <a:cxn ang="0">
                  <a:pos x="458" y="133"/>
                </a:cxn>
                <a:cxn ang="0">
                  <a:pos x="392" y="95"/>
                </a:cxn>
                <a:cxn ang="0">
                  <a:pos x="325" y="62"/>
                </a:cxn>
                <a:cxn ang="0">
                  <a:pos x="253" y="35"/>
                </a:cxn>
                <a:cxn ang="0">
                  <a:pos x="178" y="16"/>
                </a:cxn>
                <a:cxn ang="0">
                  <a:pos x="99" y="4"/>
                </a:cxn>
                <a:cxn ang="0">
                  <a:pos x="20" y="0"/>
                </a:cxn>
              </a:cxnLst>
              <a:rect l="0" t="0" r="r" b="b"/>
              <a:pathLst>
                <a:path w="802" h="1566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1566"/>
                  </a:lnTo>
                  <a:lnTo>
                    <a:pt x="0" y="1566"/>
                  </a:lnTo>
                  <a:lnTo>
                    <a:pt x="20" y="1566"/>
                  </a:lnTo>
                  <a:lnTo>
                    <a:pt x="20" y="1566"/>
                  </a:lnTo>
                  <a:lnTo>
                    <a:pt x="60" y="1564"/>
                  </a:lnTo>
                  <a:lnTo>
                    <a:pt x="99" y="1562"/>
                  </a:lnTo>
                  <a:lnTo>
                    <a:pt x="139" y="1556"/>
                  </a:lnTo>
                  <a:lnTo>
                    <a:pt x="178" y="1551"/>
                  </a:lnTo>
                  <a:lnTo>
                    <a:pt x="215" y="1541"/>
                  </a:lnTo>
                  <a:lnTo>
                    <a:pt x="253" y="1531"/>
                  </a:lnTo>
                  <a:lnTo>
                    <a:pt x="288" y="1518"/>
                  </a:lnTo>
                  <a:lnTo>
                    <a:pt x="325" y="1504"/>
                  </a:lnTo>
                  <a:lnTo>
                    <a:pt x="359" y="1489"/>
                  </a:lnTo>
                  <a:lnTo>
                    <a:pt x="392" y="1471"/>
                  </a:lnTo>
                  <a:lnTo>
                    <a:pt x="425" y="1452"/>
                  </a:lnTo>
                  <a:lnTo>
                    <a:pt x="458" y="1433"/>
                  </a:lnTo>
                  <a:lnTo>
                    <a:pt x="489" y="1410"/>
                  </a:lnTo>
                  <a:lnTo>
                    <a:pt x="518" y="1386"/>
                  </a:lnTo>
                  <a:lnTo>
                    <a:pt x="547" y="1361"/>
                  </a:lnTo>
                  <a:lnTo>
                    <a:pt x="574" y="1336"/>
                  </a:lnTo>
                  <a:lnTo>
                    <a:pt x="599" y="1309"/>
                  </a:lnTo>
                  <a:lnTo>
                    <a:pt x="624" y="1280"/>
                  </a:lnTo>
                  <a:lnTo>
                    <a:pt x="647" y="1251"/>
                  </a:lnTo>
                  <a:lnTo>
                    <a:pt x="668" y="1220"/>
                  </a:lnTo>
                  <a:lnTo>
                    <a:pt x="690" y="1190"/>
                  </a:lnTo>
                  <a:lnTo>
                    <a:pt x="707" y="1157"/>
                  </a:lnTo>
                  <a:lnTo>
                    <a:pt x="724" y="1122"/>
                  </a:lnTo>
                  <a:lnTo>
                    <a:pt x="742" y="1087"/>
                  </a:lnTo>
                  <a:lnTo>
                    <a:pt x="755" y="1052"/>
                  </a:lnTo>
                  <a:lnTo>
                    <a:pt x="767" y="1016"/>
                  </a:lnTo>
                  <a:lnTo>
                    <a:pt x="778" y="979"/>
                  </a:lnTo>
                  <a:lnTo>
                    <a:pt x="786" y="940"/>
                  </a:lnTo>
                  <a:lnTo>
                    <a:pt x="794" y="902"/>
                  </a:lnTo>
                  <a:lnTo>
                    <a:pt x="798" y="863"/>
                  </a:lnTo>
                  <a:lnTo>
                    <a:pt x="802" y="823"/>
                  </a:lnTo>
                  <a:lnTo>
                    <a:pt x="802" y="782"/>
                  </a:lnTo>
                  <a:lnTo>
                    <a:pt x="802" y="782"/>
                  </a:lnTo>
                  <a:lnTo>
                    <a:pt x="802" y="742"/>
                  </a:lnTo>
                  <a:lnTo>
                    <a:pt x="798" y="703"/>
                  </a:lnTo>
                  <a:lnTo>
                    <a:pt x="794" y="664"/>
                  </a:lnTo>
                  <a:lnTo>
                    <a:pt x="786" y="626"/>
                  </a:lnTo>
                  <a:lnTo>
                    <a:pt x="778" y="587"/>
                  </a:lnTo>
                  <a:lnTo>
                    <a:pt x="767" y="550"/>
                  </a:lnTo>
                  <a:lnTo>
                    <a:pt x="755" y="514"/>
                  </a:lnTo>
                  <a:lnTo>
                    <a:pt x="742" y="479"/>
                  </a:lnTo>
                  <a:lnTo>
                    <a:pt x="724" y="444"/>
                  </a:lnTo>
                  <a:lnTo>
                    <a:pt x="707" y="410"/>
                  </a:lnTo>
                  <a:lnTo>
                    <a:pt x="690" y="377"/>
                  </a:lnTo>
                  <a:lnTo>
                    <a:pt x="668" y="346"/>
                  </a:lnTo>
                  <a:lnTo>
                    <a:pt x="647" y="315"/>
                  </a:lnTo>
                  <a:lnTo>
                    <a:pt x="624" y="284"/>
                  </a:lnTo>
                  <a:lnTo>
                    <a:pt x="599" y="257"/>
                  </a:lnTo>
                  <a:lnTo>
                    <a:pt x="574" y="230"/>
                  </a:lnTo>
                  <a:lnTo>
                    <a:pt x="547" y="203"/>
                  </a:lnTo>
                  <a:lnTo>
                    <a:pt x="518" y="180"/>
                  </a:lnTo>
                  <a:lnTo>
                    <a:pt x="489" y="155"/>
                  </a:lnTo>
                  <a:lnTo>
                    <a:pt x="458" y="133"/>
                  </a:lnTo>
                  <a:lnTo>
                    <a:pt x="425" y="114"/>
                  </a:lnTo>
                  <a:lnTo>
                    <a:pt x="392" y="95"/>
                  </a:lnTo>
                  <a:lnTo>
                    <a:pt x="359" y="77"/>
                  </a:lnTo>
                  <a:lnTo>
                    <a:pt x="325" y="62"/>
                  </a:lnTo>
                  <a:lnTo>
                    <a:pt x="288" y="49"/>
                  </a:lnTo>
                  <a:lnTo>
                    <a:pt x="253" y="35"/>
                  </a:lnTo>
                  <a:lnTo>
                    <a:pt x="215" y="25"/>
                  </a:lnTo>
                  <a:lnTo>
                    <a:pt x="178" y="16"/>
                  </a:lnTo>
                  <a:lnTo>
                    <a:pt x="139" y="10"/>
                  </a:lnTo>
                  <a:lnTo>
                    <a:pt x="99" y="4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chemeClr val="accent2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48"/>
          <p:cNvGrpSpPr/>
          <p:nvPr/>
        </p:nvGrpSpPr>
        <p:grpSpPr>
          <a:xfrm>
            <a:off x="5786445" y="1052140"/>
            <a:ext cx="3414480" cy="2098970"/>
            <a:chOff x="5786445" y="1052140"/>
            <a:chExt cx="3414480" cy="2098970"/>
          </a:xfrm>
        </p:grpSpPr>
        <p:sp>
          <p:nvSpPr>
            <p:cNvPr id="30" name="타원 29"/>
            <p:cNvSpPr/>
            <p:nvPr/>
          </p:nvSpPr>
          <p:spPr>
            <a:xfrm rot="5052730" flipV="1">
              <a:off x="6878722" y="1542321"/>
              <a:ext cx="257468" cy="257468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14"/>
            <p:cNvSpPr/>
            <p:nvPr/>
          </p:nvSpPr>
          <p:spPr>
            <a:xfrm rot="6001719" flipV="1">
              <a:off x="7941527" y="522107"/>
              <a:ext cx="214587" cy="2304209"/>
            </a:xfrm>
            <a:custGeom>
              <a:avLst/>
              <a:gdLst>
                <a:gd name="connsiteX0" fmla="*/ 458 w 458"/>
                <a:gd name="connsiteY0" fmla="*/ 2886 h 2886"/>
                <a:gd name="connsiteX1" fmla="*/ 458 w 458"/>
                <a:gd name="connsiteY1" fmla="*/ 2886 h 2886"/>
                <a:gd name="connsiteX2" fmla="*/ 384 w 458"/>
                <a:gd name="connsiteY2" fmla="*/ 2726 h 2886"/>
                <a:gd name="connsiteX3" fmla="*/ 336 w 458"/>
                <a:gd name="connsiteY3" fmla="*/ 2610 h 2886"/>
                <a:gd name="connsiteX4" fmla="*/ 310 w 458"/>
                <a:gd name="connsiteY4" fmla="*/ 2542 h 2886"/>
                <a:gd name="connsiteX5" fmla="*/ 282 w 458"/>
                <a:gd name="connsiteY5" fmla="*/ 2468 h 2886"/>
                <a:gd name="connsiteX6" fmla="*/ 254 w 458"/>
                <a:gd name="connsiteY6" fmla="*/ 2388 h 2886"/>
                <a:gd name="connsiteX7" fmla="*/ 224 w 458"/>
                <a:gd name="connsiteY7" fmla="*/ 2302 h 2886"/>
                <a:gd name="connsiteX8" fmla="*/ 196 w 458"/>
                <a:gd name="connsiteY8" fmla="*/ 2212 h 2886"/>
                <a:gd name="connsiteX9" fmla="*/ 168 w 458"/>
                <a:gd name="connsiteY9" fmla="*/ 2116 h 2886"/>
                <a:gd name="connsiteX10" fmla="*/ 140 w 458"/>
                <a:gd name="connsiteY10" fmla="*/ 2016 h 2886"/>
                <a:gd name="connsiteX11" fmla="*/ 114 w 458"/>
                <a:gd name="connsiteY11" fmla="*/ 1912 h 2886"/>
                <a:gd name="connsiteX12" fmla="*/ 90 w 458"/>
                <a:gd name="connsiteY12" fmla="*/ 1804 h 2886"/>
                <a:gd name="connsiteX13" fmla="*/ 68 w 458"/>
                <a:gd name="connsiteY13" fmla="*/ 1692 h 2886"/>
                <a:gd name="connsiteX14" fmla="*/ 48 w 458"/>
                <a:gd name="connsiteY14" fmla="*/ 1578 h 2886"/>
                <a:gd name="connsiteX15" fmla="*/ 30 w 458"/>
                <a:gd name="connsiteY15" fmla="*/ 1462 h 2886"/>
                <a:gd name="connsiteX16" fmla="*/ 16 w 458"/>
                <a:gd name="connsiteY16" fmla="*/ 1344 h 2886"/>
                <a:gd name="connsiteX17" fmla="*/ 8 w 458"/>
                <a:gd name="connsiteY17" fmla="*/ 1222 h 2886"/>
                <a:gd name="connsiteX18" fmla="*/ 2 w 458"/>
                <a:gd name="connsiteY18" fmla="*/ 1100 h 2886"/>
                <a:gd name="connsiteX19" fmla="*/ 0 w 458"/>
                <a:gd name="connsiteY19" fmla="*/ 1040 h 2886"/>
                <a:gd name="connsiteX20" fmla="*/ 0 w 458"/>
                <a:gd name="connsiteY20" fmla="*/ 978 h 2886"/>
                <a:gd name="connsiteX21" fmla="*/ 2 w 458"/>
                <a:gd name="connsiteY21" fmla="*/ 916 h 2886"/>
                <a:gd name="connsiteX22" fmla="*/ 4 w 458"/>
                <a:gd name="connsiteY22" fmla="*/ 854 h 2886"/>
                <a:gd name="connsiteX23" fmla="*/ 8 w 458"/>
                <a:gd name="connsiteY23" fmla="*/ 792 h 2886"/>
                <a:gd name="connsiteX24" fmla="*/ 14 w 458"/>
                <a:gd name="connsiteY24" fmla="*/ 730 h 2886"/>
                <a:gd name="connsiteX25" fmla="*/ 20 w 458"/>
                <a:gd name="connsiteY25" fmla="*/ 668 h 2886"/>
                <a:gd name="connsiteX26" fmla="*/ 30 w 458"/>
                <a:gd name="connsiteY26" fmla="*/ 606 h 2886"/>
                <a:gd name="connsiteX27" fmla="*/ 40 w 458"/>
                <a:gd name="connsiteY27" fmla="*/ 544 h 2886"/>
                <a:gd name="connsiteX28" fmla="*/ 50 w 458"/>
                <a:gd name="connsiteY28" fmla="*/ 482 h 2886"/>
                <a:gd name="connsiteX29" fmla="*/ 64 w 458"/>
                <a:gd name="connsiteY29" fmla="*/ 422 h 2886"/>
                <a:gd name="connsiteX30" fmla="*/ 78 w 458"/>
                <a:gd name="connsiteY30" fmla="*/ 360 h 2886"/>
                <a:gd name="connsiteX31" fmla="*/ 96 w 458"/>
                <a:gd name="connsiteY31" fmla="*/ 300 h 2886"/>
                <a:gd name="connsiteX32" fmla="*/ 114 w 458"/>
                <a:gd name="connsiteY32" fmla="*/ 238 h 2886"/>
                <a:gd name="connsiteX33" fmla="*/ 134 w 458"/>
                <a:gd name="connsiteY33" fmla="*/ 178 h 2886"/>
                <a:gd name="connsiteX34" fmla="*/ 156 w 458"/>
                <a:gd name="connsiteY34" fmla="*/ 118 h 2886"/>
                <a:gd name="connsiteX35" fmla="*/ 180 w 458"/>
                <a:gd name="connsiteY35" fmla="*/ 60 h 2886"/>
                <a:gd name="connsiteX36" fmla="*/ 206 w 458"/>
                <a:gd name="connsiteY36" fmla="*/ 0 h 2886"/>
                <a:gd name="connsiteX0" fmla="*/ 458 w 458"/>
                <a:gd name="connsiteY0" fmla="*/ 2886 h 2886"/>
                <a:gd name="connsiteX1" fmla="*/ 384 w 458"/>
                <a:gd name="connsiteY1" fmla="*/ 2726 h 2886"/>
                <a:gd name="connsiteX2" fmla="*/ 336 w 458"/>
                <a:gd name="connsiteY2" fmla="*/ 2610 h 2886"/>
                <a:gd name="connsiteX3" fmla="*/ 310 w 458"/>
                <a:gd name="connsiteY3" fmla="*/ 2542 h 2886"/>
                <a:gd name="connsiteX4" fmla="*/ 282 w 458"/>
                <a:gd name="connsiteY4" fmla="*/ 2468 h 2886"/>
                <a:gd name="connsiteX5" fmla="*/ 254 w 458"/>
                <a:gd name="connsiteY5" fmla="*/ 2388 h 2886"/>
                <a:gd name="connsiteX6" fmla="*/ 224 w 458"/>
                <a:gd name="connsiteY6" fmla="*/ 2302 h 2886"/>
                <a:gd name="connsiteX7" fmla="*/ 196 w 458"/>
                <a:gd name="connsiteY7" fmla="*/ 2212 h 2886"/>
                <a:gd name="connsiteX8" fmla="*/ 168 w 458"/>
                <a:gd name="connsiteY8" fmla="*/ 2116 h 2886"/>
                <a:gd name="connsiteX9" fmla="*/ 140 w 458"/>
                <a:gd name="connsiteY9" fmla="*/ 2016 h 2886"/>
                <a:gd name="connsiteX10" fmla="*/ 114 w 458"/>
                <a:gd name="connsiteY10" fmla="*/ 1912 h 2886"/>
                <a:gd name="connsiteX11" fmla="*/ 90 w 458"/>
                <a:gd name="connsiteY11" fmla="*/ 1804 h 2886"/>
                <a:gd name="connsiteX12" fmla="*/ 68 w 458"/>
                <a:gd name="connsiteY12" fmla="*/ 1692 h 2886"/>
                <a:gd name="connsiteX13" fmla="*/ 48 w 458"/>
                <a:gd name="connsiteY13" fmla="*/ 1578 h 2886"/>
                <a:gd name="connsiteX14" fmla="*/ 30 w 458"/>
                <a:gd name="connsiteY14" fmla="*/ 1462 h 2886"/>
                <a:gd name="connsiteX15" fmla="*/ 16 w 458"/>
                <a:gd name="connsiteY15" fmla="*/ 1344 h 2886"/>
                <a:gd name="connsiteX16" fmla="*/ 8 w 458"/>
                <a:gd name="connsiteY16" fmla="*/ 1222 h 2886"/>
                <a:gd name="connsiteX17" fmla="*/ 2 w 458"/>
                <a:gd name="connsiteY17" fmla="*/ 1100 h 2886"/>
                <a:gd name="connsiteX18" fmla="*/ 0 w 458"/>
                <a:gd name="connsiteY18" fmla="*/ 1040 h 2886"/>
                <a:gd name="connsiteX19" fmla="*/ 0 w 458"/>
                <a:gd name="connsiteY19" fmla="*/ 978 h 2886"/>
                <a:gd name="connsiteX20" fmla="*/ 2 w 458"/>
                <a:gd name="connsiteY20" fmla="*/ 916 h 2886"/>
                <a:gd name="connsiteX21" fmla="*/ 4 w 458"/>
                <a:gd name="connsiteY21" fmla="*/ 854 h 2886"/>
                <a:gd name="connsiteX22" fmla="*/ 8 w 458"/>
                <a:gd name="connsiteY22" fmla="*/ 792 h 2886"/>
                <a:gd name="connsiteX23" fmla="*/ 14 w 458"/>
                <a:gd name="connsiteY23" fmla="*/ 730 h 2886"/>
                <a:gd name="connsiteX24" fmla="*/ 20 w 458"/>
                <a:gd name="connsiteY24" fmla="*/ 668 h 2886"/>
                <a:gd name="connsiteX25" fmla="*/ 30 w 458"/>
                <a:gd name="connsiteY25" fmla="*/ 606 h 2886"/>
                <a:gd name="connsiteX26" fmla="*/ 40 w 458"/>
                <a:gd name="connsiteY26" fmla="*/ 544 h 2886"/>
                <a:gd name="connsiteX27" fmla="*/ 50 w 458"/>
                <a:gd name="connsiteY27" fmla="*/ 482 h 2886"/>
                <a:gd name="connsiteX28" fmla="*/ 64 w 458"/>
                <a:gd name="connsiteY28" fmla="*/ 422 h 2886"/>
                <a:gd name="connsiteX29" fmla="*/ 78 w 458"/>
                <a:gd name="connsiteY29" fmla="*/ 360 h 2886"/>
                <a:gd name="connsiteX30" fmla="*/ 96 w 458"/>
                <a:gd name="connsiteY30" fmla="*/ 300 h 2886"/>
                <a:gd name="connsiteX31" fmla="*/ 114 w 458"/>
                <a:gd name="connsiteY31" fmla="*/ 238 h 2886"/>
                <a:gd name="connsiteX32" fmla="*/ 134 w 458"/>
                <a:gd name="connsiteY32" fmla="*/ 178 h 2886"/>
                <a:gd name="connsiteX33" fmla="*/ 156 w 458"/>
                <a:gd name="connsiteY33" fmla="*/ 118 h 2886"/>
                <a:gd name="connsiteX34" fmla="*/ 180 w 458"/>
                <a:gd name="connsiteY34" fmla="*/ 60 h 2886"/>
                <a:gd name="connsiteX35" fmla="*/ 206 w 458"/>
                <a:gd name="connsiteY35" fmla="*/ 0 h 2886"/>
                <a:gd name="connsiteX0" fmla="*/ 384 w 384"/>
                <a:gd name="connsiteY0" fmla="*/ 2726 h 2726"/>
                <a:gd name="connsiteX1" fmla="*/ 336 w 384"/>
                <a:gd name="connsiteY1" fmla="*/ 2610 h 2726"/>
                <a:gd name="connsiteX2" fmla="*/ 310 w 384"/>
                <a:gd name="connsiteY2" fmla="*/ 2542 h 2726"/>
                <a:gd name="connsiteX3" fmla="*/ 282 w 384"/>
                <a:gd name="connsiteY3" fmla="*/ 2468 h 2726"/>
                <a:gd name="connsiteX4" fmla="*/ 254 w 384"/>
                <a:gd name="connsiteY4" fmla="*/ 2388 h 2726"/>
                <a:gd name="connsiteX5" fmla="*/ 224 w 384"/>
                <a:gd name="connsiteY5" fmla="*/ 2302 h 2726"/>
                <a:gd name="connsiteX6" fmla="*/ 196 w 384"/>
                <a:gd name="connsiteY6" fmla="*/ 2212 h 2726"/>
                <a:gd name="connsiteX7" fmla="*/ 168 w 384"/>
                <a:gd name="connsiteY7" fmla="*/ 2116 h 2726"/>
                <a:gd name="connsiteX8" fmla="*/ 140 w 384"/>
                <a:gd name="connsiteY8" fmla="*/ 2016 h 2726"/>
                <a:gd name="connsiteX9" fmla="*/ 114 w 384"/>
                <a:gd name="connsiteY9" fmla="*/ 1912 h 2726"/>
                <a:gd name="connsiteX10" fmla="*/ 90 w 384"/>
                <a:gd name="connsiteY10" fmla="*/ 1804 h 2726"/>
                <a:gd name="connsiteX11" fmla="*/ 68 w 384"/>
                <a:gd name="connsiteY11" fmla="*/ 1692 h 2726"/>
                <a:gd name="connsiteX12" fmla="*/ 48 w 384"/>
                <a:gd name="connsiteY12" fmla="*/ 1578 h 2726"/>
                <a:gd name="connsiteX13" fmla="*/ 30 w 384"/>
                <a:gd name="connsiteY13" fmla="*/ 1462 h 2726"/>
                <a:gd name="connsiteX14" fmla="*/ 16 w 384"/>
                <a:gd name="connsiteY14" fmla="*/ 1344 h 2726"/>
                <a:gd name="connsiteX15" fmla="*/ 8 w 384"/>
                <a:gd name="connsiteY15" fmla="*/ 1222 h 2726"/>
                <a:gd name="connsiteX16" fmla="*/ 2 w 384"/>
                <a:gd name="connsiteY16" fmla="*/ 1100 h 2726"/>
                <a:gd name="connsiteX17" fmla="*/ 0 w 384"/>
                <a:gd name="connsiteY17" fmla="*/ 1040 h 2726"/>
                <a:gd name="connsiteX18" fmla="*/ 0 w 384"/>
                <a:gd name="connsiteY18" fmla="*/ 978 h 2726"/>
                <a:gd name="connsiteX19" fmla="*/ 2 w 384"/>
                <a:gd name="connsiteY19" fmla="*/ 916 h 2726"/>
                <a:gd name="connsiteX20" fmla="*/ 4 w 384"/>
                <a:gd name="connsiteY20" fmla="*/ 854 h 2726"/>
                <a:gd name="connsiteX21" fmla="*/ 8 w 384"/>
                <a:gd name="connsiteY21" fmla="*/ 792 h 2726"/>
                <a:gd name="connsiteX22" fmla="*/ 14 w 384"/>
                <a:gd name="connsiteY22" fmla="*/ 730 h 2726"/>
                <a:gd name="connsiteX23" fmla="*/ 20 w 384"/>
                <a:gd name="connsiteY23" fmla="*/ 668 h 2726"/>
                <a:gd name="connsiteX24" fmla="*/ 30 w 384"/>
                <a:gd name="connsiteY24" fmla="*/ 606 h 2726"/>
                <a:gd name="connsiteX25" fmla="*/ 40 w 384"/>
                <a:gd name="connsiteY25" fmla="*/ 544 h 2726"/>
                <a:gd name="connsiteX26" fmla="*/ 50 w 384"/>
                <a:gd name="connsiteY26" fmla="*/ 482 h 2726"/>
                <a:gd name="connsiteX27" fmla="*/ 64 w 384"/>
                <a:gd name="connsiteY27" fmla="*/ 422 h 2726"/>
                <a:gd name="connsiteX28" fmla="*/ 78 w 384"/>
                <a:gd name="connsiteY28" fmla="*/ 360 h 2726"/>
                <a:gd name="connsiteX29" fmla="*/ 96 w 384"/>
                <a:gd name="connsiteY29" fmla="*/ 300 h 2726"/>
                <a:gd name="connsiteX30" fmla="*/ 114 w 384"/>
                <a:gd name="connsiteY30" fmla="*/ 238 h 2726"/>
                <a:gd name="connsiteX31" fmla="*/ 134 w 384"/>
                <a:gd name="connsiteY31" fmla="*/ 178 h 2726"/>
                <a:gd name="connsiteX32" fmla="*/ 156 w 384"/>
                <a:gd name="connsiteY32" fmla="*/ 118 h 2726"/>
                <a:gd name="connsiteX33" fmla="*/ 180 w 384"/>
                <a:gd name="connsiteY33" fmla="*/ 60 h 2726"/>
                <a:gd name="connsiteX34" fmla="*/ 206 w 384"/>
                <a:gd name="connsiteY34" fmla="*/ 0 h 2726"/>
                <a:gd name="connsiteX0" fmla="*/ 336 w 336"/>
                <a:gd name="connsiteY0" fmla="*/ 2610 h 2610"/>
                <a:gd name="connsiteX1" fmla="*/ 310 w 336"/>
                <a:gd name="connsiteY1" fmla="*/ 2542 h 2610"/>
                <a:gd name="connsiteX2" fmla="*/ 282 w 336"/>
                <a:gd name="connsiteY2" fmla="*/ 2468 h 2610"/>
                <a:gd name="connsiteX3" fmla="*/ 254 w 336"/>
                <a:gd name="connsiteY3" fmla="*/ 2388 h 2610"/>
                <a:gd name="connsiteX4" fmla="*/ 224 w 336"/>
                <a:gd name="connsiteY4" fmla="*/ 2302 h 2610"/>
                <a:gd name="connsiteX5" fmla="*/ 196 w 336"/>
                <a:gd name="connsiteY5" fmla="*/ 2212 h 2610"/>
                <a:gd name="connsiteX6" fmla="*/ 168 w 336"/>
                <a:gd name="connsiteY6" fmla="*/ 2116 h 2610"/>
                <a:gd name="connsiteX7" fmla="*/ 140 w 336"/>
                <a:gd name="connsiteY7" fmla="*/ 2016 h 2610"/>
                <a:gd name="connsiteX8" fmla="*/ 114 w 336"/>
                <a:gd name="connsiteY8" fmla="*/ 1912 h 2610"/>
                <a:gd name="connsiteX9" fmla="*/ 90 w 336"/>
                <a:gd name="connsiteY9" fmla="*/ 1804 h 2610"/>
                <a:gd name="connsiteX10" fmla="*/ 68 w 336"/>
                <a:gd name="connsiteY10" fmla="*/ 1692 h 2610"/>
                <a:gd name="connsiteX11" fmla="*/ 48 w 336"/>
                <a:gd name="connsiteY11" fmla="*/ 1578 h 2610"/>
                <a:gd name="connsiteX12" fmla="*/ 30 w 336"/>
                <a:gd name="connsiteY12" fmla="*/ 1462 h 2610"/>
                <a:gd name="connsiteX13" fmla="*/ 16 w 336"/>
                <a:gd name="connsiteY13" fmla="*/ 1344 h 2610"/>
                <a:gd name="connsiteX14" fmla="*/ 8 w 336"/>
                <a:gd name="connsiteY14" fmla="*/ 1222 h 2610"/>
                <a:gd name="connsiteX15" fmla="*/ 2 w 336"/>
                <a:gd name="connsiteY15" fmla="*/ 1100 h 2610"/>
                <a:gd name="connsiteX16" fmla="*/ 0 w 336"/>
                <a:gd name="connsiteY16" fmla="*/ 1040 h 2610"/>
                <a:gd name="connsiteX17" fmla="*/ 0 w 336"/>
                <a:gd name="connsiteY17" fmla="*/ 978 h 2610"/>
                <a:gd name="connsiteX18" fmla="*/ 2 w 336"/>
                <a:gd name="connsiteY18" fmla="*/ 916 h 2610"/>
                <a:gd name="connsiteX19" fmla="*/ 4 w 336"/>
                <a:gd name="connsiteY19" fmla="*/ 854 h 2610"/>
                <a:gd name="connsiteX20" fmla="*/ 8 w 336"/>
                <a:gd name="connsiteY20" fmla="*/ 792 h 2610"/>
                <a:gd name="connsiteX21" fmla="*/ 14 w 336"/>
                <a:gd name="connsiteY21" fmla="*/ 730 h 2610"/>
                <a:gd name="connsiteX22" fmla="*/ 20 w 336"/>
                <a:gd name="connsiteY22" fmla="*/ 668 h 2610"/>
                <a:gd name="connsiteX23" fmla="*/ 30 w 336"/>
                <a:gd name="connsiteY23" fmla="*/ 606 h 2610"/>
                <a:gd name="connsiteX24" fmla="*/ 40 w 336"/>
                <a:gd name="connsiteY24" fmla="*/ 544 h 2610"/>
                <a:gd name="connsiteX25" fmla="*/ 50 w 336"/>
                <a:gd name="connsiteY25" fmla="*/ 482 h 2610"/>
                <a:gd name="connsiteX26" fmla="*/ 64 w 336"/>
                <a:gd name="connsiteY26" fmla="*/ 422 h 2610"/>
                <a:gd name="connsiteX27" fmla="*/ 78 w 336"/>
                <a:gd name="connsiteY27" fmla="*/ 360 h 2610"/>
                <a:gd name="connsiteX28" fmla="*/ 96 w 336"/>
                <a:gd name="connsiteY28" fmla="*/ 300 h 2610"/>
                <a:gd name="connsiteX29" fmla="*/ 114 w 336"/>
                <a:gd name="connsiteY29" fmla="*/ 238 h 2610"/>
                <a:gd name="connsiteX30" fmla="*/ 134 w 336"/>
                <a:gd name="connsiteY30" fmla="*/ 178 h 2610"/>
                <a:gd name="connsiteX31" fmla="*/ 156 w 336"/>
                <a:gd name="connsiteY31" fmla="*/ 118 h 2610"/>
                <a:gd name="connsiteX32" fmla="*/ 180 w 336"/>
                <a:gd name="connsiteY32" fmla="*/ 60 h 2610"/>
                <a:gd name="connsiteX33" fmla="*/ 206 w 336"/>
                <a:gd name="connsiteY33" fmla="*/ 0 h 2610"/>
                <a:gd name="connsiteX0" fmla="*/ 310 w 310"/>
                <a:gd name="connsiteY0" fmla="*/ 2542 h 2542"/>
                <a:gd name="connsiteX1" fmla="*/ 282 w 310"/>
                <a:gd name="connsiteY1" fmla="*/ 2468 h 2542"/>
                <a:gd name="connsiteX2" fmla="*/ 254 w 310"/>
                <a:gd name="connsiteY2" fmla="*/ 2388 h 2542"/>
                <a:gd name="connsiteX3" fmla="*/ 224 w 310"/>
                <a:gd name="connsiteY3" fmla="*/ 2302 h 2542"/>
                <a:gd name="connsiteX4" fmla="*/ 196 w 310"/>
                <a:gd name="connsiteY4" fmla="*/ 2212 h 2542"/>
                <a:gd name="connsiteX5" fmla="*/ 168 w 310"/>
                <a:gd name="connsiteY5" fmla="*/ 2116 h 2542"/>
                <a:gd name="connsiteX6" fmla="*/ 140 w 310"/>
                <a:gd name="connsiteY6" fmla="*/ 2016 h 2542"/>
                <a:gd name="connsiteX7" fmla="*/ 114 w 310"/>
                <a:gd name="connsiteY7" fmla="*/ 1912 h 2542"/>
                <a:gd name="connsiteX8" fmla="*/ 90 w 310"/>
                <a:gd name="connsiteY8" fmla="*/ 1804 h 2542"/>
                <a:gd name="connsiteX9" fmla="*/ 68 w 310"/>
                <a:gd name="connsiteY9" fmla="*/ 1692 h 2542"/>
                <a:gd name="connsiteX10" fmla="*/ 48 w 310"/>
                <a:gd name="connsiteY10" fmla="*/ 1578 h 2542"/>
                <a:gd name="connsiteX11" fmla="*/ 30 w 310"/>
                <a:gd name="connsiteY11" fmla="*/ 1462 h 2542"/>
                <a:gd name="connsiteX12" fmla="*/ 16 w 310"/>
                <a:gd name="connsiteY12" fmla="*/ 1344 h 2542"/>
                <a:gd name="connsiteX13" fmla="*/ 8 w 310"/>
                <a:gd name="connsiteY13" fmla="*/ 1222 h 2542"/>
                <a:gd name="connsiteX14" fmla="*/ 2 w 310"/>
                <a:gd name="connsiteY14" fmla="*/ 1100 h 2542"/>
                <a:gd name="connsiteX15" fmla="*/ 0 w 310"/>
                <a:gd name="connsiteY15" fmla="*/ 1040 h 2542"/>
                <a:gd name="connsiteX16" fmla="*/ 0 w 310"/>
                <a:gd name="connsiteY16" fmla="*/ 978 h 2542"/>
                <a:gd name="connsiteX17" fmla="*/ 2 w 310"/>
                <a:gd name="connsiteY17" fmla="*/ 916 h 2542"/>
                <a:gd name="connsiteX18" fmla="*/ 4 w 310"/>
                <a:gd name="connsiteY18" fmla="*/ 854 h 2542"/>
                <a:gd name="connsiteX19" fmla="*/ 8 w 310"/>
                <a:gd name="connsiteY19" fmla="*/ 792 h 2542"/>
                <a:gd name="connsiteX20" fmla="*/ 14 w 310"/>
                <a:gd name="connsiteY20" fmla="*/ 730 h 2542"/>
                <a:gd name="connsiteX21" fmla="*/ 20 w 310"/>
                <a:gd name="connsiteY21" fmla="*/ 668 h 2542"/>
                <a:gd name="connsiteX22" fmla="*/ 30 w 310"/>
                <a:gd name="connsiteY22" fmla="*/ 606 h 2542"/>
                <a:gd name="connsiteX23" fmla="*/ 40 w 310"/>
                <a:gd name="connsiteY23" fmla="*/ 544 h 2542"/>
                <a:gd name="connsiteX24" fmla="*/ 50 w 310"/>
                <a:gd name="connsiteY24" fmla="*/ 482 h 2542"/>
                <a:gd name="connsiteX25" fmla="*/ 64 w 310"/>
                <a:gd name="connsiteY25" fmla="*/ 422 h 2542"/>
                <a:gd name="connsiteX26" fmla="*/ 78 w 310"/>
                <a:gd name="connsiteY26" fmla="*/ 360 h 2542"/>
                <a:gd name="connsiteX27" fmla="*/ 96 w 310"/>
                <a:gd name="connsiteY27" fmla="*/ 300 h 2542"/>
                <a:gd name="connsiteX28" fmla="*/ 114 w 310"/>
                <a:gd name="connsiteY28" fmla="*/ 238 h 2542"/>
                <a:gd name="connsiteX29" fmla="*/ 134 w 310"/>
                <a:gd name="connsiteY29" fmla="*/ 178 h 2542"/>
                <a:gd name="connsiteX30" fmla="*/ 156 w 310"/>
                <a:gd name="connsiteY30" fmla="*/ 118 h 2542"/>
                <a:gd name="connsiteX31" fmla="*/ 180 w 310"/>
                <a:gd name="connsiteY31" fmla="*/ 60 h 2542"/>
                <a:gd name="connsiteX32" fmla="*/ 206 w 310"/>
                <a:gd name="connsiteY32" fmla="*/ 0 h 2542"/>
                <a:gd name="connsiteX0" fmla="*/ 282 w 282"/>
                <a:gd name="connsiteY0" fmla="*/ 2468 h 2468"/>
                <a:gd name="connsiteX1" fmla="*/ 254 w 282"/>
                <a:gd name="connsiteY1" fmla="*/ 2388 h 2468"/>
                <a:gd name="connsiteX2" fmla="*/ 224 w 282"/>
                <a:gd name="connsiteY2" fmla="*/ 2302 h 2468"/>
                <a:gd name="connsiteX3" fmla="*/ 196 w 282"/>
                <a:gd name="connsiteY3" fmla="*/ 2212 h 2468"/>
                <a:gd name="connsiteX4" fmla="*/ 168 w 282"/>
                <a:gd name="connsiteY4" fmla="*/ 2116 h 2468"/>
                <a:gd name="connsiteX5" fmla="*/ 140 w 282"/>
                <a:gd name="connsiteY5" fmla="*/ 2016 h 2468"/>
                <a:gd name="connsiteX6" fmla="*/ 114 w 282"/>
                <a:gd name="connsiteY6" fmla="*/ 1912 h 2468"/>
                <a:gd name="connsiteX7" fmla="*/ 90 w 282"/>
                <a:gd name="connsiteY7" fmla="*/ 1804 h 2468"/>
                <a:gd name="connsiteX8" fmla="*/ 68 w 282"/>
                <a:gd name="connsiteY8" fmla="*/ 1692 h 2468"/>
                <a:gd name="connsiteX9" fmla="*/ 48 w 282"/>
                <a:gd name="connsiteY9" fmla="*/ 1578 h 2468"/>
                <a:gd name="connsiteX10" fmla="*/ 30 w 282"/>
                <a:gd name="connsiteY10" fmla="*/ 1462 h 2468"/>
                <a:gd name="connsiteX11" fmla="*/ 16 w 282"/>
                <a:gd name="connsiteY11" fmla="*/ 1344 h 2468"/>
                <a:gd name="connsiteX12" fmla="*/ 8 w 282"/>
                <a:gd name="connsiteY12" fmla="*/ 1222 h 2468"/>
                <a:gd name="connsiteX13" fmla="*/ 2 w 282"/>
                <a:gd name="connsiteY13" fmla="*/ 1100 h 2468"/>
                <a:gd name="connsiteX14" fmla="*/ 0 w 282"/>
                <a:gd name="connsiteY14" fmla="*/ 1040 h 2468"/>
                <a:gd name="connsiteX15" fmla="*/ 0 w 282"/>
                <a:gd name="connsiteY15" fmla="*/ 978 h 2468"/>
                <a:gd name="connsiteX16" fmla="*/ 2 w 282"/>
                <a:gd name="connsiteY16" fmla="*/ 916 h 2468"/>
                <a:gd name="connsiteX17" fmla="*/ 4 w 282"/>
                <a:gd name="connsiteY17" fmla="*/ 854 h 2468"/>
                <a:gd name="connsiteX18" fmla="*/ 8 w 282"/>
                <a:gd name="connsiteY18" fmla="*/ 792 h 2468"/>
                <a:gd name="connsiteX19" fmla="*/ 14 w 282"/>
                <a:gd name="connsiteY19" fmla="*/ 730 h 2468"/>
                <a:gd name="connsiteX20" fmla="*/ 20 w 282"/>
                <a:gd name="connsiteY20" fmla="*/ 668 h 2468"/>
                <a:gd name="connsiteX21" fmla="*/ 30 w 282"/>
                <a:gd name="connsiteY21" fmla="*/ 606 h 2468"/>
                <a:gd name="connsiteX22" fmla="*/ 40 w 282"/>
                <a:gd name="connsiteY22" fmla="*/ 544 h 2468"/>
                <a:gd name="connsiteX23" fmla="*/ 50 w 282"/>
                <a:gd name="connsiteY23" fmla="*/ 482 h 2468"/>
                <a:gd name="connsiteX24" fmla="*/ 64 w 282"/>
                <a:gd name="connsiteY24" fmla="*/ 422 h 2468"/>
                <a:gd name="connsiteX25" fmla="*/ 78 w 282"/>
                <a:gd name="connsiteY25" fmla="*/ 360 h 2468"/>
                <a:gd name="connsiteX26" fmla="*/ 96 w 282"/>
                <a:gd name="connsiteY26" fmla="*/ 300 h 2468"/>
                <a:gd name="connsiteX27" fmla="*/ 114 w 282"/>
                <a:gd name="connsiteY27" fmla="*/ 238 h 2468"/>
                <a:gd name="connsiteX28" fmla="*/ 134 w 282"/>
                <a:gd name="connsiteY28" fmla="*/ 178 h 2468"/>
                <a:gd name="connsiteX29" fmla="*/ 156 w 282"/>
                <a:gd name="connsiteY29" fmla="*/ 118 h 2468"/>
                <a:gd name="connsiteX30" fmla="*/ 180 w 282"/>
                <a:gd name="connsiteY30" fmla="*/ 60 h 2468"/>
                <a:gd name="connsiteX31" fmla="*/ 206 w 282"/>
                <a:gd name="connsiteY31" fmla="*/ 0 h 2468"/>
                <a:gd name="connsiteX0" fmla="*/ 254 w 254"/>
                <a:gd name="connsiteY0" fmla="*/ 2388 h 2388"/>
                <a:gd name="connsiteX1" fmla="*/ 224 w 254"/>
                <a:gd name="connsiteY1" fmla="*/ 2302 h 2388"/>
                <a:gd name="connsiteX2" fmla="*/ 196 w 254"/>
                <a:gd name="connsiteY2" fmla="*/ 2212 h 2388"/>
                <a:gd name="connsiteX3" fmla="*/ 168 w 254"/>
                <a:gd name="connsiteY3" fmla="*/ 2116 h 2388"/>
                <a:gd name="connsiteX4" fmla="*/ 140 w 254"/>
                <a:gd name="connsiteY4" fmla="*/ 2016 h 2388"/>
                <a:gd name="connsiteX5" fmla="*/ 114 w 254"/>
                <a:gd name="connsiteY5" fmla="*/ 1912 h 2388"/>
                <a:gd name="connsiteX6" fmla="*/ 90 w 254"/>
                <a:gd name="connsiteY6" fmla="*/ 1804 h 2388"/>
                <a:gd name="connsiteX7" fmla="*/ 68 w 254"/>
                <a:gd name="connsiteY7" fmla="*/ 1692 h 2388"/>
                <a:gd name="connsiteX8" fmla="*/ 48 w 254"/>
                <a:gd name="connsiteY8" fmla="*/ 1578 h 2388"/>
                <a:gd name="connsiteX9" fmla="*/ 30 w 254"/>
                <a:gd name="connsiteY9" fmla="*/ 1462 h 2388"/>
                <a:gd name="connsiteX10" fmla="*/ 16 w 254"/>
                <a:gd name="connsiteY10" fmla="*/ 1344 h 2388"/>
                <a:gd name="connsiteX11" fmla="*/ 8 w 254"/>
                <a:gd name="connsiteY11" fmla="*/ 1222 h 2388"/>
                <a:gd name="connsiteX12" fmla="*/ 2 w 254"/>
                <a:gd name="connsiteY12" fmla="*/ 1100 h 2388"/>
                <a:gd name="connsiteX13" fmla="*/ 0 w 254"/>
                <a:gd name="connsiteY13" fmla="*/ 1040 h 2388"/>
                <a:gd name="connsiteX14" fmla="*/ 0 w 254"/>
                <a:gd name="connsiteY14" fmla="*/ 978 h 2388"/>
                <a:gd name="connsiteX15" fmla="*/ 2 w 254"/>
                <a:gd name="connsiteY15" fmla="*/ 916 h 2388"/>
                <a:gd name="connsiteX16" fmla="*/ 4 w 254"/>
                <a:gd name="connsiteY16" fmla="*/ 854 h 2388"/>
                <a:gd name="connsiteX17" fmla="*/ 8 w 254"/>
                <a:gd name="connsiteY17" fmla="*/ 792 h 2388"/>
                <a:gd name="connsiteX18" fmla="*/ 14 w 254"/>
                <a:gd name="connsiteY18" fmla="*/ 730 h 2388"/>
                <a:gd name="connsiteX19" fmla="*/ 20 w 254"/>
                <a:gd name="connsiteY19" fmla="*/ 668 h 2388"/>
                <a:gd name="connsiteX20" fmla="*/ 30 w 254"/>
                <a:gd name="connsiteY20" fmla="*/ 606 h 2388"/>
                <a:gd name="connsiteX21" fmla="*/ 40 w 254"/>
                <a:gd name="connsiteY21" fmla="*/ 544 h 2388"/>
                <a:gd name="connsiteX22" fmla="*/ 50 w 254"/>
                <a:gd name="connsiteY22" fmla="*/ 482 h 2388"/>
                <a:gd name="connsiteX23" fmla="*/ 64 w 254"/>
                <a:gd name="connsiteY23" fmla="*/ 422 h 2388"/>
                <a:gd name="connsiteX24" fmla="*/ 78 w 254"/>
                <a:gd name="connsiteY24" fmla="*/ 360 h 2388"/>
                <a:gd name="connsiteX25" fmla="*/ 96 w 254"/>
                <a:gd name="connsiteY25" fmla="*/ 300 h 2388"/>
                <a:gd name="connsiteX26" fmla="*/ 114 w 254"/>
                <a:gd name="connsiteY26" fmla="*/ 238 h 2388"/>
                <a:gd name="connsiteX27" fmla="*/ 134 w 254"/>
                <a:gd name="connsiteY27" fmla="*/ 178 h 2388"/>
                <a:gd name="connsiteX28" fmla="*/ 156 w 254"/>
                <a:gd name="connsiteY28" fmla="*/ 118 h 2388"/>
                <a:gd name="connsiteX29" fmla="*/ 180 w 254"/>
                <a:gd name="connsiteY29" fmla="*/ 60 h 2388"/>
                <a:gd name="connsiteX30" fmla="*/ 206 w 254"/>
                <a:gd name="connsiteY30" fmla="*/ 0 h 2388"/>
                <a:gd name="connsiteX0" fmla="*/ 224 w 224"/>
                <a:gd name="connsiteY0" fmla="*/ 2302 h 2302"/>
                <a:gd name="connsiteX1" fmla="*/ 196 w 224"/>
                <a:gd name="connsiteY1" fmla="*/ 2212 h 2302"/>
                <a:gd name="connsiteX2" fmla="*/ 168 w 224"/>
                <a:gd name="connsiteY2" fmla="*/ 2116 h 2302"/>
                <a:gd name="connsiteX3" fmla="*/ 140 w 224"/>
                <a:gd name="connsiteY3" fmla="*/ 2016 h 2302"/>
                <a:gd name="connsiteX4" fmla="*/ 114 w 224"/>
                <a:gd name="connsiteY4" fmla="*/ 1912 h 2302"/>
                <a:gd name="connsiteX5" fmla="*/ 90 w 224"/>
                <a:gd name="connsiteY5" fmla="*/ 1804 h 2302"/>
                <a:gd name="connsiteX6" fmla="*/ 68 w 224"/>
                <a:gd name="connsiteY6" fmla="*/ 1692 h 2302"/>
                <a:gd name="connsiteX7" fmla="*/ 48 w 224"/>
                <a:gd name="connsiteY7" fmla="*/ 1578 h 2302"/>
                <a:gd name="connsiteX8" fmla="*/ 30 w 224"/>
                <a:gd name="connsiteY8" fmla="*/ 1462 h 2302"/>
                <a:gd name="connsiteX9" fmla="*/ 16 w 224"/>
                <a:gd name="connsiteY9" fmla="*/ 1344 h 2302"/>
                <a:gd name="connsiteX10" fmla="*/ 8 w 224"/>
                <a:gd name="connsiteY10" fmla="*/ 1222 h 2302"/>
                <a:gd name="connsiteX11" fmla="*/ 2 w 224"/>
                <a:gd name="connsiteY11" fmla="*/ 1100 h 2302"/>
                <a:gd name="connsiteX12" fmla="*/ 0 w 224"/>
                <a:gd name="connsiteY12" fmla="*/ 1040 h 2302"/>
                <a:gd name="connsiteX13" fmla="*/ 0 w 224"/>
                <a:gd name="connsiteY13" fmla="*/ 978 h 2302"/>
                <a:gd name="connsiteX14" fmla="*/ 2 w 224"/>
                <a:gd name="connsiteY14" fmla="*/ 916 h 2302"/>
                <a:gd name="connsiteX15" fmla="*/ 4 w 224"/>
                <a:gd name="connsiteY15" fmla="*/ 854 h 2302"/>
                <a:gd name="connsiteX16" fmla="*/ 8 w 224"/>
                <a:gd name="connsiteY16" fmla="*/ 792 h 2302"/>
                <a:gd name="connsiteX17" fmla="*/ 14 w 224"/>
                <a:gd name="connsiteY17" fmla="*/ 730 h 2302"/>
                <a:gd name="connsiteX18" fmla="*/ 20 w 224"/>
                <a:gd name="connsiteY18" fmla="*/ 668 h 2302"/>
                <a:gd name="connsiteX19" fmla="*/ 30 w 224"/>
                <a:gd name="connsiteY19" fmla="*/ 606 h 2302"/>
                <a:gd name="connsiteX20" fmla="*/ 40 w 224"/>
                <a:gd name="connsiteY20" fmla="*/ 544 h 2302"/>
                <a:gd name="connsiteX21" fmla="*/ 50 w 224"/>
                <a:gd name="connsiteY21" fmla="*/ 482 h 2302"/>
                <a:gd name="connsiteX22" fmla="*/ 64 w 224"/>
                <a:gd name="connsiteY22" fmla="*/ 422 h 2302"/>
                <a:gd name="connsiteX23" fmla="*/ 78 w 224"/>
                <a:gd name="connsiteY23" fmla="*/ 360 h 2302"/>
                <a:gd name="connsiteX24" fmla="*/ 96 w 224"/>
                <a:gd name="connsiteY24" fmla="*/ 300 h 2302"/>
                <a:gd name="connsiteX25" fmla="*/ 114 w 224"/>
                <a:gd name="connsiteY25" fmla="*/ 238 h 2302"/>
                <a:gd name="connsiteX26" fmla="*/ 134 w 224"/>
                <a:gd name="connsiteY26" fmla="*/ 178 h 2302"/>
                <a:gd name="connsiteX27" fmla="*/ 156 w 224"/>
                <a:gd name="connsiteY27" fmla="*/ 118 h 2302"/>
                <a:gd name="connsiteX28" fmla="*/ 180 w 224"/>
                <a:gd name="connsiteY28" fmla="*/ 60 h 2302"/>
                <a:gd name="connsiteX29" fmla="*/ 206 w 224"/>
                <a:gd name="connsiteY29" fmla="*/ 0 h 2302"/>
                <a:gd name="connsiteX0" fmla="*/ 196 w 206"/>
                <a:gd name="connsiteY0" fmla="*/ 2212 h 2212"/>
                <a:gd name="connsiteX1" fmla="*/ 168 w 206"/>
                <a:gd name="connsiteY1" fmla="*/ 2116 h 2212"/>
                <a:gd name="connsiteX2" fmla="*/ 140 w 206"/>
                <a:gd name="connsiteY2" fmla="*/ 2016 h 2212"/>
                <a:gd name="connsiteX3" fmla="*/ 114 w 206"/>
                <a:gd name="connsiteY3" fmla="*/ 1912 h 2212"/>
                <a:gd name="connsiteX4" fmla="*/ 90 w 206"/>
                <a:gd name="connsiteY4" fmla="*/ 1804 h 2212"/>
                <a:gd name="connsiteX5" fmla="*/ 68 w 206"/>
                <a:gd name="connsiteY5" fmla="*/ 1692 h 2212"/>
                <a:gd name="connsiteX6" fmla="*/ 48 w 206"/>
                <a:gd name="connsiteY6" fmla="*/ 1578 h 2212"/>
                <a:gd name="connsiteX7" fmla="*/ 30 w 206"/>
                <a:gd name="connsiteY7" fmla="*/ 1462 h 2212"/>
                <a:gd name="connsiteX8" fmla="*/ 16 w 206"/>
                <a:gd name="connsiteY8" fmla="*/ 1344 h 2212"/>
                <a:gd name="connsiteX9" fmla="*/ 8 w 206"/>
                <a:gd name="connsiteY9" fmla="*/ 1222 h 2212"/>
                <a:gd name="connsiteX10" fmla="*/ 2 w 206"/>
                <a:gd name="connsiteY10" fmla="*/ 1100 h 2212"/>
                <a:gd name="connsiteX11" fmla="*/ 0 w 206"/>
                <a:gd name="connsiteY11" fmla="*/ 1040 h 2212"/>
                <a:gd name="connsiteX12" fmla="*/ 0 w 206"/>
                <a:gd name="connsiteY12" fmla="*/ 978 h 2212"/>
                <a:gd name="connsiteX13" fmla="*/ 2 w 206"/>
                <a:gd name="connsiteY13" fmla="*/ 916 h 2212"/>
                <a:gd name="connsiteX14" fmla="*/ 4 w 206"/>
                <a:gd name="connsiteY14" fmla="*/ 854 h 2212"/>
                <a:gd name="connsiteX15" fmla="*/ 8 w 206"/>
                <a:gd name="connsiteY15" fmla="*/ 792 h 2212"/>
                <a:gd name="connsiteX16" fmla="*/ 14 w 206"/>
                <a:gd name="connsiteY16" fmla="*/ 730 h 2212"/>
                <a:gd name="connsiteX17" fmla="*/ 20 w 206"/>
                <a:gd name="connsiteY17" fmla="*/ 668 h 2212"/>
                <a:gd name="connsiteX18" fmla="*/ 30 w 206"/>
                <a:gd name="connsiteY18" fmla="*/ 606 h 2212"/>
                <a:gd name="connsiteX19" fmla="*/ 40 w 206"/>
                <a:gd name="connsiteY19" fmla="*/ 544 h 2212"/>
                <a:gd name="connsiteX20" fmla="*/ 50 w 206"/>
                <a:gd name="connsiteY20" fmla="*/ 482 h 2212"/>
                <a:gd name="connsiteX21" fmla="*/ 64 w 206"/>
                <a:gd name="connsiteY21" fmla="*/ 422 h 2212"/>
                <a:gd name="connsiteX22" fmla="*/ 78 w 206"/>
                <a:gd name="connsiteY22" fmla="*/ 360 h 2212"/>
                <a:gd name="connsiteX23" fmla="*/ 96 w 206"/>
                <a:gd name="connsiteY23" fmla="*/ 300 h 2212"/>
                <a:gd name="connsiteX24" fmla="*/ 114 w 206"/>
                <a:gd name="connsiteY24" fmla="*/ 238 h 2212"/>
                <a:gd name="connsiteX25" fmla="*/ 134 w 206"/>
                <a:gd name="connsiteY25" fmla="*/ 178 h 2212"/>
                <a:gd name="connsiteX26" fmla="*/ 156 w 206"/>
                <a:gd name="connsiteY26" fmla="*/ 118 h 2212"/>
                <a:gd name="connsiteX27" fmla="*/ 180 w 206"/>
                <a:gd name="connsiteY27" fmla="*/ 60 h 2212"/>
                <a:gd name="connsiteX28" fmla="*/ 206 w 206"/>
                <a:gd name="connsiteY28" fmla="*/ 0 h 2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06" h="2212">
                  <a:moveTo>
                    <a:pt x="196" y="2212"/>
                  </a:moveTo>
                  <a:cubicBezTo>
                    <a:pt x="187" y="2180"/>
                    <a:pt x="177" y="2148"/>
                    <a:pt x="168" y="2116"/>
                  </a:cubicBezTo>
                  <a:cubicBezTo>
                    <a:pt x="159" y="2083"/>
                    <a:pt x="149" y="2049"/>
                    <a:pt x="140" y="2016"/>
                  </a:cubicBezTo>
                  <a:cubicBezTo>
                    <a:pt x="131" y="1981"/>
                    <a:pt x="123" y="1947"/>
                    <a:pt x="114" y="1912"/>
                  </a:cubicBezTo>
                  <a:lnTo>
                    <a:pt x="90" y="1804"/>
                  </a:lnTo>
                  <a:cubicBezTo>
                    <a:pt x="83" y="1767"/>
                    <a:pt x="75" y="1729"/>
                    <a:pt x="68" y="1692"/>
                  </a:cubicBezTo>
                  <a:cubicBezTo>
                    <a:pt x="61" y="1654"/>
                    <a:pt x="55" y="1616"/>
                    <a:pt x="48" y="1578"/>
                  </a:cubicBezTo>
                  <a:cubicBezTo>
                    <a:pt x="42" y="1539"/>
                    <a:pt x="36" y="1501"/>
                    <a:pt x="30" y="1462"/>
                  </a:cubicBezTo>
                  <a:cubicBezTo>
                    <a:pt x="25" y="1423"/>
                    <a:pt x="21" y="1383"/>
                    <a:pt x="16" y="1344"/>
                  </a:cubicBezTo>
                  <a:cubicBezTo>
                    <a:pt x="13" y="1303"/>
                    <a:pt x="11" y="1263"/>
                    <a:pt x="8" y="1222"/>
                  </a:cubicBezTo>
                  <a:cubicBezTo>
                    <a:pt x="6" y="1181"/>
                    <a:pt x="4" y="1141"/>
                    <a:pt x="2" y="1100"/>
                  </a:cubicBezTo>
                  <a:cubicBezTo>
                    <a:pt x="1" y="1080"/>
                    <a:pt x="1" y="1060"/>
                    <a:pt x="0" y="1040"/>
                  </a:cubicBezTo>
                  <a:lnTo>
                    <a:pt x="0" y="978"/>
                  </a:lnTo>
                  <a:cubicBezTo>
                    <a:pt x="1" y="957"/>
                    <a:pt x="1" y="937"/>
                    <a:pt x="2" y="916"/>
                  </a:cubicBezTo>
                  <a:cubicBezTo>
                    <a:pt x="3" y="895"/>
                    <a:pt x="3" y="875"/>
                    <a:pt x="4" y="854"/>
                  </a:cubicBezTo>
                  <a:cubicBezTo>
                    <a:pt x="5" y="833"/>
                    <a:pt x="7" y="813"/>
                    <a:pt x="8" y="792"/>
                  </a:cubicBezTo>
                  <a:cubicBezTo>
                    <a:pt x="10" y="771"/>
                    <a:pt x="12" y="751"/>
                    <a:pt x="14" y="730"/>
                  </a:cubicBezTo>
                  <a:cubicBezTo>
                    <a:pt x="16" y="709"/>
                    <a:pt x="18" y="689"/>
                    <a:pt x="20" y="668"/>
                  </a:cubicBezTo>
                  <a:cubicBezTo>
                    <a:pt x="23" y="647"/>
                    <a:pt x="27" y="627"/>
                    <a:pt x="30" y="606"/>
                  </a:cubicBezTo>
                  <a:cubicBezTo>
                    <a:pt x="33" y="585"/>
                    <a:pt x="37" y="565"/>
                    <a:pt x="40" y="544"/>
                  </a:cubicBezTo>
                  <a:cubicBezTo>
                    <a:pt x="43" y="523"/>
                    <a:pt x="47" y="503"/>
                    <a:pt x="50" y="482"/>
                  </a:cubicBezTo>
                  <a:cubicBezTo>
                    <a:pt x="55" y="462"/>
                    <a:pt x="59" y="442"/>
                    <a:pt x="64" y="422"/>
                  </a:cubicBezTo>
                  <a:cubicBezTo>
                    <a:pt x="69" y="401"/>
                    <a:pt x="73" y="381"/>
                    <a:pt x="78" y="360"/>
                  </a:cubicBezTo>
                  <a:lnTo>
                    <a:pt x="96" y="300"/>
                  </a:lnTo>
                  <a:cubicBezTo>
                    <a:pt x="102" y="279"/>
                    <a:pt x="108" y="259"/>
                    <a:pt x="114" y="238"/>
                  </a:cubicBezTo>
                  <a:cubicBezTo>
                    <a:pt x="121" y="218"/>
                    <a:pt x="127" y="198"/>
                    <a:pt x="134" y="178"/>
                  </a:cubicBezTo>
                  <a:cubicBezTo>
                    <a:pt x="141" y="158"/>
                    <a:pt x="149" y="138"/>
                    <a:pt x="156" y="118"/>
                  </a:cubicBezTo>
                  <a:cubicBezTo>
                    <a:pt x="164" y="99"/>
                    <a:pt x="172" y="79"/>
                    <a:pt x="180" y="60"/>
                  </a:cubicBezTo>
                  <a:cubicBezTo>
                    <a:pt x="189" y="40"/>
                    <a:pt x="197" y="20"/>
                    <a:pt x="206" y="0"/>
                  </a:cubicBezTo>
                </a:path>
              </a:pathLst>
            </a:custGeom>
            <a:noFill/>
            <a:ln w="12700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18"/>
            <p:cNvSpPr/>
            <p:nvPr/>
          </p:nvSpPr>
          <p:spPr>
            <a:xfrm rot="6001719" flipV="1">
              <a:off x="6970712" y="224841"/>
              <a:ext cx="946996" cy="3315529"/>
            </a:xfrm>
            <a:custGeom>
              <a:avLst/>
              <a:gdLst>
                <a:gd name="connsiteX0" fmla="*/ 486 w 910"/>
                <a:gd name="connsiteY0" fmla="*/ 3912 h 3912"/>
                <a:gd name="connsiteX1" fmla="*/ 486 w 910"/>
                <a:gd name="connsiteY1" fmla="*/ 3912 h 3912"/>
                <a:gd name="connsiteX2" fmla="*/ 432 w 910"/>
                <a:gd name="connsiteY2" fmla="*/ 3804 h 3912"/>
                <a:gd name="connsiteX3" fmla="*/ 406 w 910"/>
                <a:gd name="connsiteY3" fmla="*/ 3746 h 3912"/>
                <a:gd name="connsiteX4" fmla="*/ 374 w 910"/>
                <a:gd name="connsiteY4" fmla="*/ 3678 h 3912"/>
                <a:gd name="connsiteX5" fmla="*/ 340 w 910"/>
                <a:gd name="connsiteY5" fmla="*/ 3598 h 3912"/>
                <a:gd name="connsiteX6" fmla="*/ 304 w 910"/>
                <a:gd name="connsiteY6" fmla="*/ 3508 h 3912"/>
                <a:gd name="connsiteX7" fmla="*/ 268 w 910"/>
                <a:gd name="connsiteY7" fmla="*/ 3408 h 3912"/>
                <a:gd name="connsiteX8" fmla="*/ 230 w 910"/>
                <a:gd name="connsiteY8" fmla="*/ 3302 h 3912"/>
                <a:gd name="connsiteX9" fmla="*/ 192 w 910"/>
                <a:gd name="connsiteY9" fmla="*/ 3186 h 3912"/>
                <a:gd name="connsiteX10" fmla="*/ 156 w 910"/>
                <a:gd name="connsiteY10" fmla="*/ 3062 h 3912"/>
                <a:gd name="connsiteX11" fmla="*/ 122 w 910"/>
                <a:gd name="connsiteY11" fmla="*/ 2932 h 3912"/>
                <a:gd name="connsiteX12" fmla="*/ 90 w 910"/>
                <a:gd name="connsiteY12" fmla="*/ 2796 h 3912"/>
                <a:gd name="connsiteX13" fmla="*/ 76 w 910"/>
                <a:gd name="connsiteY13" fmla="*/ 2726 h 3912"/>
                <a:gd name="connsiteX14" fmla="*/ 62 w 910"/>
                <a:gd name="connsiteY14" fmla="*/ 2654 h 3912"/>
                <a:gd name="connsiteX15" fmla="*/ 50 w 910"/>
                <a:gd name="connsiteY15" fmla="*/ 2582 h 3912"/>
                <a:gd name="connsiteX16" fmla="*/ 38 w 910"/>
                <a:gd name="connsiteY16" fmla="*/ 2508 h 3912"/>
                <a:gd name="connsiteX17" fmla="*/ 28 w 910"/>
                <a:gd name="connsiteY17" fmla="*/ 2434 h 3912"/>
                <a:gd name="connsiteX18" fmla="*/ 20 w 910"/>
                <a:gd name="connsiteY18" fmla="*/ 2358 h 3912"/>
                <a:gd name="connsiteX19" fmla="*/ 12 w 910"/>
                <a:gd name="connsiteY19" fmla="*/ 2280 h 3912"/>
                <a:gd name="connsiteX20" fmla="*/ 6 w 910"/>
                <a:gd name="connsiteY20" fmla="*/ 2202 h 3912"/>
                <a:gd name="connsiteX21" fmla="*/ 2 w 910"/>
                <a:gd name="connsiteY21" fmla="*/ 2124 h 3912"/>
                <a:gd name="connsiteX22" fmla="*/ 0 w 910"/>
                <a:gd name="connsiteY22" fmla="*/ 2044 h 3912"/>
                <a:gd name="connsiteX23" fmla="*/ 0 w 910"/>
                <a:gd name="connsiteY23" fmla="*/ 1964 h 3912"/>
                <a:gd name="connsiteX24" fmla="*/ 2 w 910"/>
                <a:gd name="connsiteY24" fmla="*/ 1884 h 3912"/>
                <a:gd name="connsiteX25" fmla="*/ 6 w 910"/>
                <a:gd name="connsiteY25" fmla="*/ 1804 h 3912"/>
                <a:gd name="connsiteX26" fmla="*/ 12 w 910"/>
                <a:gd name="connsiteY26" fmla="*/ 1722 h 3912"/>
                <a:gd name="connsiteX27" fmla="*/ 20 w 910"/>
                <a:gd name="connsiteY27" fmla="*/ 1642 h 3912"/>
                <a:gd name="connsiteX28" fmla="*/ 32 w 910"/>
                <a:gd name="connsiteY28" fmla="*/ 1560 h 3912"/>
                <a:gd name="connsiteX29" fmla="*/ 46 w 910"/>
                <a:gd name="connsiteY29" fmla="*/ 1478 h 3912"/>
                <a:gd name="connsiteX30" fmla="*/ 62 w 910"/>
                <a:gd name="connsiteY30" fmla="*/ 1396 h 3912"/>
                <a:gd name="connsiteX31" fmla="*/ 80 w 910"/>
                <a:gd name="connsiteY31" fmla="*/ 1314 h 3912"/>
                <a:gd name="connsiteX32" fmla="*/ 102 w 910"/>
                <a:gd name="connsiteY32" fmla="*/ 1232 h 3912"/>
                <a:gd name="connsiteX33" fmla="*/ 126 w 910"/>
                <a:gd name="connsiteY33" fmla="*/ 1150 h 3912"/>
                <a:gd name="connsiteX34" fmla="*/ 154 w 910"/>
                <a:gd name="connsiteY34" fmla="*/ 1070 h 3912"/>
                <a:gd name="connsiteX35" fmla="*/ 184 w 910"/>
                <a:gd name="connsiteY35" fmla="*/ 988 h 3912"/>
                <a:gd name="connsiteX36" fmla="*/ 218 w 910"/>
                <a:gd name="connsiteY36" fmla="*/ 908 h 3912"/>
                <a:gd name="connsiteX37" fmla="*/ 254 w 910"/>
                <a:gd name="connsiteY37" fmla="*/ 828 h 3912"/>
                <a:gd name="connsiteX38" fmla="*/ 294 w 910"/>
                <a:gd name="connsiteY38" fmla="*/ 748 h 3912"/>
                <a:gd name="connsiteX39" fmla="*/ 338 w 910"/>
                <a:gd name="connsiteY39" fmla="*/ 668 h 3912"/>
                <a:gd name="connsiteX40" fmla="*/ 386 w 910"/>
                <a:gd name="connsiteY40" fmla="*/ 590 h 3912"/>
                <a:gd name="connsiteX41" fmla="*/ 438 w 910"/>
                <a:gd name="connsiteY41" fmla="*/ 514 h 3912"/>
                <a:gd name="connsiteX42" fmla="*/ 492 w 910"/>
                <a:gd name="connsiteY42" fmla="*/ 436 h 3912"/>
                <a:gd name="connsiteX43" fmla="*/ 552 w 910"/>
                <a:gd name="connsiteY43" fmla="*/ 362 h 3912"/>
                <a:gd name="connsiteX44" fmla="*/ 616 w 910"/>
                <a:gd name="connsiteY44" fmla="*/ 286 h 3912"/>
                <a:gd name="connsiteX45" fmla="*/ 682 w 910"/>
                <a:gd name="connsiteY45" fmla="*/ 214 h 3912"/>
                <a:gd name="connsiteX46" fmla="*/ 754 w 910"/>
                <a:gd name="connsiteY46" fmla="*/ 140 h 3912"/>
                <a:gd name="connsiteX47" fmla="*/ 830 w 910"/>
                <a:gd name="connsiteY47" fmla="*/ 70 h 3912"/>
                <a:gd name="connsiteX48" fmla="*/ 910 w 910"/>
                <a:gd name="connsiteY48" fmla="*/ 0 h 3912"/>
                <a:gd name="connsiteX0" fmla="*/ 486 w 910"/>
                <a:gd name="connsiteY0" fmla="*/ 3912 h 3912"/>
                <a:gd name="connsiteX1" fmla="*/ 432 w 910"/>
                <a:gd name="connsiteY1" fmla="*/ 3804 h 3912"/>
                <a:gd name="connsiteX2" fmla="*/ 406 w 910"/>
                <a:gd name="connsiteY2" fmla="*/ 3746 h 3912"/>
                <a:gd name="connsiteX3" fmla="*/ 374 w 910"/>
                <a:gd name="connsiteY3" fmla="*/ 3678 h 3912"/>
                <a:gd name="connsiteX4" fmla="*/ 340 w 910"/>
                <a:gd name="connsiteY4" fmla="*/ 3598 h 3912"/>
                <a:gd name="connsiteX5" fmla="*/ 304 w 910"/>
                <a:gd name="connsiteY5" fmla="*/ 3508 h 3912"/>
                <a:gd name="connsiteX6" fmla="*/ 268 w 910"/>
                <a:gd name="connsiteY6" fmla="*/ 3408 h 3912"/>
                <a:gd name="connsiteX7" fmla="*/ 230 w 910"/>
                <a:gd name="connsiteY7" fmla="*/ 3302 h 3912"/>
                <a:gd name="connsiteX8" fmla="*/ 192 w 910"/>
                <a:gd name="connsiteY8" fmla="*/ 3186 h 3912"/>
                <a:gd name="connsiteX9" fmla="*/ 156 w 910"/>
                <a:gd name="connsiteY9" fmla="*/ 3062 h 3912"/>
                <a:gd name="connsiteX10" fmla="*/ 122 w 910"/>
                <a:gd name="connsiteY10" fmla="*/ 2932 h 3912"/>
                <a:gd name="connsiteX11" fmla="*/ 90 w 910"/>
                <a:gd name="connsiteY11" fmla="*/ 2796 h 3912"/>
                <a:gd name="connsiteX12" fmla="*/ 76 w 910"/>
                <a:gd name="connsiteY12" fmla="*/ 2726 h 3912"/>
                <a:gd name="connsiteX13" fmla="*/ 62 w 910"/>
                <a:gd name="connsiteY13" fmla="*/ 2654 h 3912"/>
                <a:gd name="connsiteX14" fmla="*/ 50 w 910"/>
                <a:gd name="connsiteY14" fmla="*/ 2582 h 3912"/>
                <a:gd name="connsiteX15" fmla="*/ 38 w 910"/>
                <a:gd name="connsiteY15" fmla="*/ 2508 h 3912"/>
                <a:gd name="connsiteX16" fmla="*/ 28 w 910"/>
                <a:gd name="connsiteY16" fmla="*/ 2434 h 3912"/>
                <a:gd name="connsiteX17" fmla="*/ 20 w 910"/>
                <a:gd name="connsiteY17" fmla="*/ 2358 h 3912"/>
                <a:gd name="connsiteX18" fmla="*/ 12 w 910"/>
                <a:gd name="connsiteY18" fmla="*/ 2280 h 3912"/>
                <a:gd name="connsiteX19" fmla="*/ 6 w 910"/>
                <a:gd name="connsiteY19" fmla="*/ 2202 h 3912"/>
                <a:gd name="connsiteX20" fmla="*/ 2 w 910"/>
                <a:gd name="connsiteY20" fmla="*/ 2124 h 3912"/>
                <a:gd name="connsiteX21" fmla="*/ 0 w 910"/>
                <a:gd name="connsiteY21" fmla="*/ 2044 h 3912"/>
                <a:gd name="connsiteX22" fmla="*/ 0 w 910"/>
                <a:gd name="connsiteY22" fmla="*/ 1964 h 3912"/>
                <a:gd name="connsiteX23" fmla="*/ 2 w 910"/>
                <a:gd name="connsiteY23" fmla="*/ 1884 h 3912"/>
                <a:gd name="connsiteX24" fmla="*/ 6 w 910"/>
                <a:gd name="connsiteY24" fmla="*/ 1804 h 3912"/>
                <a:gd name="connsiteX25" fmla="*/ 12 w 910"/>
                <a:gd name="connsiteY25" fmla="*/ 1722 h 3912"/>
                <a:gd name="connsiteX26" fmla="*/ 20 w 910"/>
                <a:gd name="connsiteY26" fmla="*/ 1642 h 3912"/>
                <a:gd name="connsiteX27" fmla="*/ 32 w 910"/>
                <a:gd name="connsiteY27" fmla="*/ 1560 h 3912"/>
                <a:gd name="connsiteX28" fmla="*/ 46 w 910"/>
                <a:gd name="connsiteY28" fmla="*/ 1478 h 3912"/>
                <a:gd name="connsiteX29" fmla="*/ 62 w 910"/>
                <a:gd name="connsiteY29" fmla="*/ 1396 h 3912"/>
                <a:gd name="connsiteX30" fmla="*/ 80 w 910"/>
                <a:gd name="connsiteY30" fmla="*/ 1314 h 3912"/>
                <a:gd name="connsiteX31" fmla="*/ 102 w 910"/>
                <a:gd name="connsiteY31" fmla="*/ 1232 h 3912"/>
                <a:gd name="connsiteX32" fmla="*/ 126 w 910"/>
                <a:gd name="connsiteY32" fmla="*/ 1150 h 3912"/>
                <a:gd name="connsiteX33" fmla="*/ 154 w 910"/>
                <a:gd name="connsiteY33" fmla="*/ 1070 h 3912"/>
                <a:gd name="connsiteX34" fmla="*/ 184 w 910"/>
                <a:gd name="connsiteY34" fmla="*/ 988 h 3912"/>
                <a:gd name="connsiteX35" fmla="*/ 218 w 910"/>
                <a:gd name="connsiteY35" fmla="*/ 908 h 3912"/>
                <a:gd name="connsiteX36" fmla="*/ 254 w 910"/>
                <a:gd name="connsiteY36" fmla="*/ 828 h 3912"/>
                <a:gd name="connsiteX37" fmla="*/ 294 w 910"/>
                <a:gd name="connsiteY37" fmla="*/ 748 h 3912"/>
                <a:gd name="connsiteX38" fmla="*/ 338 w 910"/>
                <a:gd name="connsiteY38" fmla="*/ 668 h 3912"/>
                <a:gd name="connsiteX39" fmla="*/ 386 w 910"/>
                <a:gd name="connsiteY39" fmla="*/ 590 h 3912"/>
                <a:gd name="connsiteX40" fmla="*/ 438 w 910"/>
                <a:gd name="connsiteY40" fmla="*/ 514 h 3912"/>
                <a:gd name="connsiteX41" fmla="*/ 492 w 910"/>
                <a:gd name="connsiteY41" fmla="*/ 436 h 3912"/>
                <a:gd name="connsiteX42" fmla="*/ 552 w 910"/>
                <a:gd name="connsiteY42" fmla="*/ 362 h 3912"/>
                <a:gd name="connsiteX43" fmla="*/ 616 w 910"/>
                <a:gd name="connsiteY43" fmla="*/ 286 h 3912"/>
                <a:gd name="connsiteX44" fmla="*/ 682 w 910"/>
                <a:gd name="connsiteY44" fmla="*/ 214 h 3912"/>
                <a:gd name="connsiteX45" fmla="*/ 754 w 910"/>
                <a:gd name="connsiteY45" fmla="*/ 140 h 3912"/>
                <a:gd name="connsiteX46" fmla="*/ 830 w 910"/>
                <a:gd name="connsiteY46" fmla="*/ 70 h 3912"/>
                <a:gd name="connsiteX47" fmla="*/ 910 w 910"/>
                <a:gd name="connsiteY47" fmla="*/ 0 h 3912"/>
                <a:gd name="connsiteX0" fmla="*/ 432 w 910"/>
                <a:gd name="connsiteY0" fmla="*/ 3804 h 3804"/>
                <a:gd name="connsiteX1" fmla="*/ 406 w 910"/>
                <a:gd name="connsiteY1" fmla="*/ 3746 h 3804"/>
                <a:gd name="connsiteX2" fmla="*/ 374 w 910"/>
                <a:gd name="connsiteY2" fmla="*/ 3678 h 3804"/>
                <a:gd name="connsiteX3" fmla="*/ 340 w 910"/>
                <a:gd name="connsiteY3" fmla="*/ 3598 h 3804"/>
                <a:gd name="connsiteX4" fmla="*/ 304 w 910"/>
                <a:gd name="connsiteY4" fmla="*/ 3508 h 3804"/>
                <a:gd name="connsiteX5" fmla="*/ 268 w 910"/>
                <a:gd name="connsiteY5" fmla="*/ 3408 h 3804"/>
                <a:gd name="connsiteX6" fmla="*/ 230 w 910"/>
                <a:gd name="connsiteY6" fmla="*/ 3302 h 3804"/>
                <a:gd name="connsiteX7" fmla="*/ 192 w 910"/>
                <a:gd name="connsiteY7" fmla="*/ 3186 h 3804"/>
                <a:gd name="connsiteX8" fmla="*/ 156 w 910"/>
                <a:gd name="connsiteY8" fmla="*/ 3062 h 3804"/>
                <a:gd name="connsiteX9" fmla="*/ 122 w 910"/>
                <a:gd name="connsiteY9" fmla="*/ 2932 h 3804"/>
                <a:gd name="connsiteX10" fmla="*/ 90 w 910"/>
                <a:gd name="connsiteY10" fmla="*/ 2796 h 3804"/>
                <a:gd name="connsiteX11" fmla="*/ 76 w 910"/>
                <a:gd name="connsiteY11" fmla="*/ 2726 h 3804"/>
                <a:gd name="connsiteX12" fmla="*/ 62 w 910"/>
                <a:gd name="connsiteY12" fmla="*/ 2654 h 3804"/>
                <a:gd name="connsiteX13" fmla="*/ 50 w 910"/>
                <a:gd name="connsiteY13" fmla="*/ 2582 h 3804"/>
                <a:gd name="connsiteX14" fmla="*/ 38 w 910"/>
                <a:gd name="connsiteY14" fmla="*/ 2508 h 3804"/>
                <a:gd name="connsiteX15" fmla="*/ 28 w 910"/>
                <a:gd name="connsiteY15" fmla="*/ 2434 h 3804"/>
                <a:gd name="connsiteX16" fmla="*/ 20 w 910"/>
                <a:gd name="connsiteY16" fmla="*/ 2358 h 3804"/>
                <a:gd name="connsiteX17" fmla="*/ 12 w 910"/>
                <a:gd name="connsiteY17" fmla="*/ 2280 h 3804"/>
                <a:gd name="connsiteX18" fmla="*/ 6 w 910"/>
                <a:gd name="connsiteY18" fmla="*/ 2202 h 3804"/>
                <a:gd name="connsiteX19" fmla="*/ 2 w 910"/>
                <a:gd name="connsiteY19" fmla="*/ 2124 h 3804"/>
                <a:gd name="connsiteX20" fmla="*/ 0 w 910"/>
                <a:gd name="connsiteY20" fmla="*/ 2044 h 3804"/>
                <a:gd name="connsiteX21" fmla="*/ 0 w 910"/>
                <a:gd name="connsiteY21" fmla="*/ 1964 h 3804"/>
                <a:gd name="connsiteX22" fmla="*/ 2 w 910"/>
                <a:gd name="connsiteY22" fmla="*/ 1884 h 3804"/>
                <a:gd name="connsiteX23" fmla="*/ 6 w 910"/>
                <a:gd name="connsiteY23" fmla="*/ 1804 h 3804"/>
                <a:gd name="connsiteX24" fmla="*/ 12 w 910"/>
                <a:gd name="connsiteY24" fmla="*/ 1722 h 3804"/>
                <a:gd name="connsiteX25" fmla="*/ 20 w 910"/>
                <a:gd name="connsiteY25" fmla="*/ 1642 h 3804"/>
                <a:gd name="connsiteX26" fmla="*/ 32 w 910"/>
                <a:gd name="connsiteY26" fmla="*/ 1560 h 3804"/>
                <a:gd name="connsiteX27" fmla="*/ 46 w 910"/>
                <a:gd name="connsiteY27" fmla="*/ 1478 h 3804"/>
                <a:gd name="connsiteX28" fmla="*/ 62 w 910"/>
                <a:gd name="connsiteY28" fmla="*/ 1396 h 3804"/>
                <a:gd name="connsiteX29" fmla="*/ 80 w 910"/>
                <a:gd name="connsiteY29" fmla="*/ 1314 h 3804"/>
                <a:gd name="connsiteX30" fmla="*/ 102 w 910"/>
                <a:gd name="connsiteY30" fmla="*/ 1232 h 3804"/>
                <a:gd name="connsiteX31" fmla="*/ 126 w 910"/>
                <a:gd name="connsiteY31" fmla="*/ 1150 h 3804"/>
                <a:gd name="connsiteX32" fmla="*/ 154 w 910"/>
                <a:gd name="connsiteY32" fmla="*/ 1070 h 3804"/>
                <a:gd name="connsiteX33" fmla="*/ 184 w 910"/>
                <a:gd name="connsiteY33" fmla="*/ 988 h 3804"/>
                <a:gd name="connsiteX34" fmla="*/ 218 w 910"/>
                <a:gd name="connsiteY34" fmla="*/ 908 h 3804"/>
                <a:gd name="connsiteX35" fmla="*/ 254 w 910"/>
                <a:gd name="connsiteY35" fmla="*/ 828 h 3804"/>
                <a:gd name="connsiteX36" fmla="*/ 294 w 910"/>
                <a:gd name="connsiteY36" fmla="*/ 748 h 3804"/>
                <a:gd name="connsiteX37" fmla="*/ 338 w 910"/>
                <a:gd name="connsiteY37" fmla="*/ 668 h 3804"/>
                <a:gd name="connsiteX38" fmla="*/ 386 w 910"/>
                <a:gd name="connsiteY38" fmla="*/ 590 h 3804"/>
                <a:gd name="connsiteX39" fmla="*/ 438 w 910"/>
                <a:gd name="connsiteY39" fmla="*/ 514 h 3804"/>
                <a:gd name="connsiteX40" fmla="*/ 492 w 910"/>
                <a:gd name="connsiteY40" fmla="*/ 436 h 3804"/>
                <a:gd name="connsiteX41" fmla="*/ 552 w 910"/>
                <a:gd name="connsiteY41" fmla="*/ 362 h 3804"/>
                <a:gd name="connsiteX42" fmla="*/ 616 w 910"/>
                <a:gd name="connsiteY42" fmla="*/ 286 h 3804"/>
                <a:gd name="connsiteX43" fmla="*/ 682 w 910"/>
                <a:gd name="connsiteY43" fmla="*/ 214 h 3804"/>
                <a:gd name="connsiteX44" fmla="*/ 754 w 910"/>
                <a:gd name="connsiteY44" fmla="*/ 140 h 3804"/>
                <a:gd name="connsiteX45" fmla="*/ 830 w 910"/>
                <a:gd name="connsiteY45" fmla="*/ 70 h 3804"/>
                <a:gd name="connsiteX46" fmla="*/ 910 w 910"/>
                <a:gd name="connsiteY46" fmla="*/ 0 h 3804"/>
                <a:gd name="connsiteX0" fmla="*/ 406 w 910"/>
                <a:gd name="connsiteY0" fmla="*/ 3746 h 3746"/>
                <a:gd name="connsiteX1" fmla="*/ 374 w 910"/>
                <a:gd name="connsiteY1" fmla="*/ 3678 h 3746"/>
                <a:gd name="connsiteX2" fmla="*/ 340 w 910"/>
                <a:gd name="connsiteY2" fmla="*/ 3598 h 3746"/>
                <a:gd name="connsiteX3" fmla="*/ 304 w 910"/>
                <a:gd name="connsiteY3" fmla="*/ 3508 h 3746"/>
                <a:gd name="connsiteX4" fmla="*/ 268 w 910"/>
                <a:gd name="connsiteY4" fmla="*/ 3408 h 3746"/>
                <a:gd name="connsiteX5" fmla="*/ 230 w 910"/>
                <a:gd name="connsiteY5" fmla="*/ 3302 h 3746"/>
                <a:gd name="connsiteX6" fmla="*/ 192 w 910"/>
                <a:gd name="connsiteY6" fmla="*/ 3186 h 3746"/>
                <a:gd name="connsiteX7" fmla="*/ 156 w 910"/>
                <a:gd name="connsiteY7" fmla="*/ 3062 h 3746"/>
                <a:gd name="connsiteX8" fmla="*/ 122 w 910"/>
                <a:gd name="connsiteY8" fmla="*/ 2932 h 3746"/>
                <a:gd name="connsiteX9" fmla="*/ 90 w 910"/>
                <a:gd name="connsiteY9" fmla="*/ 2796 h 3746"/>
                <a:gd name="connsiteX10" fmla="*/ 76 w 910"/>
                <a:gd name="connsiteY10" fmla="*/ 2726 h 3746"/>
                <a:gd name="connsiteX11" fmla="*/ 62 w 910"/>
                <a:gd name="connsiteY11" fmla="*/ 2654 h 3746"/>
                <a:gd name="connsiteX12" fmla="*/ 50 w 910"/>
                <a:gd name="connsiteY12" fmla="*/ 2582 h 3746"/>
                <a:gd name="connsiteX13" fmla="*/ 38 w 910"/>
                <a:gd name="connsiteY13" fmla="*/ 2508 h 3746"/>
                <a:gd name="connsiteX14" fmla="*/ 28 w 910"/>
                <a:gd name="connsiteY14" fmla="*/ 2434 h 3746"/>
                <a:gd name="connsiteX15" fmla="*/ 20 w 910"/>
                <a:gd name="connsiteY15" fmla="*/ 2358 h 3746"/>
                <a:gd name="connsiteX16" fmla="*/ 12 w 910"/>
                <a:gd name="connsiteY16" fmla="*/ 2280 h 3746"/>
                <a:gd name="connsiteX17" fmla="*/ 6 w 910"/>
                <a:gd name="connsiteY17" fmla="*/ 2202 h 3746"/>
                <a:gd name="connsiteX18" fmla="*/ 2 w 910"/>
                <a:gd name="connsiteY18" fmla="*/ 2124 h 3746"/>
                <a:gd name="connsiteX19" fmla="*/ 0 w 910"/>
                <a:gd name="connsiteY19" fmla="*/ 2044 h 3746"/>
                <a:gd name="connsiteX20" fmla="*/ 0 w 910"/>
                <a:gd name="connsiteY20" fmla="*/ 1964 h 3746"/>
                <a:gd name="connsiteX21" fmla="*/ 2 w 910"/>
                <a:gd name="connsiteY21" fmla="*/ 1884 h 3746"/>
                <a:gd name="connsiteX22" fmla="*/ 6 w 910"/>
                <a:gd name="connsiteY22" fmla="*/ 1804 h 3746"/>
                <a:gd name="connsiteX23" fmla="*/ 12 w 910"/>
                <a:gd name="connsiteY23" fmla="*/ 1722 h 3746"/>
                <a:gd name="connsiteX24" fmla="*/ 20 w 910"/>
                <a:gd name="connsiteY24" fmla="*/ 1642 h 3746"/>
                <a:gd name="connsiteX25" fmla="*/ 32 w 910"/>
                <a:gd name="connsiteY25" fmla="*/ 1560 h 3746"/>
                <a:gd name="connsiteX26" fmla="*/ 46 w 910"/>
                <a:gd name="connsiteY26" fmla="*/ 1478 h 3746"/>
                <a:gd name="connsiteX27" fmla="*/ 62 w 910"/>
                <a:gd name="connsiteY27" fmla="*/ 1396 h 3746"/>
                <a:gd name="connsiteX28" fmla="*/ 80 w 910"/>
                <a:gd name="connsiteY28" fmla="*/ 1314 h 3746"/>
                <a:gd name="connsiteX29" fmla="*/ 102 w 910"/>
                <a:gd name="connsiteY29" fmla="*/ 1232 h 3746"/>
                <a:gd name="connsiteX30" fmla="*/ 126 w 910"/>
                <a:gd name="connsiteY30" fmla="*/ 1150 h 3746"/>
                <a:gd name="connsiteX31" fmla="*/ 154 w 910"/>
                <a:gd name="connsiteY31" fmla="*/ 1070 h 3746"/>
                <a:gd name="connsiteX32" fmla="*/ 184 w 910"/>
                <a:gd name="connsiteY32" fmla="*/ 988 h 3746"/>
                <a:gd name="connsiteX33" fmla="*/ 218 w 910"/>
                <a:gd name="connsiteY33" fmla="*/ 908 h 3746"/>
                <a:gd name="connsiteX34" fmla="*/ 254 w 910"/>
                <a:gd name="connsiteY34" fmla="*/ 828 h 3746"/>
                <a:gd name="connsiteX35" fmla="*/ 294 w 910"/>
                <a:gd name="connsiteY35" fmla="*/ 748 h 3746"/>
                <a:gd name="connsiteX36" fmla="*/ 338 w 910"/>
                <a:gd name="connsiteY36" fmla="*/ 668 h 3746"/>
                <a:gd name="connsiteX37" fmla="*/ 386 w 910"/>
                <a:gd name="connsiteY37" fmla="*/ 590 h 3746"/>
                <a:gd name="connsiteX38" fmla="*/ 438 w 910"/>
                <a:gd name="connsiteY38" fmla="*/ 514 h 3746"/>
                <a:gd name="connsiteX39" fmla="*/ 492 w 910"/>
                <a:gd name="connsiteY39" fmla="*/ 436 h 3746"/>
                <a:gd name="connsiteX40" fmla="*/ 552 w 910"/>
                <a:gd name="connsiteY40" fmla="*/ 362 h 3746"/>
                <a:gd name="connsiteX41" fmla="*/ 616 w 910"/>
                <a:gd name="connsiteY41" fmla="*/ 286 h 3746"/>
                <a:gd name="connsiteX42" fmla="*/ 682 w 910"/>
                <a:gd name="connsiteY42" fmla="*/ 214 h 3746"/>
                <a:gd name="connsiteX43" fmla="*/ 754 w 910"/>
                <a:gd name="connsiteY43" fmla="*/ 140 h 3746"/>
                <a:gd name="connsiteX44" fmla="*/ 830 w 910"/>
                <a:gd name="connsiteY44" fmla="*/ 70 h 3746"/>
                <a:gd name="connsiteX45" fmla="*/ 910 w 910"/>
                <a:gd name="connsiteY45" fmla="*/ 0 h 3746"/>
                <a:gd name="connsiteX0" fmla="*/ 374 w 910"/>
                <a:gd name="connsiteY0" fmla="*/ 3678 h 3678"/>
                <a:gd name="connsiteX1" fmla="*/ 340 w 910"/>
                <a:gd name="connsiteY1" fmla="*/ 3598 h 3678"/>
                <a:gd name="connsiteX2" fmla="*/ 304 w 910"/>
                <a:gd name="connsiteY2" fmla="*/ 3508 h 3678"/>
                <a:gd name="connsiteX3" fmla="*/ 268 w 910"/>
                <a:gd name="connsiteY3" fmla="*/ 3408 h 3678"/>
                <a:gd name="connsiteX4" fmla="*/ 230 w 910"/>
                <a:gd name="connsiteY4" fmla="*/ 3302 h 3678"/>
                <a:gd name="connsiteX5" fmla="*/ 192 w 910"/>
                <a:gd name="connsiteY5" fmla="*/ 3186 h 3678"/>
                <a:gd name="connsiteX6" fmla="*/ 156 w 910"/>
                <a:gd name="connsiteY6" fmla="*/ 3062 h 3678"/>
                <a:gd name="connsiteX7" fmla="*/ 122 w 910"/>
                <a:gd name="connsiteY7" fmla="*/ 2932 h 3678"/>
                <a:gd name="connsiteX8" fmla="*/ 90 w 910"/>
                <a:gd name="connsiteY8" fmla="*/ 2796 h 3678"/>
                <a:gd name="connsiteX9" fmla="*/ 76 w 910"/>
                <a:gd name="connsiteY9" fmla="*/ 2726 h 3678"/>
                <a:gd name="connsiteX10" fmla="*/ 62 w 910"/>
                <a:gd name="connsiteY10" fmla="*/ 2654 h 3678"/>
                <a:gd name="connsiteX11" fmla="*/ 50 w 910"/>
                <a:gd name="connsiteY11" fmla="*/ 2582 h 3678"/>
                <a:gd name="connsiteX12" fmla="*/ 38 w 910"/>
                <a:gd name="connsiteY12" fmla="*/ 2508 h 3678"/>
                <a:gd name="connsiteX13" fmla="*/ 28 w 910"/>
                <a:gd name="connsiteY13" fmla="*/ 2434 h 3678"/>
                <a:gd name="connsiteX14" fmla="*/ 20 w 910"/>
                <a:gd name="connsiteY14" fmla="*/ 2358 h 3678"/>
                <a:gd name="connsiteX15" fmla="*/ 12 w 910"/>
                <a:gd name="connsiteY15" fmla="*/ 2280 h 3678"/>
                <a:gd name="connsiteX16" fmla="*/ 6 w 910"/>
                <a:gd name="connsiteY16" fmla="*/ 2202 h 3678"/>
                <a:gd name="connsiteX17" fmla="*/ 2 w 910"/>
                <a:gd name="connsiteY17" fmla="*/ 2124 h 3678"/>
                <a:gd name="connsiteX18" fmla="*/ 0 w 910"/>
                <a:gd name="connsiteY18" fmla="*/ 2044 h 3678"/>
                <a:gd name="connsiteX19" fmla="*/ 0 w 910"/>
                <a:gd name="connsiteY19" fmla="*/ 1964 h 3678"/>
                <a:gd name="connsiteX20" fmla="*/ 2 w 910"/>
                <a:gd name="connsiteY20" fmla="*/ 1884 h 3678"/>
                <a:gd name="connsiteX21" fmla="*/ 6 w 910"/>
                <a:gd name="connsiteY21" fmla="*/ 1804 h 3678"/>
                <a:gd name="connsiteX22" fmla="*/ 12 w 910"/>
                <a:gd name="connsiteY22" fmla="*/ 1722 h 3678"/>
                <a:gd name="connsiteX23" fmla="*/ 20 w 910"/>
                <a:gd name="connsiteY23" fmla="*/ 1642 h 3678"/>
                <a:gd name="connsiteX24" fmla="*/ 32 w 910"/>
                <a:gd name="connsiteY24" fmla="*/ 1560 h 3678"/>
                <a:gd name="connsiteX25" fmla="*/ 46 w 910"/>
                <a:gd name="connsiteY25" fmla="*/ 1478 h 3678"/>
                <a:gd name="connsiteX26" fmla="*/ 62 w 910"/>
                <a:gd name="connsiteY26" fmla="*/ 1396 h 3678"/>
                <a:gd name="connsiteX27" fmla="*/ 80 w 910"/>
                <a:gd name="connsiteY27" fmla="*/ 1314 h 3678"/>
                <a:gd name="connsiteX28" fmla="*/ 102 w 910"/>
                <a:gd name="connsiteY28" fmla="*/ 1232 h 3678"/>
                <a:gd name="connsiteX29" fmla="*/ 126 w 910"/>
                <a:gd name="connsiteY29" fmla="*/ 1150 h 3678"/>
                <a:gd name="connsiteX30" fmla="*/ 154 w 910"/>
                <a:gd name="connsiteY30" fmla="*/ 1070 h 3678"/>
                <a:gd name="connsiteX31" fmla="*/ 184 w 910"/>
                <a:gd name="connsiteY31" fmla="*/ 988 h 3678"/>
                <a:gd name="connsiteX32" fmla="*/ 218 w 910"/>
                <a:gd name="connsiteY32" fmla="*/ 908 h 3678"/>
                <a:gd name="connsiteX33" fmla="*/ 254 w 910"/>
                <a:gd name="connsiteY33" fmla="*/ 828 h 3678"/>
                <a:gd name="connsiteX34" fmla="*/ 294 w 910"/>
                <a:gd name="connsiteY34" fmla="*/ 748 h 3678"/>
                <a:gd name="connsiteX35" fmla="*/ 338 w 910"/>
                <a:gd name="connsiteY35" fmla="*/ 668 h 3678"/>
                <a:gd name="connsiteX36" fmla="*/ 386 w 910"/>
                <a:gd name="connsiteY36" fmla="*/ 590 h 3678"/>
                <a:gd name="connsiteX37" fmla="*/ 438 w 910"/>
                <a:gd name="connsiteY37" fmla="*/ 514 h 3678"/>
                <a:gd name="connsiteX38" fmla="*/ 492 w 910"/>
                <a:gd name="connsiteY38" fmla="*/ 436 h 3678"/>
                <a:gd name="connsiteX39" fmla="*/ 552 w 910"/>
                <a:gd name="connsiteY39" fmla="*/ 362 h 3678"/>
                <a:gd name="connsiteX40" fmla="*/ 616 w 910"/>
                <a:gd name="connsiteY40" fmla="*/ 286 h 3678"/>
                <a:gd name="connsiteX41" fmla="*/ 682 w 910"/>
                <a:gd name="connsiteY41" fmla="*/ 214 h 3678"/>
                <a:gd name="connsiteX42" fmla="*/ 754 w 910"/>
                <a:gd name="connsiteY42" fmla="*/ 140 h 3678"/>
                <a:gd name="connsiteX43" fmla="*/ 830 w 910"/>
                <a:gd name="connsiteY43" fmla="*/ 70 h 3678"/>
                <a:gd name="connsiteX44" fmla="*/ 910 w 910"/>
                <a:gd name="connsiteY44" fmla="*/ 0 h 3678"/>
                <a:gd name="connsiteX0" fmla="*/ 340 w 910"/>
                <a:gd name="connsiteY0" fmla="*/ 3598 h 3598"/>
                <a:gd name="connsiteX1" fmla="*/ 304 w 910"/>
                <a:gd name="connsiteY1" fmla="*/ 3508 h 3598"/>
                <a:gd name="connsiteX2" fmla="*/ 268 w 910"/>
                <a:gd name="connsiteY2" fmla="*/ 3408 h 3598"/>
                <a:gd name="connsiteX3" fmla="*/ 230 w 910"/>
                <a:gd name="connsiteY3" fmla="*/ 3302 h 3598"/>
                <a:gd name="connsiteX4" fmla="*/ 192 w 910"/>
                <a:gd name="connsiteY4" fmla="*/ 3186 h 3598"/>
                <a:gd name="connsiteX5" fmla="*/ 156 w 910"/>
                <a:gd name="connsiteY5" fmla="*/ 3062 h 3598"/>
                <a:gd name="connsiteX6" fmla="*/ 122 w 910"/>
                <a:gd name="connsiteY6" fmla="*/ 2932 h 3598"/>
                <a:gd name="connsiteX7" fmla="*/ 90 w 910"/>
                <a:gd name="connsiteY7" fmla="*/ 2796 h 3598"/>
                <a:gd name="connsiteX8" fmla="*/ 76 w 910"/>
                <a:gd name="connsiteY8" fmla="*/ 2726 h 3598"/>
                <a:gd name="connsiteX9" fmla="*/ 62 w 910"/>
                <a:gd name="connsiteY9" fmla="*/ 2654 h 3598"/>
                <a:gd name="connsiteX10" fmla="*/ 50 w 910"/>
                <a:gd name="connsiteY10" fmla="*/ 2582 h 3598"/>
                <a:gd name="connsiteX11" fmla="*/ 38 w 910"/>
                <a:gd name="connsiteY11" fmla="*/ 2508 h 3598"/>
                <a:gd name="connsiteX12" fmla="*/ 28 w 910"/>
                <a:gd name="connsiteY12" fmla="*/ 2434 h 3598"/>
                <a:gd name="connsiteX13" fmla="*/ 20 w 910"/>
                <a:gd name="connsiteY13" fmla="*/ 2358 h 3598"/>
                <a:gd name="connsiteX14" fmla="*/ 12 w 910"/>
                <a:gd name="connsiteY14" fmla="*/ 2280 h 3598"/>
                <a:gd name="connsiteX15" fmla="*/ 6 w 910"/>
                <a:gd name="connsiteY15" fmla="*/ 2202 h 3598"/>
                <a:gd name="connsiteX16" fmla="*/ 2 w 910"/>
                <a:gd name="connsiteY16" fmla="*/ 2124 h 3598"/>
                <a:gd name="connsiteX17" fmla="*/ 0 w 910"/>
                <a:gd name="connsiteY17" fmla="*/ 2044 h 3598"/>
                <a:gd name="connsiteX18" fmla="*/ 0 w 910"/>
                <a:gd name="connsiteY18" fmla="*/ 1964 h 3598"/>
                <a:gd name="connsiteX19" fmla="*/ 2 w 910"/>
                <a:gd name="connsiteY19" fmla="*/ 1884 h 3598"/>
                <a:gd name="connsiteX20" fmla="*/ 6 w 910"/>
                <a:gd name="connsiteY20" fmla="*/ 1804 h 3598"/>
                <a:gd name="connsiteX21" fmla="*/ 12 w 910"/>
                <a:gd name="connsiteY21" fmla="*/ 1722 h 3598"/>
                <a:gd name="connsiteX22" fmla="*/ 20 w 910"/>
                <a:gd name="connsiteY22" fmla="*/ 1642 h 3598"/>
                <a:gd name="connsiteX23" fmla="*/ 32 w 910"/>
                <a:gd name="connsiteY23" fmla="*/ 1560 h 3598"/>
                <a:gd name="connsiteX24" fmla="*/ 46 w 910"/>
                <a:gd name="connsiteY24" fmla="*/ 1478 h 3598"/>
                <a:gd name="connsiteX25" fmla="*/ 62 w 910"/>
                <a:gd name="connsiteY25" fmla="*/ 1396 h 3598"/>
                <a:gd name="connsiteX26" fmla="*/ 80 w 910"/>
                <a:gd name="connsiteY26" fmla="*/ 1314 h 3598"/>
                <a:gd name="connsiteX27" fmla="*/ 102 w 910"/>
                <a:gd name="connsiteY27" fmla="*/ 1232 h 3598"/>
                <a:gd name="connsiteX28" fmla="*/ 126 w 910"/>
                <a:gd name="connsiteY28" fmla="*/ 1150 h 3598"/>
                <a:gd name="connsiteX29" fmla="*/ 154 w 910"/>
                <a:gd name="connsiteY29" fmla="*/ 1070 h 3598"/>
                <a:gd name="connsiteX30" fmla="*/ 184 w 910"/>
                <a:gd name="connsiteY30" fmla="*/ 988 h 3598"/>
                <a:gd name="connsiteX31" fmla="*/ 218 w 910"/>
                <a:gd name="connsiteY31" fmla="*/ 908 h 3598"/>
                <a:gd name="connsiteX32" fmla="*/ 254 w 910"/>
                <a:gd name="connsiteY32" fmla="*/ 828 h 3598"/>
                <a:gd name="connsiteX33" fmla="*/ 294 w 910"/>
                <a:gd name="connsiteY33" fmla="*/ 748 h 3598"/>
                <a:gd name="connsiteX34" fmla="*/ 338 w 910"/>
                <a:gd name="connsiteY34" fmla="*/ 668 h 3598"/>
                <a:gd name="connsiteX35" fmla="*/ 386 w 910"/>
                <a:gd name="connsiteY35" fmla="*/ 590 h 3598"/>
                <a:gd name="connsiteX36" fmla="*/ 438 w 910"/>
                <a:gd name="connsiteY36" fmla="*/ 514 h 3598"/>
                <a:gd name="connsiteX37" fmla="*/ 492 w 910"/>
                <a:gd name="connsiteY37" fmla="*/ 436 h 3598"/>
                <a:gd name="connsiteX38" fmla="*/ 552 w 910"/>
                <a:gd name="connsiteY38" fmla="*/ 362 h 3598"/>
                <a:gd name="connsiteX39" fmla="*/ 616 w 910"/>
                <a:gd name="connsiteY39" fmla="*/ 286 h 3598"/>
                <a:gd name="connsiteX40" fmla="*/ 682 w 910"/>
                <a:gd name="connsiteY40" fmla="*/ 214 h 3598"/>
                <a:gd name="connsiteX41" fmla="*/ 754 w 910"/>
                <a:gd name="connsiteY41" fmla="*/ 140 h 3598"/>
                <a:gd name="connsiteX42" fmla="*/ 830 w 910"/>
                <a:gd name="connsiteY42" fmla="*/ 70 h 3598"/>
                <a:gd name="connsiteX43" fmla="*/ 910 w 910"/>
                <a:gd name="connsiteY43" fmla="*/ 0 h 3598"/>
                <a:gd name="connsiteX0" fmla="*/ 304 w 910"/>
                <a:gd name="connsiteY0" fmla="*/ 3508 h 3508"/>
                <a:gd name="connsiteX1" fmla="*/ 268 w 910"/>
                <a:gd name="connsiteY1" fmla="*/ 3408 h 3508"/>
                <a:gd name="connsiteX2" fmla="*/ 230 w 910"/>
                <a:gd name="connsiteY2" fmla="*/ 3302 h 3508"/>
                <a:gd name="connsiteX3" fmla="*/ 192 w 910"/>
                <a:gd name="connsiteY3" fmla="*/ 3186 h 3508"/>
                <a:gd name="connsiteX4" fmla="*/ 156 w 910"/>
                <a:gd name="connsiteY4" fmla="*/ 3062 h 3508"/>
                <a:gd name="connsiteX5" fmla="*/ 122 w 910"/>
                <a:gd name="connsiteY5" fmla="*/ 2932 h 3508"/>
                <a:gd name="connsiteX6" fmla="*/ 90 w 910"/>
                <a:gd name="connsiteY6" fmla="*/ 2796 h 3508"/>
                <a:gd name="connsiteX7" fmla="*/ 76 w 910"/>
                <a:gd name="connsiteY7" fmla="*/ 2726 h 3508"/>
                <a:gd name="connsiteX8" fmla="*/ 62 w 910"/>
                <a:gd name="connsiteY8" fmla="*/ 2654 h 3508"/>
                <a:gd name="connsiteX9" fmla="*/ 50 w 910"/>
                <a:gd name="connsiteY9" fmla="*/ 2582 h 3508"/>
                <a:gd name="connsiteX10" fmla="*/ 38 w 910"/>
                <a:gd name="connsiteY10" fmla="*/ 2508 h 3508"/>
                <a:gd name="connsiteX11" fmla="*/ 28 w 910"/>
                <a:gd name="connsiteY11" fmla="*/ 2434 h 3508"/>
                <a:gd name="connsiteX12" fmla="*/ 20 w 910"/>
                <a:gd name="connsiteY12" fmla="*/ 2358 h 3508"/>
                <a:gd name="connsiteX13" fmla="*/ 12 w 910"/>
                <a:gd name="connsiteY13" fmla="*/ 2280 h 3508"/>
                <a:gd name="connsiteX14" fmla="*/ 6 w 910"/>
                <a:gd name="connsiteY14" fmla="*/ 2202 h 3508"/>
                <a:gd name="connsiteX15" fmla="*/ 2 w 910"/>
                <a:gd name="connsiteY15" fmla="*/ 2124 h 3508"/>
                <a:gd name="connsiteX16" fmla="*/ 0 w 910"/>
                <a:gd name="connsiteY16" fmla="*/ 2044 h 3508"/>
                <a:gd name="connsiteX17" fmla="*/ 0 w 910"/>
                <a:gd name="connsiteY17" fmla="*/ 1964 h 3508"/>
                <a:gd name="connsiteX18" fmla="*/ 2 w 910"/>
                <a:gd name="connsiteY18" fmla="*/ 1884 h 3508"/>
                <a:gd name="connsiteX19" fmla="*/ 6 w 910"/>
                <a:gd name="connsiteY19" fmla="*/ 1804 h 3508"/>
                <a:gd name="connsiteX20" fmla="*/ 12 w 910"/>
                <a:gd name="connsiteY20" fmla="*/ 1722 h 3508"/>
                <a:gd name="connsiteX21" fmla="*/ 20 w 910"/>
                <a:gd name="connsiteY21" fmla="*/ 1642 h 3508"/>
                <a:gd name="connsiteX22" fmla="*/ 32 w 910"/>
                <a:gd name="connsiteY22" fmla="*/ 1560 h 3508"/>
                <a:gd name="connsiteX23" fmla="*/ 46 w 910"/>
                <a:gd name="connsiteY23" fmla="*/ 1478 h 3508"/>
                <a:gd name="connsiteX24" fmla="*/ 62 w 910"/>
                <a:gd name="connsiteY24" fmla="*/ 1396 h 3508"/>
                <a:gd name="connsiteX25" fmla="*/ 80 w 910"/>
                <a:gd name="connsiteY25" fmla="*/ 1314 h 3508"/>
                <a:gd name="connsiteX26" fmla="*/ 102 w 910"/>
                <a:gd name="connsiteY26" fmla="*/ 1232 h 3508"/>
                <a:gd name="connsiteX27" fmla="*/ 126 w 910"/>
                <a:gd name="connsiteY27" fmla="*/ 1150 h 3508"/>
                <a:gd name="connsiteX28" fmla="*/ 154 w 910"/>
                <a:gd name="connsiteY28" fmla="*/ 1070 h 3508"/>
                <a:gd name="connsiteX29" fmla="*/ 184 w 910"/>
                <a:gd name="connsiteY29" fmla="*/ 988 h 3508"/>
                <a:gd name="connsiteX30" fmla="*/ 218 w 910"/>
                <a:gd name="connsiteY30" fmla="*/ 908 h 3508"/>
                <a:gd name="connsiteX31" fmla="*/ 254 w 910"/>
                <a:gd name="connsiteY31" fmla="*/ 828 h 3508"/>
                <a:gd name="connsiteX32" fmla="*/ 294 w 910"/>
                <a:gd name="connsiteY32" fmla="*/ 748 h 3508"/>
                <a:gd name="connsiteX33" fmla="*/ 338 w 910"/>
                <a:gd name="connsiteY33" fmla="*/ 668 h 3508"/>
                <a:gd name="connsiteX34" fmla="*/ 386 w 910"/>
                <a:gd name="connsiteY34" fmla="*/ 590 h 3508"/>
                <a:gd name="connsiteX35" fmla="*/ 438 w 910"/>
                <a:gd name="connsiteY35" fmla="*/ 514 h 3508"/>
                <a:gd name="connsiteX36" fmla="*/ 492 w 910"/>
                <a:gd name="connsiteY36" fmla="*/ 436 h 3508"/>
                <a:gd name="connsiteX37" fmla="*/ 552 w 910"/>
                <a:gd name="connsiteY37" fmla="*/ 362 h 3508"/>
                <a:gd name="connsiteX38" fmla="*/ 616 w 910"/>
                <a:gd name="connsiteY38" fmla="*/ 286 h 3508"/>
                <a:gd name="connsiteX39" fmla="*/ 682 w 910"/>
                <a:gd name="connsiteY39" fmla="*/ 214 h 3508"/>
                <a:gd name="connsiteX40" fmla="*/ 754 w 910"/>
                <a:gd name="connsiteY40" fmla="*/ 140 h 3508"/>
                <a:gd name="connsiteX41" fmla="*/ 830 w 910"/>
                <a:gd name="connsiteY41" fmla="*/ 70 h 3508"/>
                <a:gd name="connsiteX42" fmla="*/ 910 w 910"/>
                <a:gd name="connsiteY42" fmla="*/ 0 h 3508"/>
                <a:gd name="connsiteX0" fmla="*/ 268 w 910"/>
                <a:gd name="connsiteY0" fmla="*/ 3408 h 3408"/>
                <a:gd name="connsiteX1" fmla="*/ 230 w 910"/>
                <a:gd name="connsiteY1" fmla="*/ 3302 h 3408"/>
                <a:gd name="connsiteX2" fmla="*/ 192 w 910"/>
                <a:gd name="connsiteY2" fmla="*/ 3186 h 3408"/>
                <a:gd name="connsiteX3" fmla="*/ 156 w 910"/>
                <a:gd name="connsiteY3" fmla="*/ 3062 h 3408"/>
                <a:gd name="connsiteX4" fmla="*/ 122 w 910"/>
                <a:gd name="connsiteY4" fmla="*/ 2932 h 3408"/>
                <a:gd name="connsiteX5" fmla="*/ 90 w 910"/>
                <a:gd name="connsiteY5" fmla="*/ 2796 h 3408"/>
                <a:gd name="connsiteX6" fmla="*/ 76 w 910"/>
                <a:gd name="connsiteY6" fmla="*/ 2726 h 3408"/>
                <a:gd name="connsiteX7" fmla="*/ 62 w 910"/>
                <a:gd name="connsiteY7" fmla="*/ 2654 h 3408"/>
                <a:gd name="connsiteX8" fmla="*/ 50 w 910"/>
                <a:gd name="connsiteY8" fmla="*/ 2582 h 3408"/>
                <a:gd name="connsiteX9" fmla="*/ 38 w 910"/>
                <a:gd name="connsiteY9" fmla="*/ 2508 h 3408"/>
                <a:gd name="connsiteX10" fmla="*/ 28 w 910"/>
                <a:gd name="connsiteY10" fmla="*/ 2434 h 3408"/>
                <a:gd name="connsiteX11" fmla="*/ 20 w 910"/>
                <a:gd name="connsiteY11" fmla="*/ 2358 h 3408"/>
                <a:gd name="connsiteX12" fmla="*/ 12 w 910"/>
                <a:gd name="connsiteY12" fmla="*/ 2280 h 3408"/>
                <a:gd name="connsiteX13" fmla="*/ 6 w 910"/>
                <a:gd name="connsiteY13" fmla="*/ 2202 h 3408"/>
                <a:gd name="connsiteX14" fmla="*/ 2 w 910"/>
                <a:gd name="connsiteY14" fmla="*/ 2124 h 3408"/>
                <a:gd name="connsiteX15" fmla="*/ 0 w 910"/>
                <a:gd name="connsiteY15" fmla="*/ 2044 h 3408"/>
                <a:gd name="connsiteX16" fmla="*/ 0 w 910"/>
                <a:gd name="connsiteY16" fmla="*/ 1964 h 3408"/>
                <a:gd name="connsiteX17" fmla="*/ 2 w 910"/>
                <a:gd name="connsiteY17" fmla="*/ 1884 h 3408"/>
                <a:gd name="connsiteX18" fmla="*/ 6 w 910"/>
                <a:gd name="connsiteY18" fmla="*/ 1804 h 3408"/>
                <a:gd name="connsiteX19" fmla="*/ 12 w 910"/>
                <a:gd name="connsiteY19" fmla="*/ 1722 h 3408"/>
                <a:gd name="connsiteX20" fmla="*/ 20 w 910"/>
                <a:gd name="connsiteY20" fmla="*/ 1642 h 3408"/>
                <a:gd name="connsiteX21" fmla="*/ 32 w 910"/>
                <a:gd name="connsiteY21" fmla="*/ 1560 h 3408"/>
                <a:gd name="connsiteX22" fmla="*/ 46 w 910"/>
                <a:gd name="connsiteY22" fmla="*/ 1478 h 3408"/>
                <a:gd name="connsiteX23" fmla="*/ 62 w 910"/>
                <a:gd name="connsiteY23" fmla="*/ 1396 h 3408"/>
                <a:gd name="connsiteX24" fmla="*/ 80 w 910"/>
                <a:gd name="connsiteY24" fmla="*/ 1314 h 3408"/>
                <a:gd name="connsiteX25" fmla="*/ 102 w 910"/>
                <a:gd name="connsiteY25" fmla="*/ 1232 h 3408"/>
                <a:gd name="connsiteX26" fmla="*/ 126 w 910"/>
                <a:gd name="connsiteY26" fmla="*/ 1150 h 3408"/>
                <a:gd name="connsiteX27" fmla="*/ 154 w 910"/>
                <a:gd name="connsiteY27" fmla="*/ 1070 h 3408"/>
                <a:gd name="connsiteX28" fmla="*/ 184 w 910"/>
                <a:gd name="connsiteY28" fmla="*/ 988 h 3408"/>
                <a:gd name="connsiteX29" fmla="*/ 218 w 910"/>
                <a:gd name="connsiteY29" fmla="*/ 908 h 3408"/>
                <a:gd name="connsiteX30" fmla="*/ 254 w 910"/>
                <a:gd name="connsiteY30" fmla="*/ 828 h 3408"/>
                <a:gd name="connsiteX31" fmla="*/ 294 w 910"/>
                <a:gd name="connsiteY31" fmla="*/ 748 h 3408"/>
                <a:gd name="connsiteX32" fmla="*/ 338 w 910"/>
                <a:gd name="connsiteY32" fmla="*/ 668 h 3408"/>
                <a:gd name="connsiteX33" fmla="*/ 386 w 910"/>
                <a:gd name="connsiteY33" fmla="*/ 590 h 3408"/>
                <a:gd name="connsiteX34" fmla="*/ 438 w 910"/>
                <a:gd name="connsiteY34" fmla="*/ 514 h 3408"/>
                <a:gd name="connsiteX35" fmla="*/ 492 w 910"/>
                <a:gd name="connsiteY35" fmla="*/ 436 h 3408"/>
                <a:gd name="connsiteX36" fmla="*/ 552 w 910"/>
                <a:gd name="connsiteY36" fmla="*/ 362 h 3408"/>
                <a:gd name="connsiteX37" fmla="*/ 616 w 910"/>
                <a:gd name="connsiteY37" fmla="*/ 286 h 3408"/>
                <a:gd name="connsiteX38" fmla="*/ 682 w 910"/>
                <a:gd name="connsiteY38" fmla="*/ 214 h 3408"/>
                <a:gd name="connsiteX39" fmla="*/ 754 w 910"/>
                <a:gd name="connsiteY39" fmla="*/ 140 h 3408"/>
                <a:gd name="connsiteX40" fmla="*/ 830 w 910"/>
                <a:gd name="connsiteY40" fmla="*/ 70 h 3408"/>
                <a:gd name="connsiteX41" fmla="*/ 910 w 910"/>
                <a:gd name="connsiteY41" fmla="*/ 0 h 3408"/>
                <a:gd name="connsiteX0" fmla="*/ 230 w 910"/>
                <a:gd name="connsiteY0" fmla="*/ 3302 h 3302"/>
                <a:gd name="connsiteX1" fmla="*/ 192 w 910"/>
                <a:gd name="connsiteY1" fmla="*/ 3186 h 3302"/>
                <a:gd name="connsiteX2" fmla="*/ 156 w 910"/>
                <a:gd name="connsiteY2" fmla="*/ 3062 h 3302"/>
                <a:gd name="connsiteX3" fmla="*/ 122 w 910"/>
                <a:gd name="connsiteY3" fmla="*/ 2932 h 3302"/>
                <a:gd name="connsiteX4" fmla="*/ 90 w 910"/>
                <a:gd name="connsiteY4" fmla="*/ 2796 h 3302"/>
                <a:gd name="connsiteX5" fmla="*/ 76 w 910"/>
                <a:gd name="connsiteY5" fmla="*/ 2726 h 3302"/>
                <a:gd name="connsiteX6" fmla="*/ 62 w 910"/>
                <a:gd name="connsiteY6" fmla="*/ 2654 h 3302"/>
                <a:gd name="connsiteX7" fmla="*/ 50 w 910"/>
                <a:gd name="connsiteY7" fmla="*/ 2582 h 3302"/>
                <a:gd name="connsiteX8" fmla="*/ 38 w 910"/>
                <a:gd name="connsiteY8" fmla="*/ 2508 h 3302"/>
                <a:gd name="connsiteX9" fmla="*/ 28 w 910"/>
                <a:gd name="connsiteY9" fmla="*/ 2434 h 3302"/>
                <a:gd name="connsiteX10" fmla="*/ 20 w 910"/>
                <a:gd name="connsiteY10" fmla="*/ 2358 h 3302"/>
                <a:gd name="connsiteX11" fmla="*/ 12 w 910"/>
                <a:gd name="connsiteY11" fmla="*/ 2280 h 3302"/>
                <a:gd name="connsiteX12" fmla="*/ 6 w 910"/>
                <a:gd name="connsiteY12" fmla="*/ 2202 h 3302"/>
                <a:gd name="connsiteX13" fmla="*/ 2 w 910"/>
                <a:gd name="connsiteY13" fmla="*/ 2124 h 3302"/>
                <a:gd name="connsiteX14" fmla="*/ 0 w 910"/>
                <a:gd name="connsiteY14" fmla="*/ 2044 h 3302"/>
                <a:gd name="connsiteX15" fmla="*/ 0 w 910"/>
                <a:gd name="connsiteY15" fmla="*/ 1964 h 3302"/>
                <a:gd name="connsiteX16" fmla="*/ 2 w 910"/>
                <a:gd name="connsiteY16" fmla="*/ 1884 h 3302"/>
                <a:gd name="connsiteX17" fmla="*/ 6 w 910"/>
                <a:gd name="connsiteY17" fmla="*/ 1804 h 3302"/>
                <a:gd name="connsiteX18" fmla="*/ 12 w 910"/>
                <a:gd name="connsiteY18" fmla="*/ 1722 h 3302"/>
                <a:gd name="connsiteX19" fmla="*/ 20 w 910"/>
                <a:gd name="connsiteY19" fmla="*/ 1642 h 3302"/>
                <a:gd name="connsiteX20" fmla="*/ 32 w 910"/>
                <a:gd name="connsiteY20" fmla="*/ 1560 h 3302"/>
                <a:gd name="connsiteX21" fmla="*/ 46 w 910"/>
                <a:gd name="connsiteY21" fmla="*/ 1478 h 3302"/>
                <a:gd name="connsiteX22" fmla="*/ 62 w 910"/>
                <a:gd name="connsiteY22" fmla="*/ 1396 h 3302"/>
                <a:gd name="connsiteX23" fmla="*/ 80 w 910"/>
                <a:gd name="connsiteY23" fmla="*/ 1314 h 3302"/>
                <a:gd name="connsiteX24" fmla="*/ 102 w 910"/>
                <a:gd name="connsiteY24" fmla="*/ 1232 h 3302"/>
                <a:gd name="connsiteX25" fmla="*/ 126 w 910"/>
                <a:gd name="connsiteY25" fmla="*/ 1150 h 3302"/>
                <a:gd name="connsiteX26" fmla="*/ 154 w 910"/>
                <a:gd name="connsiteY26" fmla="*/ 1070 h 3302"/>
                <a:gd name="connsiteX27" fmla="*/ 184 w 910"/>
                <a:gd name="connsiteY27" fmla="*/ 988 h 3302"/>
                <a:gd name="connsiteX28" fmla="*/ 218 w 910"/>
                <a:gd name="connsiteY28" fmla="*/ 908 h 3302"/>
                <a:gd name="connsiteX29" fmla="*/ 254 w 910"/>
                <a:gd name="connsiteY29" fmla="*/ 828 h 3302"/>
                <a:gd name="connsiteX30" fmla="*/ 294 w 910"/>
                <a:gd name="connsiteY30" fmla="*/ 748 h 3302"/>
                <a:gd name="connsiteX31" fmla="*/ 338 w 910"/>
                <a:gd name="connsiteY31" fmla="*/ 668 h 3302"/>
                <a:gd name="connsiteX32" fmla="*/ 386 w 910"/>
                <a:gd name="connsiteY32" fmla="*/ 590 h 3302"/>
                <a:gd name="connsiteX33" fmla="*/ 438 w 910"/>
                <a:gd name="connsiteY33" fmla="*/ 514 h 3302"/>
                <a:gd name="connsiteX34" fmla="*/ 492 w 910"/>
                <a:gd name="connsiteY34" fmla="*/ 436 h 3302"/>
                <a:gd name="connsiteX35" fmla="*/ 552 w 910"/>
                <a:gd name="connsiteY35" fmla="*/ 362 h 3302"/>
                <a:gd name="connsiteX36" fmla="*/ 616 w 910"/>
                <a:gd name="connsiteY36" fmla="*/ 286 h 3302"/>
                <a:gd name="connsiteX37" fmla="*/ 682 w 910"/>
                <a:gd name="connsiteY37" fmla="*/ 214 h 3302"/>
                <a:gd name="connsiteX38" fmla="*/ 754 w 910"/>
                <a:gd name="connsiteY38" fmla="*/ 140 h 3302"/>
                <a:gd name="connsiteX39" fmla="*/ 830 w 910"/>
                <a:gd name="connsiteY39" fmla="*/ 70 h 3302"/>
                <a:gd name="connsiteX40" fmla="*/ 910 w 910"/>
                <a:gd name="connsiteY40" fmla="*/ 0 h 3302"/>
                <a:gd name="connsiteX0" fmla="*/ 192 w 910"/>
                <a:gd name="connsiteY0" fmla="*/ 3186 h 3186"/>
                <a:gd name="connsiteX1" fmla="*/ 156 w 910"/>
                <a:gd name="connsiteY1" fmla="*/ 3062 h 3186"/>
                <a:gd name="connsiteX2" fmla="*/ 122 w 910"/>
                <a:gd name="connsiteY2" fmla="*/ 2932 h 3186"/>
                <a:gd name="connsiteX3" fmla="*/ 90 w 910"/>
                <a:gd name="connsiteY3" fmla="*/ 2796 h 3186"/>
                <a:gd name="connsiteX4" fmla="*/ 76 w 910"/>
                <a:gd name="connsiteY4" fmla="*/ 2726 h 3186"/>
                <a:gd name="connsiteX5" fmla="*/ 62 w 910"/>
                <a:gd name="connsiteY5" fmla="*/ 2654 h 3186"/>
                <a:gd name="connsiteX6" fmla="*/ 50 w 910"/>
                <a:gd name="connsiteY6" fmla="*/ 2582 h 3186"/>
                <a:gd name="connsiteX7" fmla="*/ 38 w 910"/>
                <a:gd name="connsiteY7" fmla="*/ 2508 h 3186"/>
                <a:gd name="connsiteX8" fmla="*/ 28 w 910"/>
                <a:gd name="connsiteY8" fmla="*/ 2434 h 3186"/>
                <a:gd name="connsiteX9" fmla="*/ 20 w 910"/>
                <a:gd name="connsiteY9" fmla="*/ 2358 h 3186"/>
                <a:gd name="connsiteX10" fmla="*/ 12 w 910"/>
                <a:gd name="connsiteY10" fmla="*/ 2280 h 3186"/>
                <a:gd name="connsiteX11" fmla="*/ 6 w 910"/>
                <a:gd name="connsiteY11" fmla="*/ 2202 h 3186"/>
                <a:gd name="connsiteX12" fmla="*/ 2 w 910"/>
                <a:gd name="connsiteY12" fmla="*/ 2124 h 3186"/>
                <a:gd name="connsiteX13" fmla="*/ 0 w 910"/>
                <a:gd name="connsiteY13" fmla="*/ 2044 h 3186"/>
                <a:gd name="connsiteX14" fmla="*/ 0 w 910"/>
                <a:gd name="connsiteY14" fmla="*/ 1964 h 3186"/>
                <a:gd name="connsiteX15" fmla="*/ 2 w 910"/>
                <a:gd name="connsiteY15" fmla="*/ 1884 h 3186"/>
                <a:gd name="connsiteX16" fmla="*/ 6 w 910"/>
                <a:gd name="connsiteY16" fmla="*/ 1804 h 3186"/>
                <a:gd name="connsiteX17" fmla="*/ 12 w 910"/>
                <a:gd name="connsiteY17" fmla="*/ 1722 h 3186"/>
                <a:gd name="connsiteX18" fmla="*/ 20 w 910"/>
                <a:gd name="connsiteY18" fmla="*/ 1642 h 3186"/>
                <a:gd name="connsiteX19" fmla="*/ 32 w 910"/>
                <a:gd name="connsiteY19" fmla="*/ 1560 h 3186"/>
                <a:gd name="connsiteX20" fmla="*/ 46 w 910"/>
                <a:gd name="connsiteY20" fmla="*/ 1478 h 3186"/>
                <a:gd name="connsiteX21" fmla="*/ 62 w 910"/>
                <a:gd name="connsiteY21" fmla="*/ 1396 h 3186"/>
                <a:gd name="connsiteX22" fmla="*/ 80 w 910"/>
                <a:gd name="connsiteY22" fmla="*/ 1314 h 3186"/>
                <a:gd name="connsiteX23" fmla="*/ 102 w 910"/>
                <a:gd name="connsiteY23" fmla="*/ 1232 h 3186"/>
                <a:gd name="connsiteX24" fmla="*/ 126 w 910"/>
                <a:gd name="connsiteY24" fmla="*/ 1150 h 3186"/>
                <a:gd name="connsiteX25" fmla="*/ 154 w 910"/>
                <a:gd name="connsiteY25" fmla="*/ 1070 h 3186"/>
                <a:gd name="connsiteX26" fmla="*/ 184 w 910"/>
                <a:gd name="connsiteY26" fmla="*/ 988 h 3186"/>
                <a:gd name="connsiteX27" fmla="*/ 218 w 910"/>
                <a:gd name="connsiteY27" fmla="*/ 908 h 3186"/>
                <a:gd name="connsiteX28" fmla="*/ 254 w 910"/>
                <a:gd name="connsiteY28" fmla="*/ 828 h 3186"/>
                <a:gd name="connsiteX29" fmla="*/ 294 w 910"/>
                <a:gd name="connsiteY29" fmla="*/ 748 h 3186"/>
                <a:gd name="connsiteX30" fmla="*/ 338 w 910"/>
                <a:gd name="connsiteY30" fmla="*/ 668 h 3186"/>
                <a:gd name="connsiteX31" fmla="*/ 386 w 910"/>
                <a:gd name="connsiteY31" fmla="*/ 590 h 3186"/>
                <a:gd name="connsiteX32" fmla="*/ 438 w 910"/>
                <a:gd name="connsiteY32" fmla="*/ 514 h 3186"/>
                <a:gd name="connsiteX33" fmla="*/ 492 w 910"/>
                <a:gd name="connsiteY33" fmla="*/ 436 h 3186"/>
                <a:gd name="connsiteX34" fmla="*/ 552 w 910"/>
                <a:gd name="connsiteY34" fmla="*/ 362 h 3186"/>
                <a:gd name="connsiteX35" fmla="*/ 616 w 910"/>
                <a:gd name="connsiteY35" fmla="*/ 286 h 3186"/>
                <a:gd name="connsiteX36" fmla="*/ 682 w 910"/>
                <a:gd name="connsiteY36" fmla="*/ 214 h 3186"/>
                <a:gd name="connsiteX37" fmla="*/ 754 w 910"/>
                <a:gd name="connsiteY37" fmla="*/ 140 h 3186"/>
                <a:gd name="connsiteX38" fmla="*/ 830 w 910"/>
                <a:gd name="connsiteY38" fmla="*/ 70 h 3186"/>
                <a:gd name="connsiteX39" fmla="*/ 910 w 910"/>
                <a:gd name="connsiteY39" fmla="*/ 0 h 3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910" h="3186">
                  <a:moveTo>
                    <a:pt x="192" y="3186"/>
                  </a:moveTo>
                  <a:cubicBezTo>
                    <a:pt x="180" y="3145"/>
                    <a:pt x="168" y="3103"/>
                    <a:pt x="156" y="3062"/>
                  </a:cubicBezTo>
                  <a:cubicBezTo>
                    <a:pt x="145" y="3019"/>
                    <a:pt x="133" y="2975"/>
                    <a:pt x="122" y="2932"/>
                  </a:cubicBezTo>
                  <a:cubicBezTo>
                    <a:pt x="111" y="2887"/>
                    <a:pt x="101" y="2841"/>
                    <a:pt x="90" y="2796"/>
                  </a:cubicBezTo>
                  <a:cubicBezTo>
                    <a:pt x="85" y="2773"/>
                    <a:pt x="81" y="2749"/>
                    <a:pt x="76" y="2726"/>
                  </a:cubicBezTo>
                  <a:cubicBezTo>
                    <a:pt x="71" y="2702"/>
                    <a:pt x="67" y="2678"/>
                    <a:pt x="62" y="2654"/>
                  </a:cubicBezTo>
                  <a:lnTo>
                    <a:pt x="50" y="2582"/>
                  </a:lnTo>
                  <a:cubicBezTo>
                    <a:pt x="46" y="2557"/>
                    <a:pt x="42" y="2533"/>
                    <a:pt x="38" y="2508"/>
                  </a:cubicBezTo>
                  <a:cubicBezTo>
                    <a:pt x="35" y="2483"/>
                    <a:pt x="31" y="2459"/>
                    <a:pt x="28" y="2434"/>
                  </a:cubicBezTo>
                  <a:cubicBezTo>
                    <a:pt x="25" y="2409"/>
                    <a:pt x="23" y="2383"/>
                    <a:pt x="20" y="2358"/>
                  </a:cubicBezTo>
                  <a:cubicBezTo>
                    <a:pt x="17" y="2332"/>
                    <a:pt x="15" y="2306"/>
                    <a:pt x="12" y="2280"/>
                  </a:cubicBezTo>
                  <a:lnTo>
                    <a:pt x="6" y="2202"/>
                  </a:lnTo>
                  <a:cubicBezTo>
                    <a:pt x="5" y="2176"/>
                    <a:pt x="3" y="2150"/>
                    <a:pt x="2" y="2124"/>
                  </a:cubicBezTo>
                  <a:cubicBezTo>
                    <a:pt x="1" y="2097"/>
                    <a:pt x="1" y="2071"/>
                    <a:pt x="0" y="2044"/>
                  </a:cubicBezTo>
                  <a:lnTo>
                    <a:pt x="0" y="1964"/>
                  </a:lnTo>
                  <a:cubicBezTo>
                    <a:pt x="1" y="1937"/>
                    <a:pt x="1" y="1911"/>
                    <a:pt x="2" y="1884"/>
                  </a:cubicBezTo>
                  <a:cubicBezTo>
                    <a:pt x="3" y="1857"/>
                    <a:pt x="5" y="1831"/>
                    <a:pt x="6" y="1804"/>
                  </a:cubicBezTo>
                  <a:cubicBezTo>
                    <a:pt x="8" y="1777"/>
                    <a:pt x="10" y="1749"/>
                    <a:pt x="12" y="1722"/>
                  </a:cubicBezTo>
                  <a:cubicBezTo>
                    <a:pt x="15" y="1695"/>
                    <a:pt x="17" y="1669"/>
                    <a:pt x="20" y="1642"/>
                  </a:cubicBezTo>
                  <a:cubicBezTo>
                    <a:pt x="24" y="1615"/>
                    <a:pt x="28" y="1587"/>
                    <a:pt x="32" y="1560"/>
                  </a:cubicBezTo>
                  <a:cubicBezTo>
                    <a:pt x="37" y="1533"/>
                    <a:pt x="41" y="1505"/>
                    <a:pt x="46" y="1478"/>
                  </a:cubicBezTo>
                  <a:cubicBezTo>
                    <a:pt x="51" y="1451"/>
                    <a:pt x="57" y="1423"/>
                    <a:pt x="62" y="1396"/>
                  </a:cubicBezTo>
                  <a:cubicBezTo>
                    <a:pt x="68" y="1369"/>
                    <a:pt x="74" y="1341"/>
                    <a:pt x="80" y="1314"/>
                  </a:cubicBezTo>
                  <a:cubicBezTo>
                    <a:pt x="87" y="1287"/>
                    <a:pt x="95" y="1259"/>
                    <a:pt x="102" y="1232"/>
                  </a:cubicBezTo>
                  <a:cubicBezTo>
                    <a:pt x="110" y="1205"/>
                    <a:pt x="118" y="1177"/>
                    <a:pt x="126" y="1150"/>
                  </a:cubicBezTo>
                  <a:cubicBezTo>
                    <a:pt x="135" y="1123"/>
                    <a:pt x="145" y="1097"/>
                    <a:pt x="154" y="1070"/>
                  </a:cubicBezTo>
                  <a:cubicBezTo>
                    <a:pt x="164" y="1043"/>
                    <a:pt x="174" y="1015"/>
                    <a:pt x="184" y="988"/>
                  </a:cubicBezTo>
                  <a:cubicBezTo>
                    <a:pt x="195" y="961"/>
                    <a:pt x="207" y="935"/>
                    <a:pt x="218" y="908"/>
                  </a:cubicBezTo>
                  <a:cubicBezTo>
                    <a:pt x="230" y="881"/>
                    <a:pt x="242" y="855"/>
                    <a:pt x="254" y="828"/>
                  </a:cubicBezTo>
                  <a:cubicBezTo>
                    <a:pt x="267" y="801"/>
                    <a:pt x="281" y="775"/>
                    <a:pt x="294" y="748"/>
                  </a:cubicBezTo>
                  <a:cubicBezTo>
                    <a:pt x="309" y="721"/>
                    <a:pt x="323" y="695"/>
                    <a:pt x="338" y="668"/>
                  </a:cubicBezTo>
                  <a:lnTo>
                    <a:pt x="386" y="590"/>
                  </a:lnTo>
                  <a:lnTo>
                    <a:pt x="438" y="514"/>
                  </a:lnTo>
                  <a:lnTo>
                    <a:pt x="492" y="436"/>
                  </a:lnTo>
                  <a:cubicBezTo>
                    <a:pt x="512" y="411"/>
                    <a:pt x="532" y="387"/>
                    <a:pt x="552" y="362"/>
                  </a:cubicBezTo>
                  <a:lnTo>
                    <a:pt x="616" y="286"/>
                  </a:lnTo>
                  <a:lnTo>
                    <a:pt x="682" y="214"/>
                  </a:lnTo>
                  <a:cubicBezTo>
                    <a:pt x="706" y="189"/>
                    <a:pt x="730" y="165"/>
                    <a:pt x="754" y="140"/>
                  </a:cubicBezTo>
                  <a:lnTo>
                    <a:pt x="830" y="70"/>
                  </a:lnTo>
                  <a:cubicBezTo>
                    <a:pt x="857" y="47"/>
                    <a:pt x="883" y="23"/>
                    <a:pt x="910" y="0"/>
                  </a:cubicBezTo>
                </a:path>
              </a:pathLst>
            </a:custGeom>
            <a:noFill/>
            <a:ln w="1270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 rot="5052730" flipV="1">
              <a:off x="8157781" y="1300916"/>
              <a:ext cx="768317" cy="768317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 rot="5052730" flipV="1">
              <a:off x="7197694" y="1052140"/>
              <a:ext cx="599683" cy="59968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 rot="6001719" flipV="1">
              <a:off x="7533229" y="1347569"/>
              <a:ext cx="438429" cy="438429"/>
            </a:xfrm>
            <a:prstGeom prst="ellipse">
              <a:avLst/>
            </a:prstGeom>
            <a:solidFill>
              <a:schemeClr val="accent1">
                <a:alpha val="1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 rot="5052730" flipV="1">
              <a:off x="6519328" y="1396727"/>
              <a:ext cx="185927" cy="185927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 rot="5052730" flipV="1">
              <a:off x="6180249" y="1534779"/>
              <a:ext cx="94687" cy="94687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 rot="5052730" flipV="1">
              <a:off x="5895614" y="2005133"/>
              <a:ext cx="172126" cy="172125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5"/>
            <p:cNvSpPr/>
            <p:nvPr/>
          </p:nvSpPr>
          <p:spPr>
            <a:xfrm flipH="1">
              <a:off x="8554600" y="2000240"/>
              <a:ext cx="589400" cy="11508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1566"/>
                </a:cxn>
                <a:cxn ang="0">
                  <a:pos x="20" y="1566"/>
                </a:cxn>
                <a:cxn ang="0">
                  <a:pos x="60" y="1564"/>
                </a:cxn>
                <a:cxn ang="0">
                  <a:pos x="139" y="1556"/>
                </a:cxn>
                <a:cxn ang="0">
                  <a:pos x="215" y="1541"/>
                </a:cxn>
                <a:cxn ang="0">
                  <a:pos x="288" y="1518"/>
                </a:cxn>
                <a:cxn ang="0">
                  <a:pos x="359" y="1489"/>
                </a:cxn>
                <a:cxn ang="0">
                  <a:pos x="425" y="1452"/>
                </a:cxn>
                <a:cxn ang="0">
                  <a:pos x="489" y="1410"/>
                </a:cxn>
                <a:cxn ang="0">
                  <a:pos x="547" y="1361"/>
                </a:cxn>
                <a:cxn ang="0">
                  <a:pos x="599" y="1309"/>
                </a:cxn>
                <a:cxn ang="0">
                  <a:pos x="647" y="1251"/>
                </a:cxn>
                <a:cxn ang="0">
                  <a:pos x="690" y="1190"/>
                </a:cxn>
                <a:cxn ang="0">
                  <a:pos x="724" y="1122"/>
                </a:cxn>
                <a:cxn ang="0">
                  <a:pos x="755" y="1052"/>
                </a:cxn>
                <a:cxn ang="0">
                  <a:pos x="778" y="979"/>
                </a:cxn>
                <a:cxn ang="0">
                  <a:pos x="794" y="902"/>
                </a:cxn>
                <a:cxn ang="0">
                  <a:pos x="802" y="823"/>
                </a:cxn>
                <a:cxn ang="0">
                  <a:pos x="802" y="782"/>
                </a:cxn>
                <a:cxn ang="0">
                  <a:pos x="798" y="703"/>
                </a:cxn>
                <a:cxn ang="0">
                  <a:pos x="786" y="626"/>
                </a:cxn>
                <a:cxn ang="0">
                  <a:pos x="767" y="550"/>
                </a:cxn>
                <a:cxn ang="0">
                  <a:pos x="742" y="479"/>
                </a:cxn>
                <a:cxn ang="0">
                  <a:pos x="707" y="410"/>
                </a:cxn>
                <a:cxn ang="0">
                  <a:pos x="668" y="346"/>
                </a:cxn>
                <a:cxn ang="0">
                  <a:pos x="624" y="284"/>
                </a:cxn>
                <a:cxn ang="0">
                  <a:pos x="574" y="230"/>
                </a:cxn>
                <a:cxn ang="0">
                  <a:pos x="518" y="180"/>
                </a:cxn>
                <a:cxn ang="0">
                  <a:pos x="458" y="133"/>
                </a:cxn>
                <a:cxn ang="0">
                  <a:pos x="392" y="95"/>
                </a:cxn>
                <a:cxn ang="0">
                  <a:pos x="325" y="62"/>
                </a:cxn>
                <a:cxn ang="0">
                  <a:pos x="253" y="35"/>
                </a:cxn>
                <a:cxn ang="0">
                  <a:pos x="178" y="16"/>
                </a:cxn>
                <a:cxn ang="0">
                  <a:pos x="99" y="4"/>
                </a:cxn>
                <a:cxn ang="0">
                  <a:pos x="20" y="0"/>
                </a:cxn>
              </a:cxnLst>
              <a:rect l="0" t="0" r="r" b="b"/>
              <a:pathLst>
                <a:path w="802" h="1566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1566"/>
                  </a:lnTo>
                  <a:lnTo>
                    <a:pt x="0" y="1566"/>
                  </a:lnTo>
                  <a:lnTo>
                    <a:pt x="20" y="1566"/>
                  </a:lnTo>
                  <a:lnTo>
                    <a:pt x="20" y="1566"/>
                  </a:lnTo>
                  <a:lnTo>
                    <a:pt x="60" y="1564"/>
                  </a:lnTo>
                  <a:lnTo>
                    <a:pt x="99" y="1562"/>
                  </a:lnTo>
                  <a:lnTo>
                    <a:pt x="139" y="1556"/>
                  </a:lnTo>
                  <a:lnTo>
                    <a:pt x="178" y="1551"/>
                  </a:lnTo>
                  <a:lnTo>
                    <a:pt x="215" y="1541"/>
                  </a:lnTo>
                  <a:lnTo>
                    <a:pt x="253" y="1531"/>
                  </a:lnTo>
                  <a:lnTo>
                    <a:pt x="288" y="1518"/>
                  </a:lnTo>
                  <a:lnTo>
                    <a:pt x="325" y="1504"/>
                  </a:lnTo>
                  <a:lnTo>
                    <a:pt x="359" y="1489"/>
                  </a:lnTo>
                  <a:lnTo>
                    <a:pt x="392" y="1471"/>
                  </a:lnTo>
                  <a:lnTo>
                    <a:pt x="425" y="1452"/>
                  </a:lnTo>
                  <a:lnTo>
                    <a:pt x="458" y="1433"/>
                  </a:lnTo>
                  <a:lnTo>
                    <a:pt x="489" y="1410"/>
                  </a:lnTo>
                  <a:lnTo>
                    <a:pt x="518" y="1386"/>
                  </a:lnTo>
                  <a:lnTo>
                    <a:pt x="547" y="1361"/>
                  </a:lnTo>
                  <a:lnTo>
                    <a:pt x="574" y="1336"/>
                  </a:lnTo>
                  <a:lnTo>
                    <a:pt x="599" y="1309"/>
                  </a:lnTo>
                  <a:lnTo>
                    <a:pt x="624" y="1280"/>
                  </a:lnTo>
                  <a:lnTo>
                    <a:pt x="647" y="1251"/>
                  </a:lnTo>
                  <a:lnTo>
                    <a:pt x="668" y="1220"/>
                  </a:lnTo>
                  <a:lnTo>
                    <a:pt x="690" y="1190"/>
                  </a:lnTo>
                  <a:lnTo>
                    <a:pt x="707" y="1157"/>
                  </a:lnTo>
                  <a:lnTo>
                    <a:pt x="724" y="1122"/>
                  </a:lnTo>
                  <a:lnTo>
                    <a:pt x="742" y="1087"/>
                  </a:lnTo>
                  <a:lnTo>
                    <a:pt x="755" y="1052"/>
                  </a:lnTo>
                  <a:lnTo>
                    <a:pt x="767" y="1016"/>
                  </a:lnTo>
                  <a:lnTo>
                    <a:pt x="778" y="979"/>
                  </a:lnTo>
                  <a:lnTo>
                    <a:pt x="786" y="940"/>
                  </a:lnTo>
                  <a:lnTo>
                    <a:pt x="794" y="902"/>
                  </a:lnTo>
                  <a:lnTo>
                    <a:pt x="798" y="863"/>
                  </a:lnTo>
                  <a:lnTo>
                    <a:pt x="802" y="823"/>
                  </a:lnTo>
                  <a:lnTo>
                    <a:pt x="802" y="782"/>
                  </a:lnTo>
                  <a:lnTo>
                    <a:pt x="802" y="782"/>
                  </a:lnTo>
                  <a:lnTo>
                    <a:pt x="802" y="742"/>
                  </a:lnTo>
                  <a:lnTo>
                    <a:pt x="798" y="703"/>
                  </a:lnTo>
                  <a:lnTo>
                    <a:pt x="794" y="664"/>
                  </a:lnTo>
                  <a:lnTo>
                    <a:pt x="786" y="626"/>
                  </a:lnTo>
                  <a:lnTo>
                    <a:pt x="778" y="587"/>
                  </a:lnTo>
                  <a:lnTo>
                    <a:pt x="767" y="550"/>
                  </a:lnTo>
                  <a:lnTo>
                    <a:pt x="755" y="514"/>
                  </a:lnTo>
                  <a:lnTo>
                    <a:pt x="742" y="479"/>
                  </a:lnTo>
                  <a:lnTo>
                    <a:pt x="724" y="444"/>
                  </a:lnTo>
                  <a:lnTo>
                    <a:pt x="707" y="410"/>
                  </a:lnTo>
                  <a:lnTo>
                    <a:pt x="690" y="377"/>
                  </a:lnTo>
                  <a:lnTo>
                    <a:pt x="668" y="346"/>
                  </a:lnTo>
                  <a:lnTo>
                    <a:pt x="647" y="315"/>
                  </a:lnTo>
                  <a:lnTo>
                    <a:pt x="624" y="284"/>
                  </a:lnTo>
                  <a:lnTo>
                    <a:pt x="599" y="257"/>
                  </a:lnTo>
                  <a:lnTo>
                    <a:pt x="574" y="230"/>
                  </a:lnTo>
                  <a:lnTo>
                    <a:pt x="547" y="203"/>
                  </a:lnTo>
                  <a:lnTo>
                    <a:pt x="518" y="180"/>
                  </a:lnTo>
                  <a:lnTo>
                    <a:pt x="489" y="155"/>
                  </a:lnTo>
                  <a:lnTo>
                    <a:pt x="458" y="133"/>
                  </a:lnTo>
                  <a:lnTo>
                    <a:pt x="425" y="114"/>
                  </a:lnTo>
                  <a:lnTo>
                    <a:pt x="392" y="95"/>
                  </a:lnTo>
                  <a:lnTo>
                    <a:pt x="359" y="77"/>
                  </a:lnTo>
                  <a:lnTo>
                    <a:pt x="325" y="62"/>
                  </a:lnTo>
                  <a:lnTo>
                    <a:pt x="288" y="49"/>
                  </a:lnTo>
                  <a:lnTo>
                    <a:pt x="253" y="35"/>
                  </a:lnTo>
                  <a:lnTo>
                    <a:pt x="215" y="25"/>
                  </a:lnTo>
                  <a:lnTo>
                    <a:pt x="178" y="16"/>
                  </a:lnTo>
                  <a:lnTo>
                    <a:pt x="139" y="10"/>
                  </a:lnTo>
                  <a:lnTo>
                    <a:pt x="99" y="4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chemeClr val="accent2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/>
          <p:cNvSpPr/>
          <p:nvPr/>
        </p:nvSpPr>
        <p:spPr>
          <a:xfrm>
            <a:off x="397184" y="3429000"/>
            <a:ext cx="544173" cy="3429000"/>
          </a:xfrm>
          <a:custGeom>
            <a:avLst/>
            <a:gdLst/>
            <a:ahLst/>
            <a:cxnLst>
              <a:cxn ang="0">
                <a:pos x="458" y="2886"/>
              </a:cxn>
              <a:cxn ang="0">
                <a:pos x="458" y="2886"/>
              </a:cxn>
              <a:cxn ang="0">
                <a:pos x="422" y="2814"/>
              </a:cxn>
              <a:cxn ang="0">
                <a:pos x="384" y="2726"/>
              </a:cxn>
              <a:cxn ang="0">
                <a:pos x="336" y="2610"/>
              </a:cxn>
              <a:cxn ang="0">
                <a:pos x="310" y="2542"/>
              </a:cxn>
              <a:cxn ang="0">
                <a:pos x="282" y="2468"/>
              </a:cxn>
              <a:cxn ang="0">
                <a:pos x="254" y="2388"/>
              </a:cxn>
              <a:cxn ang="0">
                <a:pos x="224" y="2302"/>
              </a:cxn>
              <a:cxn ang="0">
                <a:pos x="196" y="2212"/>
              </a:cxn>
              <a:cxn ang="0">
                <a:pos x="168" y="2116"/>
              </a:cxn>
              <a:cxn ang="0">
                <a:pos x="140" y="2016"/>
              </a:cxn>
              <a:cxn ang="0">
                <a:pos x="114" y="1912"/>
              </a:cxn>
              <a:cxn ang="0">
                <a:pos x="90" y="1804"/>
              </a:cxn>
              <a:cxn ang="0">
                <a:pos x="68" y="1692"/>
              </a:cxn>
              <a:cxn ang="0">
                <a:pos x="48" y="1578"/>
              </a:cxn>
              <a:cxn ang="0">
                <a:pos x="30" y="1462"/>
              </a:cxn>
              <a:cxn ang="0">
                <a:pos x="16" y="1344"/>
              </a:cxn>
              <a:cxn ang="0">
                <a:pos x="8" y="1222"/>
              </a:cxn>
              <a:cxn ang="0">
                <a:pos x="2" y="1100"/>
              </a:cxn>
              <a:cxn ang="0">
                <a:pos x="0" y="1040"/>
              </a:cxn>
              <a:cxn ang="0">
                <a:pos x="0" y="978"/>
              </a:cxn>
              <a:cxn ang="0">
                <a:pos x="2" y="916"/>
              </a:cxn>
              <a:cxn ang="0">
                <a:pos x="4" y="854"/>
              </a:cxn>
              <a:cxn ang="0">
                <a:pos x="8" y="792"/>
              </a:cxn>
              <a:cxn ang="0">
                <a:pos x="14" y="730"/>
              </a:cxn>
              <a:cxn ang="0">
                <a:pos x="20" y="668"/>
              </a:cxn>
              <a:cxn ang="0">
                <a:pos x="30" y="606"/>
              </a:cxn>
              <a:cxn ang="0">
                <a:pos x="40" y="544"/>
              </a:cxn>
              <a:cxn ang="0">
                <a:pos x="50" y="482"/>
              </a:cxn>
              <a:cxn ang="0">
                <a:pos x="64" y="422"/>
              </a:cxn>
              <a:cxn ang="0">
                <a:pos x="78" y="360"/>
              </a:cxn>
              <a:cxn ang="0">
                <a:pos x="96" y="300"/>
              </a:cxn>
              <a:cxn ang="0">
                <a:pos x="114" y="238"/>
              </a:cxn>
              <a:cxn ang="0">
                <a:pos x="134" y="178"/>
              </a:cxn>
              <a:cxn ang="0">
                <a:pos x="156" y="118"/>
              </a:cxn>
              <a:cxn ang="0">
                <a:pos x="180" y="60"/>
              </a:cxn>
              <a:cxn ang="0">
                <a:pos x="206" y="0"/>
              </a:cxn>
            </a:cxnLst>
            <a:rect l="0" t="0" r="r" b="b"/>
            <a:pathLst>
              <a:path w="458" h="2886">
                <a:moveTo>
                  <a:pt x="458" y="2886"/>
                </a:moveTo>
                <a:lnTo>
                  <a:pt x="458" y="2886"/>
                </a:lnTo>
                <a:lnTo>
                  <a:pt x="422" y="2814"/>
                </a:lnTo>
                <a:lnTo>
                  <a:pt x="384" y="2726"/>
                </a:lnTo>
                <a:lnTo>
                  <a:pt x="336" y="2610"/>
                </a:lnTo>
                <a:lnTo>
                  <a:pt x="310" y="2542"/>
                </a:lnTo>
                <a:lnTo>
                  <a:pt x="282" y="2468"/>
                </a:lnTo>
                <a:lnTo>
                  <a:pt x="254" y="2388"/>
                </a:lnTo>
                <a:lnTo>
                  <a:pt x="224" y="2302"/>
                </a:lnTo>
                <a:lnTo>
                  <a:pt x="196" y="2212"/>
                </a:lnTo>
                <a:lnTo>
                  <a:pt x="168" y="2116"/>
                </a:lnTo>
                <a:lnTo>
                  <a:pt x="140" y="2016"/>
                </a:lnTo>
                <a:lnTo>
                  <a:pt x="114" y="1912"/>
                </a:lnTo>
                <a:lnTo>
                  <a:pt x="90" y="1804"/>
                </a:lnTo>
                <a:lnTo>
                  <a:pt x="68" y="1692"/>
                </a:lnTo>
                <a:lnTo>
                  <a:pt x="48" y="1578"/>
                </a:lnTo>
                <a:lnTo>
                  <a:pt x="30" y="1462"/>
                </a:lnTo>
                <a:lnTo>
                  <a:pt x="16" y="1344"/>
                </a:lnTo>
                <a:lnTo>
                  <a:pt x="8" y="1222"/>
                </a:lnTo>
                <a:lnTo>
                  <a:pt x="2" y="1100"/>
                </a:lnTo>
                <a:lnTo>
                  <a:pt x="0" y="1040"/>
                </a:lnTo>
                <a:lnTo>
                  <a:pt x="0" y="978"/>
                </a:lnTo>
                <a:lnTo>
                  <a:pt x="2" y="916"/>
                </a:lnTo>
                <a:lnTo>
                  <a:pt x="4" y="854"/>
                </a:lnTo>
                <a:lnTo>
                  <a:pt x="8" y="792"/>
                </a:lnTo>
                <a:lnTo>
                  <a:pt x="14" y="730"/>
                </a:lnTo>
                <a:lnTo>
                  <a:pt x="20" y="668"/>
                </a:lnTo>
                <a:lnTo>
                  <a:pt x="30" y="606"/>
                </a:lnTo>
                <a:lnTo>
                  <a:pt x="40" y="544"/>
                </a:lnTo>
                <a:lnTo>
                  <a:pt x="50" y="482"/>
                </a:lnTo>
                <a:lnTo>
                  <a:pt x="64" y="422"/>
                </a:lnTo>
                <a:lnTo>
                  <a:pt x="78" y="360"/>
                </a:lnTo>
                <a:lnTo>
                  <a:pt x="96" y="300"/>
                </a:lnTo>
                <a:lnTo>
                  <a:pt x="114" y="238"/>
                </a:lnTo>
                <a:lnTo>
                  <a:pt x="134" y="178"/>
                </a:lnTo>
                <a:lnTo>
                  <a:pt x="156" y="118"/>
                </a:lnTo>
                <a:lnTo>
                  <a:pt x="180" y="60"/>
                </a:lnTo>
                <a:lnTo>
                  <a:pt x="206" y="0"/>
                </a:lnTo>
              </a:path>
            </a:pathLst>
          </a:custGeom>
          <a:noFill/>
          <a:ln w="12700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Freeform 18"/>
          <p:cNvSpPr/>
          <p:nvPr/>
        </p:nvSpPr>
        <p:spPr>
          <a:xfrm>
            <a:off x="333644" y="2214554"/>
            <a:ext cx="1080147" cy="4643446"/>
          </a:xfrm>
          <a:custGeom>
            <a:avLst/>
            <a:gdLst/>
            <a:ahLst/>
            <a:cxnLst>
              <a:cxn ang="0">
                <a:pos x="486" y="3912"/>
              </a:cxn>
              <a:cxn ang="0">
                <a:pos x="486" y="3912"/>
              </a:cxn>
              <a:cxn ang="0">
                <a:pos x="472" y="3884"/>
              </a:cxn>
              <a:cxn ang="0">
                <a:pos x="432" y="3804"/>
              </a:cxn>
              <a:cxn ang="0">
                <a:pos x="406" y="3746"/>
              </a:cxn>
              <a:cxn ang="0">
                <a:pos x="374" y="3678"/>
              </a:cxn>
              <a:cxn ang="0">
                <a:pos x="340" y="3598"/>
              </a:cxn>
              <a:cxn ang="0">
                <a:pos x="304" y="3508"/>
              </a:cxn>
              <a:cxn ang="0">
                <a:pos x="268" y="3408"/>
              </a:cxn>
              <a:cxn ang="0">
                <a:pos x="230" y="3302"/>
              </a:cxn>
              <a:cxn ang="0">
                <a:pos x="192" y="3186"/>
              </a:cxn>
              <a:cxn ang="0">
                <a:pos x="156" y="3062"/>
              </a:cxn>
              <a:cxn ang="0">
                <a:pos x="122" y="2932"/>
              </a:cxn>
              <a:cxn ang="0">
                <a:pos x="90" y="2796"/>
              </a:cxn>
              <a:cxn ang="0">
                <a:pos x="76" y="2726"/>
              </a:cxn>
              <a:cxn ang="0">
                <a:pos x="62" y="2654"/>
              </a:cxn>
              <a:cxn ang="0">
                <a:pos x="50" y="2582"/>
              </a:cxn>
              <a:cxn ang="0">
                <a:pos x="38" y="2508"/>
              </a:cxn>
              <a:cxn ang="0">
                <a:pos x="28" y="2434"/>
              </a:cxn>
              <a:cxn ang="0">
                <a:pos x="20" y="2358"/>
              </a:cxn>
              <a:cxn ang="0">
                <a:pos x="12" y="2280"/>
              </a:cxn>
              <a:cxn ang="0">
                <a:pos x="6" y="2202"/>
              </a:cxn>
              <a:cxn ang="0">
                <a:pos x="2" y="2124"/>
              </a:cxn>
              <a:cxn ang="0">
                <a:pos x="0" y="2044"/>
              </a:cxn>
              <a:cxn ang="0">
                <a:pos x="0" y="1964"/>
              </a:cxn>
              <a:cxn ang="0">
                <a:pos x="2" y="1884"/>
              </a:cxn>
              <a:cxn ang="0">
                <a:pos x="6" y="1804"/>
              </a:cxn>
              <a:cxn ang="0">
                <a:pos x="12" y="1722"/>
              </a:cxn>
              <a:cxn ang="0">
                <a:pos x="20" y="1642"/>
              </a:cxn>
              <a:cxn ang="0">
                <a:pos x="32" y="1560"/>
              </a:cxn>
              <a:cxn ang="0">
                <a:pos x="46" y="1478"/>
              </a:cxn>
              <a:cxn ang="0">
                <a:pos x="62" y="1396"/>
              </a:cxn>
              <a:cxn ang="0">
                <a:pos x="80" y="1314"/>
              </a:cxn>
              <a:cxn ang="0">
                <a:pos x="102" y="1232"/>
              </a:cxn>
              <a:cxn ang="0">
                <a:pos x="126" y="1150"/>
              </a:cxn>
              <a:cxn ang="0">
                <a:pos x="154" y="1070"/>
              </a:cxn>
              <a:cxn ang="0">
                <a:pos x="184" y="988"/>
              </a:cxn>
              <a:cxn ang="0">
                <a:pos x="218" y="908"/>
              </a:cxn>
              <a:cxn ang="0">
                <a:pos x="254" y="828"/>
              </a:cxn>
              <a:cxn ang="0">
                <a:pos x="294" y="748"/>
              </a:cxn>
              <a:cxn ang="0">
                <a:pos x="338" y="668"/>
              </a:cxn>
              <a:cxn ang="0">
                <a:pos x="386" y="590"/>
              </a:cxn>
              <a:cxn ang="0">
                <a:pos x="438" y="514"/>
              </a:cxn>
              <a:cxn ang="0">
                <a:pos x="492" y="436"/>
              </a:cxn>
              <a:cxn ang="0">
                <a:pos x="552" y="362"/>
              </a:cxn>
              <a:cxn ang="0">
                <a:pos x="616" y="286"/>
              </a:cxn>
              <a:cxn ang="0">
                <a:pos x="682" y="214"/>
              </a:cxn>
              <a:cxn ang="0">
                <a:pos x="754" y="140"/>
              </a:cxn>
              <a:cxn ang="0">
                <a:pos x="830" y="70"/>
              </a:cxn>
              <a:cxn ang="0">
                <a:pos x="910" y="0"/>
              </a:cxn>
            </a:cxnLst>
            <a:rect l="0" t="0" r="r" b="b"/>
            <a:pathLst>
              <a:path w="910" h="3912">
                <a:moveTo>
                  <a:pt x="486" y="3912"/>
                </a:moveTo>
                <a:lnTo>
                  <a:pt x="486" y="3912"/>
                </a:lnTo>
                <a:lnTo>
                  <a:pt x="472" y="3884"/>
                </a:lnTo>
                <a:lnTo>
                  <a:pt x="432" y="3804"/>
                </a:lnTo>
                <a:lnTo>
                  <a:pt x="406" y="3746"/>
                </a:lnTo>
                <a:lnTo>
                  <a:pt x="374" y="3678"/>
                </a:lnTo>
                <a:lnTo>
                  <a:pt x="340" y="3598"/>
                </a:lnTo>
                <a:lnTo>
                  <a:pt x="304" y="3508"/>
                </a:lnTo>
                <a:lnTo>
                  <a:pt x="268" y="3408"/>
                </a:lnTo>
                <a:lnTo>
                  <a:pt x="230" y="3302"/>
                </a:lnTo>
                <a:lnTo>
                  <a:pt x="192" y="3186"/>
                </a:lnTo>
                <a:lnTo>
                  <a:pt x="156" y="3062"/>
                </a:lnTo>
                <a:lnTo>
                  <a:pt x="122" y="2932"/>
                </a:lnTo>
                <a:lnTo>
                  <a:pt x="90" y="2796"/>
                </a:lnTo>
                <a:lnTo>
                  <a:pt x="76" y="2726"/>
                </a:lnTo>
                <a:lnTo>
                  <a:pt x="62" y="2654"/>
                </a:lnTo>
                <a:lnTo>
                  <a:pt x="50" y="2582"/>
                </a:lnTo>
                <a:lnTo>
                  <a:pt x="38" y="2508"/>
                </a:lnTo>
                <a:lnTo>
                  <a:pt x="28" y="2434"/>
                </a:lnTo>
                <a:lnTo>
                  <a:pt x="20" y="2358"/>
                </a:lnTo>
                <a:lnTo>
                  <a:pt x="12" y="2280"/>
                </a:lnTo>
                <a:lnTo>
                  <a:pt x="6" y="2202"/>
                </a:lnTo>
                <a:lnTo>
                  <a:pt x="2" y="2124"/>
                </a:lnTo>
                <a:lnTo>
                  <a:pt x="0" y="2044"/>
                </a:lnTo>
                <a:lnTo>
                  <a:pt x="0" y="1964"/>
                </a:lnTo>
                <a:lnTo>
                  <a:pt x="2" y="1884"/>
                </a:lnTo>
                <a:lnTo>
                  <a:pt x="6" y="1804"/>
                </a:lnTo>
                <a:lnTo>
                  <a:pt x="12" y="1722"/>
                </a:lnTo>
                <a:lnTo>
                  <a:pt x="20" y="1642"/>
                </a:lnTo>
                <a:lnTo>
                  <a:pt x="32" y="1560"/>
                </a:lnTo>
                <a:lnTo>
                  <a:pt x="46" y="1478"/>
                </a:lnTo>
                <a:lnTo>
                  <a:pt x="62" y="1396"/>
                </a:lnTo>
                <a:lnTo>
                  <a:pt x="80" y="1314"/>
                </a:lnTo>
                <a:lnTo>
                  <a:pt x="102" y="1232"/>
                </a:lnTo>
                <a:lnTo>
                  <a:pt x="126" y="1150"/>
                </a:lnTo>
                <a:lnTo>
                  <a:pt x="154" y="1070"/>
                </a:lnTo>
                <a:lnTo>
                  <a:pt x="184" y="988"/>
                </a:lnTo>
                <a:lnTo>
                  <a:pt x="218" y="908"/>
                </a:lnTo>
                <a:lnTo>
                  <a:pt x="254" y="828"/>
                </a:lnTo>
                <a:lnTo>
                  <a:pt x="294" y="748"/>
                </a:lnTo>
                <a:lnTo>
                  <a:pt x="338" y="668"/>
                </a:lnTo>
                <a:lnTo>
                  <a:pt x="386" y="590"/>
                </a:lnTo>
                <a:lnTo>
                  <a:pt x="438" y="514"/>
                </a:lnTo>
                <a:lnTo>
                  <a:pt x="492" y="436"/>
                </a:lnTo>
                <a:lnTo>
                  <a:pt x="552" y="362"/>
                </a:lnTo>
                <a:lnTo>
                  <a:pt x="616" y="286"/>
                </a:lnTo>
                <a:lnTo>
                  <a:pt x="682" y="214"/>
                </a:lnTo>
                <a:lnTo>
                  <a:pt x="754" y="140"/>
                </a:lnTo>
                <a:lnTo>
                  <a:pt x="830" y="70"/>
                </a:lnTo>
                <a:lnTo>
                  <a:pt x="910" y="0"/>
                </a:lnTo>
              </a:path>
            </a:pathLst>
          </a:custGeom>
          <a:noFill/>
          <a:ln w="1270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 rot="948989">
            <a:off x="-4354" y="4860939"/>
            <a:ext cx="876345" cy="876345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207734" y="4138838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948989">
            <a:off x="576025" y="3425999"/>
            <a:ext cx="293669" cy="2936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948989">
            <a:off x="491611" y="2986936"/>
            <a:ext cx="212069" cy="212069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 rot="948989">
            <a:off x="723874" y="2625245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Freeform 7"/>
          <p:cNvSpPr/>
          <p:nvPr/>
        </p:nvSpPr>
        <p:spPr>
          <a:xfrm rot="16200000">
            <a:off x="539283" y="5461421"/>
            <a:ext cx="1285892" cy="1507266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Freeform 7"/>
          <p:cNvSpPr/>
          <p:nvPr/>
        </p:nvSpPr>
        <p:spPr>
          <a:xfrm>
            <a:off x="3973" y="3454400"/>
            <a:ext cx="591562" cy="69340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Freeform 6"/>
          <p:cNvSpPr/>
          <p:nvPr/>
        </p:nvSpPr>
        <p:spPr>
          <a:xfrm>
            <a:off x="7647715" y="0"/>
            <a:ext cx="996251" cy="3929066"/>
          </a:xfrm>
          <a:custGeom>
            <a:avLst/>
            <a:gdLst/>
            <a:ahLst/>
            <a:cxnLst>
              <a:cxn ang="0">
                <a:pos x="728" y="0"/>
              </a:cxn>
              <a:cxn ang="0">
                <a:pos x="728" y="0"/>
              </a:cxn>
              <a:cxn ang="0">
                <a:pos x="738" y="24"/>
              </a:cxn>
              <a:cxn ang="0">
                <a:pos x="764" y="96"/>
              </a:cxn>
              <a:cxn ang="0">
                <a:pos x="802" y="208"/>
              </a:cxn>
              <a:cxn ang="0">
                <a:pos x="824" y="278"/>
              </a:cxn>
              <a:cxn ang="0">
                <a:pos x="846" y="358"/>
              </a:cxn>
              <a:cxn ang="0">
                <a:pos x="870" y="444"/>
              </a:cxn>
              <a:cxn ang="0">
                <a:pos x="892" y="540"/>
              </a:cxn>
              <a:cxn ang="0">
                <a:pos x="914" y="642"/>
              </a:cxn>
              <a:cxn ang="0">
                <a:pos x="934" y="750"/>
              </a:cxn>
              <a:cxn ang="0">
                <a:pos x="950" y="864"/>
              </a:cxn>
              <a:cxn ang="0">
                <a:pos x="966" y="984"/>
              </a:cxn>
              <a:cxn ang="0">
                <a:pos x="976" y="1108"/>
              </a:cxn>
              <a:cxn ang="0">
                <a:pos x="980" y="1172"/>
              </a:cxn>
              <a:cxn ang="0">
                <a:pos x="984" y="1238"/>
              </a:cxn>
              <a:cxn ang="0">
                <a:pos x="986" y="1304"/>
              </a:cxn>
              <a:cxn ang="0">
                <a:pos x="986" y="1370"/>
              </a:cxn>
              <a:cxn ang="0">
                <a:pos x="984" y="1438"/>
              </a:cxn>
              <a:cxn ang="0">
                <a:pos x="982" y="1506"/>
              </a:cxn>
              <a:cxn ang="0">
                <a:pos x="978" y="1574"/>
              </a:cxn>
              <a:cxn ang="0">
                <a:pos x="972" y="1644"/>
              </a:cxn>
              <a:cxn ang="0">
                <a:pos x="966" y="1714"/>
              </a:cxn>
              <a:cxn ang="0">
                <a:pos x="956" y="1784"/>
              </a:cxn>
              <a:cxn ang="0">
                <a:pos x="946" y="1854"/>
              </a:cxn>
              <a:cxn ang="0">
                <a:pos x="932" y="1926"/>
              </a:cxn>
              <a:cxn ang="0">
                <a:pos x="918" y="1998"/>
              </a:cxn>
              <a:cxn ang="0">
                <a:pos x="900" y="2068"/>
              </a:cxn>
              <a:cxn ang="0">
                <a:pos x="882" y="2140"/>
              </a:cxn>
              <a:cxn ang="0">
                <a:pos x="860" y="2212"/>
              </a:cxn>
              <a:cxn ang="0">
                <a:pos x="836" y="2282"/>
              </a:cxn>
              <a:cxn ang="0">
                <a:pos x="810" y="2354"/>
              </a:cxn>
              <a:cxn ang="0">
                <a:pos x="782" y="2426"/>
              </a:cxn>
              <a:cxn ang="0">
                <a:pos x="750" y="2496"/>
              </a:cxn>
              <a:cxn ang="0">
                <a:pos x="718" y="2566"/>
              </a:cxn>
              <a:cxn ang="0">
                <a:pos x="680" y="2636"/>
              </a:cxn>
              <a:cxn ang="0">
                <a:pos x="642" y="2706"/>
              </a:cxn>
              <a:cxn ang="0">
                <a:pos x="600" y="2776"/>
              </a:cxn>
              <a:cxn ang="0">
                <a:pos x="554" y="2844"/>
              </a:cxn>
              <a:cxn ang="0">
                <a:pos x="506" y="2912"/>
              </a:cxn>
              <a:cxn ang="0">
                <a:pos x="454" y="2978"/>
              </a:cxn>
              <a:cxn ang="0">
                <a:pos x="400" y="3044"/>
              </a:cxn>
              <a:cxn ang="0">
                <a:pos x="342" y="3110"/>
              </a:cxn>
              <a:cxn ang="0">
                <a:pos x="280" y="3174"/>
              </a:cxn>
              <a:cxn ang="0">
                <a:pos x="216" y="3238"/>
              </a:cxn>
              <a:cxn ang="0">
                <a:pos x="148" y="3300"/>
              </a:cxn>
              <a:cxn ang="0">
                <a:pos x="76" y="3360"/>
              </a:cxn>
              <a:cxn ang="0">
                <a:pos x="0" y="3420"/>
              </a:cxn>
            </a:cxnLst>
            <a:rect l="0" t="0" r="r" b="b"/>
            <a:pathLst>
              <a:path w="986" h="3420">
                <a:moveTo>
                  <a:pt x="728" y="0"/>
                </a:moveTo>
                <a:lnTo>
                  <a:pt x="728" y="0"/>
                </a:lnTo>
                <a:lnTo>
                  <a:pt x="738" y="24"/>
                </a:lnTo>
                <a:lnTo>
                  <a:pt x="764" y="96"/>
                </a:lnTo>
                <a:lnTo>
                  <a:pt x="802" y="208"/>
                </a:lnTo>
                <a:lnTo>
                  <a:pt x="824" y="278"/>
                </a:lnTo>
                <a:lnTo>
                  <a:pt x="846" y="358"/>
                </a:lnTo>
                <a:lnTo>
                  <a:pt x="870" y="444"/>
                </a:lnTo>
                <a:lnTo>
                  <a:pt x="892" y="540"/>
                </a:lnTo>
                <a:lnTo>
                  <a:pt x="914" y="642"/>
                </a:lnTo>
                <a:lnTo>
                  <a:pt x="934" y="750"/>
                </a:lnTo>
                <a:lnTo>
                  <a:pt x="950" y="864"/>
                </a:lnTo>
                <a:lnTo>
                  <a:pt x="966" y="984"/>
                </a:lnTo>
                <a:lnTo>
                  <a:pt x="976" y="1108"/>
                </a:lnTo>
                <a:lnTo>
                  <a:pt x="980" y="1172"/>
                </a:lnTo>
                <a:lnTo>
                  <a:pt x="984" y="1238"/>
                </a:lnTo>
                <a:lnTo>
                  <a:pt x="986" y="1304"/>
                </a:lnTo>
                <a:lnTo>
                  <a:pt x="986" y="1370"/>
                </a:lnTo>
                <a:lnTo>
                  <a:pt x="984" y="1438"/>
                </a:lnTo>
                <a:lnTo>
                  <a:pt x="982" y="1506"/>
                </a:lnTo>
                <a:lnTo>
                  <a:pt x="978" y="1574"/>
                </a:lnTo>
                <a:lnTo>
                  <a:pt x="972" y="1644"/>
                </a:lnTo>
                <a:lnTo>
                  <a:pt x="966" y="1714"/>
                </a:lnTo>
                <a:lnTo>
                  <a:pt x="956" y="1784"/>
                </a:lnTo>
                <a:lnTo>
                  <a:pt x="946" y="1854"/>
                </a:lnTo>
                <a:lnTo>
                  <a:pt x="932" y="1926"/>
                </a:lnTo>
                <a:lnTo>
                  <a:pt x="918" y="1998"/>
                </a:lnTo>
                <a:lnTo>
                  <a:pt x="900" y="2068"/>
                </a:lnTo>
                <a:lnTo>
                  <a:pt x="882" y="2140"/>
                </a:lnTo>
                <a:lnTo>
                  <a:pt x="860" y="2212"/>
                </a:lnTo>
                <a:lnTo>
                  <a:pt x="836" y="2282"/>
                </a:lnTo>
                <a:lnTo>
                  <a:pt x="810" y="2354"/>
                </a:lnTo>
                <a:lnTo>
                  <a:pt x="782" y="2426"/>
                </a:lnTo>
                <a:lnTo>
                  <a:pt x="750" y="2496"/>
                </a:lnTo>
                <a:lnTo>
                  <a:pt x="718" y="2566"/>
                </a:lnTo>
                <a:lnTo>
                  <a:pt x="680" y="2636"/>
                </a:lnTo>
                <a:lnTo>
                  <a:pt x="642" y="2706"/>
                </a:lnTo>
                <a:lnTo>
                  <a:pt x="600" y="2776"/>
                </a:lnTo>
                <a:lnTo>
                  <a:pt x="554" y="2844"/>
                </a:lnTo>
                <a:lnTo>
                  <a:pt x="506" y="2912"/>
                </a:lnTo>
                <a:lnTo>
                  <a:pt x="454" y="2978"/>
                </a:lnTo>
                <a:lnTo>
                  <a:pt x="400" y="3044"/>
                </a:lnTo>
                <a:lnTo>
                  <a:pt x="342" y="3110"/>
                </a:lnTo>
                <a:lnTo>
                  <a:pt x="280" y="3174"/>
                </a:lnTo>
                <a:lnTo>
                  <a:pt x="216" y="3238"/>
                </a:lnTo>
                <a:lnTo>
                  <a:pt x="148" y="3300"/>
                </a:lnTo>
                <a:lnTo>
                  <a:pt x="76" y="3360"/>
                </a:lnTo>
                <a:lnTo>
                  <a:pt x="0" y="3420"/>
                </a:lnTo>
              </a:path>
            </a:pathLst>
          </a:custGeom>
          <a:noFill/>
          <a:ln w="1270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Freeform 10"/>
          <p:cNvSpPr/>
          <p:nvPr/>
        </p:nvSpPr>
        <p:spPr>
          <a:xfrm>
            <a:off x="8286776" y="0"/>
            <a:ext cx="285752" cy="281429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2" y="60"/>
              </a:cxn>
              <a:cxn ang="0">
                <a:pos x="44" y="130"/>
              </a:cxn>
              <a:cxn ang="0">
                <a:pos x="72" y="224"/>
              </a:cxn>
              <a:cxn ang="0">
                <a:pos x="104" y="340"/>
              </a:cxn>
              <a:cxn ang="0">
                <a:pos x="136" y="476"/>
              </a:cxn>
              <a:cxn ang="0">
                <a:pos x="152" y="550"/>
              </a:cxn>
              <a:cxn ang="0">
                <a:pos x="168" y="628"/>
              </a:cxn>
              <a:cxn ang="0">
                <a:pos x="184" y="710"/>
              </a:cxn>
              <a:cxn ang="0">
                <a:pos x="196" y="794"/>
              </a:cxn>
              <a:cxn ang="0">
                <a:pos x="208" y="882"/>
              </a:cxn>
              <a:cxn ang="0">
                <a:pos x="220" y="972"/>
              </a:cxn>
              <a:cxn ang="0">
                <a:pos x="228" y="1064"/>
              </a:cxn>
              <a:cxn ang="0">
                <a:pos x="234" y="1160"/>
              </a:cxn>
              <a:cxn ang="0">
                <a:pos x="238" y="1256"/>
              </a:cxn>
              <a:cxn ang="0">
                <a:pos x="238" y="1354"/>
              </a:cxn>
              <a:cxn ang="0">
                <a:pos x="236" y="1452"/>
              </a:cxn>
              <a:cxn ang="0">
                <a:pos x="232" y="1552"/>
              </a:cxn>
              <a:cxn ang="0">
                <a:pos x="222" y="1652"/>
              </a:cxn>
              <a:cxn ang="0">
                <a:pos x="210" y="1754"/>
              </a:cxn>
              <a:cxn ang="0">
                <a:pos x="192" y="1854"/>
              </a:cxn>
              <a:cxn ang="0">
                <a:pos x="172" y="1954"/>
              </a:cxn>
              <a:cxn ang="0">
                <a:pos x="158" y="2004"/>
              </a:cxn>
              <a:cxn ang="0">
                <a:pos x="146" y="2054"/>
              </a:cxn>
              <a:cxn ang="0">
                <a:pos x="130" y="2102"/>
              </a:cxn>
              <a:cxn ang="0">
                <a:pos x="114" y="2152"/>
              </a:cxn>
              <a:cxn ang="0">
                <a:pos x="96" y="2200"/>
              </a:cxn>
              <a:cxn ang="0">
                <a:pos x="78" y="2248"/>
              </a:cxn>
              <a:cxn ang="0">
                <a:pos x="58" y="2296"/>
              </a:cxn>
              <a:cxn ang="0">
                <a:pos x="36" y="2344"/>
              </a:cxn>
            </a:cxnLst>
            <a:rect l="0" t="0" r="r" b="b"/>
            <a:pathLst>
              <a:path w="238" h="2344">
                <a:moveTo>
                  <a:pt x="0" y="0"/>
                </a:moveTo>
                <a:lnTo>
                  <a:pt x="0" y="0"/>
                </a:lnTo>
                <a:lnTo>
                  <a:pt x="22" y="60"/>
                </a:lnTo>
                <a:lnTo>
                  <a:pt x="44" y="130"/>
                </a:lnTo>
                <a:lnTo>
                  <a:pt x="72" y="224"/>
                </a:lnTo>
                <a:lnTo>
                  <a:pt x="104" y="340"/>
                </a:lnTo>
                <a:lnTo>
                  <a:pt x="136" y="476"/>
                </a:lnTo>
                <a:lnTo>
                  <a:pt x="152" y="550"/>
                </a:lnTo>
                <a:lnTo>
                  <a:pt x="168" y="628"/>
                </a:lnTo>
                <a:lnTo>
                  <a:pt x="184" y="710"/>
                </a:lnTo>
                <a:lnTo>
                  <a:pt x="196" y="794"/>
                </a:lnTo>
                <a:lnTo>
                  <a:pt x="208" y="882"/>
                </a:lnTo>
                <a:lnTo>
                  <a:pt x="220" y="972"/>
                </a:lnTo>
                <a:lnTo>
                  <a:pt x="228" y="1064"/>
                </a:lnTo>
                <a:lnTo>
                  <a:pt x="234" y="1160"/>
                </a:lnTo>
                <a:lnTo>
                  <a:pt x="238" y="1256"/>
                </a:lnTo>
                <a:lnTo>
                  <a:pt x="238" y="1354"/>
                </a:lnTo>
                <a:lnTo>
                  <a:pt x="236" y="1452"/>
                </a:lnTo>
                <a:lnTo>
                  <a:pt x="232" y="1552"/>
                </a:lnTo>
                <a:lnTo>
                  <a:pt x="222" y="1652"/>
                </a:lnTo>
                <a:lnTo>
                  <a:pt x="210" y="1754"/>
                </a:lnTo>
                <a:lnTo>
                  <a:pt x="192" y="1854"/>
                </a:lnTo>
                <a:lnTo>
                  <a:pt x="172" y="1954"/>
                </a:lnTo>
                <a:lnTo>
                  <a:pt x="158" y="2004"/>
                </a:lnTo>
                <a:lnTo>
                  <a:pt x="146" y="2054"/>
                </a:lnTo>
                <a:lnTo>
                  <a:pt x="130" y="2102"/>
                </a:lnTo>
                <a:lnTo>
                  <a:pt x="114" y="2152"/>
                </a:lnTo>
                <a:lnTo>
                  <a:pt x="96" y="2200"/>
                </a:lnTo>
                <a:lnTo>
                  <a:pt x="78" y="2248"/>
                </a:lnTo>
                <a:lnTo>
                  <a:pt x="58" y="2296"/>
                </a:lnTo>
                <a:lnTo>
                  <a:pt x="36" y="2344"/>
                </a:lnTo>
              </a:path>
            </a:pathLst>
          </a:custGeom>
          <a:noFill/>
          <a:ln w="12700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 rot="948989">
            <a:off x="8245459" y="936169"/>
            <a:ext cx="876345" cy="876345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 rot="948989">
            <a:off x="8321238" y="2956323"/>
            <a:ext cx="293669" cy="2936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 rot="948989">
            <a:off x="8341859" y="3969635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8429652" y="2071678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 rot="948989">
            <a:off x="8410996" y="3481782"/>
            <a:ext cx="212069" cy="212069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Freeform 7"/>
          <p:cNvSpPr/>
          <p:nvPr/>
        </p:nvSpPr>
        <p:spPr>
          <a:xfrm flipH="1">
            <a:off x="8552438" y="2357430"/>
            <a:ext cx="591562" cy="69340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Freeform 7"/>
          <p:cNvSpPr/>
          <p:nvPr/>
        </p:nvSpPr>
        <p:spPr>
          <a:xfrm rot="5400000" flipV="1">
            <a:off x="7386839" y="-100195"/>
            <a:ext cx="1164000" cy="136439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61188" y="1214414"/>
            <a:ext cx="5296812" cy="831850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27" name="텍스트 개체 틀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71604" y="2214554"/>
            <a:ext cx="5300662" cy="3233057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2017. 4. 24.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7948634" y="5948357"/>
            <a:ext cx="649138" cy="649138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753384" y="3967157"/>
            <a:ext cx="1069094" cy="1069094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6357950" y="5643557"/>
            <a:ext cx="474472" cy="474472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6896128" y="4538661"/>
            <a:ext cx="1784367" cy="178436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8324888" y="3538529"/>
            <a:ext cx="322404" cy="322404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8643987" y="2643182"/>
            <a:ext cx="156950" cy="156950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8682078" y="5753107"/>
            <a:ext cx="250036" cy="250036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 flipV="1">
            <a:off x="445690" y="0"/>
            <a:ext cx="552450" cy="6858000"/>
            <a:chOff x="8429252" y="-214337"/>
            <a:chExt cx="552450" cy="9140825"/>
          </a:xfrm>
        </p:grpSpPr>
        <p:sp>
          <p:nvSpPr>
            <p:cNvPr id="12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타원 13"/>
          <p:cNvSpPr/>
          <p:nvPr/>
        </p:nvSpPr>
        <p:spPr>
          <a:xfrm rot="5400000" flipV="1">
            <a:off x="579439" y="863647"/>
            <a:ext cx="500066" cy="500066"/>
          </a:xfrm>
          <a:prstGeom prst="ellipse">
            <a:avLst/>
          </a:prstGeom>
          <a:solidFill>
            <a:schemeClr val="accent4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5400000" flipV="1">
            <a:off x="88900" y="258759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 rot="5400000" flipV="1">
            <a:off x="577654" y="1781020"/>
            <a:ext cx="183814" cy="183814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8257" y="177800"/>
            <a:ext cx="1412855" cy="5986800"/>
          </a:xfrm>
        </p:spPr>
        <p:txBody>
          <a:bodyPr vert="eaVert"/>
          <a:lstStyle>
            <a:lvl1pPr>
              <a:defRPr>
                <a:latin typeface="+mj-ea"/>
                <a:ea typeface="+mj-ea"/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36507" y="177800"/>
            <a:ext cx="7243794" cy="598646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10"/>
          <p:cNvGrpSpPr/>
          <p:nvPr/>
        </p:nvGrpSpPr>
        <p:grpSpPr>
          <a:xfrm>
            <a:off x="8429252" y="0"/>
            <a:ext cx="552450" cy="6858000"/>
            <a:chOff x="8429252" y="-214337"/>
            <a:chExt cx="552450" cy="9140825"/>
          </a:xfrm>
        </p:grpSpPr>
        <p:sp>
          <p:nvSpPr>
            <p:cNvPr id="5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타원 6"/>
          <p:cNvSpPr/>
          <p:nvPr/>
        </p:nvSpPr>
        <p:spPr>
          <a:xfrm rot="16200000">
            <a:off x="8563001" y="5494287"/>
            <a:ext cx="500066" cy="50006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16200000">
            <a:off x="8072462" y="5741985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 rot="16200000">
            <a:off x="8561216" y="4893166"/>
            <a:ext cx="183814" cy="183814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 rot="948989">
            <a:off x="368960" y="3226068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948989">
            <a:off x="7866976" y="4866589"/>
            <a:ext cx="684000" cy="684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 rot="948989">
            <a:off x="1286172" y="3301910"/>
            <a:ext cx="834104" cy="834104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 rot="948989">
            <a:off x="7389480" y="4327669"/>
            <a:ext cx="876345" cy="876345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948989">
            <a:off x="8761695" y="5118013"/>
            <a:ext cx="265403" cy="265403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948989">
            <a:off x="5501480" y="4073437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 rot="948989">
            <a:off x="5861848" y="3950449"/>
            <a:ext cx="108000" cy="108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948989">
            <a:off x="6482238" y="4011648"/>
            <a:ext cx="1344173" cy="1344173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57291" y="3071810"/>
            <a:ext cx="778671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57086" y="2500306"/>
            <a:ext cx="7772400" cy="57672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6" name="Freeform 12"/>
          <p:cNvSpPr/>
          <p:nvPr/>
        </p:nvSpPr>
        <p:spPr>
          <a:xfrm>
            <a:off x="0" y="1456791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Freeform 8"/>
          <p:cNvSpPr/>
          <p:nvPr/>
        </p:nvSpPr>
        <p:spPr>
          <a:xfrm>
            <a:off x="0" y="1214422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18 w 5757"/>
              <a:gd name="connsiteY24" fmla="*/ 339 h 666"/>
              <a:gd name="connsiteX25" fmla="*/ 2258 w 5757"/>
              <a:gd name="connsiteY25" fmla="*/ 352 h 666"/>
              <a:gd name="connsiteX26" fmla="*/ 2296 w 5757"/>
              <a:gd name="connsiteY26" fmla="*/ 365 h 666"/>
              <a:gd name="connsiteX27" fmla="*/ 2335 w 5757"/>
              <a:gd name="connsiteY27" fmla="*/ 379 h 666"/>
              <a:gd name="connsiteX28" fmla="*/ 2335 w 5757"/>
              <a:gd name="connsiteY28" fmla="*/ 379 h 666"/>
              <a:gd name="connsiteX29" fmla="*/ 2438 w 5757"/>
              <a:gd name="connsiteY29" fmla="*/ 416 h 666"/>
              <a:gd name="connsiteX30" fmla="*/ 2537 w 5757"/>
              <a:gd name="connsiteY30" fmla="*/ 451 h 666"/>
              <a:gd name="connsiteX31" fmla="*/ 2635 w 5757"/>
              <a:gd name="connsiteY31" fmla="*/ 481 h 666"/>
              <a:gd name="connsiteX32" fmla="*/ 2731 w 5757"/>
              <a:gd name="connsiteY32" fmla="*/ 510 h 666"/>
              <a:gd name="connsiteX33" fmla="*/ 2825 w 5757"/>
              <a:gd name="connsiteY33" fmla="*/ 536 h 666"/>
              <a:gd name="connsiteX34" fmla="*/ 2916 w 5757"/>
              <a:gd name="connsiteY34" fmla="*/ 558 h 666"/>
              <a:gd name="connsiteX35" fmla="*/ 3005 w 5757"/>
              <a:gd name="connsiteY35" fmla="*/ 578 h 666"/>
              <a:gd name="connsiteX36" fmla="*/ 3093 w 5757"/>
              <a:gd name="connsiteY36" fmla="*/ 597 h 666"/>
              <a:gd name="connsiteX37" fmla="*/ 3179 w 5757"/>
              <a:gd name="connsiteY37" fmla="*/ 613 h 666"/>
              <a:gd name="connsiteX38" fmla="*/ 3261 w 5757"/>
              <a:gd name="connsiteY38" fmla="*/ 626 h 666"/>
              <a:gd name="connsiteX39" fmla="*/ 3342 w 5757"/>
              <a:gd name="connsiteY39" fmla="*/ 637 h 666"/>
              <a:gd name="connsiteX40" fmla="*/ 3421 w 5757"/>
              <a:gd name="connsiteY40" fmla="*/ 646 h 666"/>
              <a:gd name="connsiteX41" fmla="*/ 3498 w 5757"/>
              <a:gd name="connsiteY41" fmla="*/ 654 h 666"/>
              <a:gd name="connsiteX42" fmla="*/ 3786 w 5757"/>
              <a:gd name="connsiteY42" fmla="*/ 666 h 666"/>
              <a:gd name="connsiteX43" fmla="*/ 3853 w 5757"/>
              <a:gd name="connsiteY43" fmla="*/ 666 h 666"/>
              <a:gd name="connsiteX44" fmla="*/ 3918 w 5757"/>
              <a:gd name="connsiteY44" fmla="*/ 665 h 666"/>
              <a:gd name="connsiteX45" fmla="*/ 3982 w 5757"/>
              <a:gd name="connsiteY45" fmla="*/ 662 h 666"/>
              <a:gd name="connsiteX46" fmla="*/ 4043 w 5757"/>
              <a:gd name="connsiteY46" fmla="*/ 658 h 666"/>
              <a:gd name="connsiteX47" fmla="*/ 4102 w 5757"/>
              <a:gd name="connsiteY47" fmla="*/ 653 h 666"/>
              <a:gd name="connsiteX48" fmla="*/ 4159 w 5757"/>
              <a:gd name="connsiteY48" fmla="*/ 648 h 666"/>
              <a:gd name="connsiteX49" fmla="*/ 4215 w 5757"/>
              <a:gd name="connsiteY49" fmla="*/ 641 h 666"/>
              <a:gd name="connsiteX50" fmla="*/ 4322 w 5757"/>
              <a:gd name="connsiteY50" fmla="*/ 628 h 666"/>
              <a:gd name="connsiteX51" fmla="*/ 4421 w 5757"/>
              <a:gd name="connsiteY51" fmla="*/ 612 h 666"/>
              <a:gd name="connsiteX52" fmla="*/ 4511 w 5757"/>
              <a:gd name="connsiteY52" fmla="*/ 594 h 666"/>
              <a:gd name="connsiteX53" fmla="*/ 4595 w 5757"/>
              <a:gd name="connsiteY53" fmla="*/ 578 h 666"/>
              <a:gd name="connsiteX54" fmla="*/ 4595 w 5757"/>
              <a:gd name="connsiteY54" fmla="*/ 578 h 666"/>
              <a:gd name="connsiteX55" fmla="*/ 4674 w 5757"/>
              <a:gd name="connsiteY55" fmla="*/ 562 h 666"/>
              <a:gd name="connsiteX56" fmla="*/ 4747 w 5757"/>
              <a:gd name="connsiteY56" fmla="*/ 545 h 666"/>
              <a:gd name="connsiteX57" fmla="*/ 4819 w 5757"/>
              <a:gd name="connsiteY57" fmla="*/ 526 h 666"/>
              <a:gd name="connsiteX58" fmla="*/ 4887 w 5757"/>
              <a:gd name="connsiteY58" fmla="*/ 506 h 666"/>
              <a:gd name="connsiteX59" fmla="*/ 4952 w 5757"/>
              <a:gd name="connsiteY59" fmla="*/ 487 h 666"/>
              <a:gd name="connsiteX60" fmla="*/ 5016 w 5757"/>
              <a:gd name="connsiteY60" fmla="*/ 465 h 666"/>
              <a:gd name="connsiteX61" fmla="*/ 5075 w 5757"/>
              <a:gd name="connsiteY61" fmla="*/ 443 h 666"/>
              <a:gd name="connsiteX62" fmla="*/ 5132 w 5757"/>
              <a:gd name="connsiteY62" fmla="*/ 420 h 666"/>
              <a:gd name="connsiteX63" fmla="*/ 5187 w 5757"/>
              <a:gd name="connsiteY63" fmla="*/ 396 h 666"/>
              <a:gd name="connsiteX64" fmla="*/ 5239 w 5757"/>
              <a:gd name="connsiteY64" fmla="*/ 372 h 666"/>
              <a:gd name="connsiteX65" fmla="*/ 5287 w 5757"/>
              <a:gd name="connsiteY65" fmla="*/ 348 h 666"/>
              <a:gd name="connsiteX66" fmla="*/ 5334 w 5757"/>
              <a:gd name="connsiteY66" fmla="*/ 324 h 666"/>
              <a:gd name="connsiteX67" fmla="*/ 5378 w 5757"/>
              <a:gd name="connsiteY67" fmla="*/ 300 h 666"/>
              <a:gd name="connsiteX68" fmla="*/ 5417 w 5757"/>
              <a:gd name="connsiteY68" fmla="*/ 276 h 666"/>
              <a:gd name="connsiteX69" fmla="*/ 5456 w 5757"/>
              <a:gd name="connsiteY69" fmla="*/ 252 h 666"/>
              <a:gd name="connsiteX70" fmla="*/ 5492 w 5757"/>
              <a:gd name="connsiteY70" fmla="*/ 228 h 666"/>
              <a:gd name="connsiteX71" fmla="*/ 5525 w 5757"/>
              <a:gd name="connsiteY71" fmla="*/ 205 h 666"/>
              <a:gd name="connsiteX72" fmla="*/ 5557 w 5757"/>
              <a:gd name="connsiteY72" fmla="*/ 183 h 666"/>
              <a:gd name="connsiteX73" fmla="*/ 5585 w 5757"/>
              <a:gd name="connsiteY73" fmla="*/ 162 h 666"/>
              <a:gd name="connsiteX74" fmla="*/ 5612 w 5757"/>
              <a:gd name="connsiteY74" fmla="*/ 140 h 666"/>
              <a:gd name="connsiteX75" fmla="*/ 5657 w 5757"/>
              <a:gd name="connsiteY75" fmla="*/ 102 h 666"/>
              <a:gd name="connsiteX76" fmla="*/ 5695 w 5757"/>
              <a:gd name="connsiteY76" fmla="*/ 68 h 666"/>
              <a:gd name="connsiteX77" fmla="*/ 5723 w 5757"/>
              <a:gd name="connsiteY77" fmla="*/ 40 h 666"/>
              <a:gd name="connsiteX78" fmla="*/ 5741 w 5757"/>
              <a:gd name="connsiteY78" fmla="*/ 19 h 666"/>
              <a:gd name="connsiteX79" fmla="*/ 5757 w 5757"/>
              <a:gd name="connsiteY79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58 w 5757"/>
              <a:gd name="connsiteY24" fmla="*/ 352 h 666"/>
              <a:gd name="connsiteX25" fmla="*/ 2296 w 5757"/>
              <a:gd name="connsiteY25" fmla="*/ 365 h 666"/>
              <a:gd name="connsiteX26" fmla="*/ 2335 w 5757"/>
              <a:gd name="connsiteY26" fmla="*/ 379 h 666"/>
              <a:gd name="connsiteX27" fmla="*/ 2335 w 5757"/>
              <a:gd name="connsiteY27" fmla="*/ 379 h 666"/>
              <a:gd name="connsiteX28" fmla="*/ 2438 w 5757"/>
              <a:gd name="connsiteY28" fmla="*/ 416 h 666"/>
              <a:gd name="connsiteX29" fmla="*/ 2537 w 5757"/>
              <a:gd name="connsiteY29" fmla="*/ 451 h 666"/>
              <a:gd name="connsiteX30" fmla="*/ 2635 w 5757"/>
              <a:gd name="connsiteY30" fmla="*/ 481 h 666"/>
              <a:gd name="connsiteX31" fmla="*/ 2731 w 5757"/>
              <a:gd name="connsiteY31" fmla="*/ 510 h 666"/>
              <a:gd name="connsiteX32" fmla="*/ 2825 w 5757"/>
              <a:gd name="connsiteY32" fmla="*/ 536 h 666"/>
              <a:gd name="connsiteX33" fmla="*/ 2916 w 5757"/>
              <a:gd name="connsiteY33" fmla="*/ 558 h 666"/>
              <a:gd name="connsiteX34" fmla="*/ 3005 w 5757"/>
              <a:gd name="connsiteY34" fmla="*/ 578 h 666"/>
              <a:gd name="connsiteX35" fmla="*/ 3093 w 5757"/>
              <a:gd name="connsiteY35" fmla="*/ 597 h 666"/>
              <a:gd name="connsiteX36" fmla="*/ 3179 w 5757"/>
              <a:gd name="connsiteY36" fmla="*/ 613 h 666"/>
              <a:gd name="connsiteX37" fmla="*/ 3261 w 5757"/>
              <a:gd name="connsiteY37" fmla="*/ 626 h 666"/>
              <a:gd name="connsiteX38" fmla="*/ 3342 w 5757"/>
              <a:gd name="connsiteY38" fmla="*/ 637 h 666"/>
              <a:gd name="connsiteX39" fmla="*/ 3421 w 5757"/>
              <a:gd name="connsiteY39" fmla="*/ 646 h 666"/>
              <a:gd name="connsiteX40" fmla="*/ 3498 w 5757"/>
              <a:gd name="connsiteY40" fmla="*/ 654 h 666"/>
              <a:gd name="connsiteX41" fmla="*/ 3786 w 5757"/>
              <a:gd name="connsiteY41" fmla="*/ 666 h 666"/>
              <a:gd name="connsiteX42" fmla="*/ 3853 w 5757"/>
              <a:gd name="connsiteY42" fmla="*/ 666 h 666"/>
              <a:gd name="connsiteX43" fmla="*/ 3918 w 5757"/>
              <a:gd name="connsiteY43" fmla="*/ 665 h 666"/>
              <a:gd name="connsiteX44" fmla="*/ 3982 w 5757"/>
              <a:gd name="connsiteY44" fmla="*/ 662 h 666"/>
              <a:gd name="connsiteX45" fmla="*/ 4043 w 5757"/>
              <a:gd name="connsiteY45" fmla="*/ 658 h 666"/>
              <a:gd name="connsiteX46" fmla="*/ 4102 w 5757"/>
              <a:gd name="connsiteY46" fmla="*/ 653 h 666"/>
              <a:gd name="connsiteX47" fmla="*/ 4159 w 5757"/>
              <a:gd name="connsiteY47" fmla="*/ 648 h 666"/>
              <a:gd name="connsiteX48" fmla="*/ 4215 w 5757"/>
              <a:gd name="connsiteY48" fmla="*/ 641 h 666"/>
              <a:gd name="connsiteX49" fmla="*/ 4322 w 5757"/>
              <a:gd name="connsiteY49" fmla="*/ 628 h 666"/>
              <a:gd name="connsiteX50" fmla="*/ 4421 w 5757"/>
              <a:gd name="connsiteY50" fmla="*/ 612 h 666"/>
              <a:gd name="connsiteX51" fmla="*/ 4511 w 5757"/>
              <a:gd name="connsiteY51" fmla="*/ 594 h 666"/>
              <a:gd name="connsiteX52" fmla="*/ 4595 w 5757"/>
              <a:gd name="connsiteY52" fmla="*/ 578 h 666"/>
              <a:gd name="connsiteX53" fmla="*/ 4595 w 5757"/>
              <a:gd name="connsiteY53" fmla="*/ 578 h 666"/>
              <a:gd name="connsiteX54" fmla="*/ 4674 w 5757"/>
              <a:gd name="connsiteY54" fmla="*/ 562 h 666"/>
              <a:gd name="connsiteX55" fmla="*/ 4747 w 5757"/>
              <a:gd name="connsiteY55" fmla="*/ 545 h 666"/>
              <a:gd name="connsiteX56" fmla="*/ 4819 w 5757"/>
              <a:gd name="connsiteY56" fmla="*/ 526 h 666"/>
              <a:gd name="connsiteX57" fmla="*/ 4887 w 5757"/>
              <a:gd name="connsiteY57" fmla="*/ 506 h 666"/>
              <a:gd name="connsiteX58" fmla="*/ 4952 w 5757"/>
              <a:gd name="connsiteY58" fmla="*/ 487 h 666"/>
              <a:gd name="connsiteX59" fmla="*/ 5016 w 5757"/>
              <a:gd name="connsiteY59" fmla="*/ 465 h 666"/>
              <a:gd name="connsiteX60" fmla="*/ 5075 w 5757"/>
              <a:gd name="connsiteY60" fmla="*/ 443 h 666"/>
              <a:gd name="connsiteX61" fmla="*/ 5132 w 5757"/>
              <a:gd name="connsiteY61" fmla="*/ 420 h 666"/>
              <a:gd name="connsiteX62" fmla="*/ 5187 w 5757"/>
              <a:gd name="connsiteY62" fmla="*/ 396 h 666"/>
              <a:gd name="connsiteX63" fmla="*/ 5239 w 5757"/>
              <a:gd name="connsiteY63" fmla="*/ 372 h 666"/>
              <a:gd name="connsiteX64" fmla="*/ 5287 w 5757"/>
              <a:gd name="connsiteY64" fmla="*/ 348 h 666"/>
              <a:gd name="connsiteX65" fmla="*/ 5334 w 5757"/>
              <a:gd name="connsiteY65" fmla="*/ 324 h 666"/>
              <a:gd name="connsiteX66" fmla="*/ 5378 w 5757"/>
              <a:gd name="connsiteY66" fmla="*/ 300 h 666"/>
              <a:gd name="connsiteX67" fmla="*/ 5417 w 5757"/>
              <a:gd name="connsiteY67" fmla="*/ 276 h 666"/>
              <a:gd name="connsiteX68" fmla="*/ 5456 w 5757"/>
              <a:gd name="connsiteY68" fmla="*/ 252 h 666"/>
              <a:gd name="connsiteX69" fmla="*/ 5492 w 5757"/>
              <a:gd name="connsiteY69" fmla="*/ 228 h 666"/>
              <a:gd name="connsiteX70" fmla="*/ 5525 w 5757"/>
              <a:gd name="connsiteY70" fmla="*/ 205 h 666"/>
              <a:gd name="connsiteX71" fmla="*/ 5557 w 5757"/>
              <a:gd name="connsiteY71" fmla="*/ 183 h 666"/>
              <a:gd name="connsiteX72" fmla="*/ 5585 w 5757"/>
              <a:gd name="connsiteY72" fmla="*/ 162 h 666"/>
              <a:gd name="connsiteX73" fmla="*/ 5612 w 5757"/>
              <a:gd name="connsiteY73" fmla="*/ 140 h 666"/>
              <a:gd name="connsiteX74" fmla="*/ 5657 w 5757"/>
              <a:gd name="connsiteY74" fmla="*/ 102 h 666"/>
              <a:gd name="connsiteX75" fmla="*/ 5695 w 5757"/>
              <a:gd name="connsiteY75" fmla="*/ 68 h 666"/>
              <a:gd name="connsiteX76" fmla="*/ 5723 w 5757"/>
              <a:gd name="connsiteY76" fmla="*/ 40 h 666"/>
              <a:gd name="connsiteX77" fmla="*/ 5741 w 5757"/>
              <a:gd name="connsiteY77" fmla="*/ 19 h 666"/>
              <a:gd name="connsiteX78" fmla="*/ 5757 w 5757"/>
              <a:gd name="connsiteY78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20" y="312"/>
                  <a:pt x="2155" y="321"/>
                  <a:pt x="2176" y="327"/>
                </a:cubicBezTo>
                <a:lnTo>
                  <a:pt x="2258" y="352"/>
                </a:ln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Freeform 12"/>
          <p:cNvSpPr/>
          <p:nvPr/>
        </p:nvSpPr>
        <p:spPr>
          <a:xfrm>
            <a:off x="0" y="4771046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Freeform 8"/>
          <p:cNvSpPr/>
          <p:nvPr/>
        </p:nvSpPr>
        <p:spPr>
          <a:xfrm>
            <a:off x="0" y="4528677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18 w 5757"/>
              <a:gd name="connsiteY24" fmla="*/ 339 h 666"/>
              <a:gd name="connsiteX25" fmla="*/ 2258 w 5757"/>
              <a:gd name="connsiteY25" fmla="*/ 352 h 666"/>
              <a:gd name="connsiteX26" fmla="*/ 2296 w 5757"/>
              <a:gd name="connsiteY26" fmla="*/ 365 h 666"/>
              <a:gd name="connsiteX27" fmla="*/ 2335 w 5757"/>
              <a:gd name="connsiteY27" fmla="*/ 379 h 666"/>
              <a:gd name="connsiteX28" fmla="*/ 2335 w 5757"/>
              <a:gd name="connsiteY28" fmla="*/ 379 h 666"/>
              <a:gd name="connsiteX29" fmla="*/ 2438 w 5757"/>
              <a:gd name="connsiteY29" fmla="*/ 416 h 666"/>
              <a:gd name="connsiteX30" fmla="*/ 2537 w 5757"/>
              <a:gd name="connsiteY30" fmla="*/ 451 h 666"/>
              <a:gd name="connsiteX31" fmla="*/ 2635 w 5757"/>
              <a:gd name="connsiteY31" fmla="*/ 481 h 666"/>
              <a:gd name="connsiteX32" fmla="*/ 2731 w 5757"/>
              <a:gd name="connsiteY32" fmla="*/ 510 h 666"/>
              <a:gd name="connsiteX33" fmla="*/ 2825 w 5757"/>
              <a:gd name="connsiteY33" fmla="*/ 536 h 666"/>
              <a:gd name="connsiteX34" fmla="*/ 2916 w 5757"/>
              <a:gd name="connsiteY34" fmla="*/ 558 h 666"/>
              <a:gd name="connsiteX35" fmla="*/ 3005 w 5757"/>
              <a:gd name="connsiteY35" fmla="*/ 578 h 666"/>
              <a:gd name="connsiteX36" fmla="*/ 3093 w 5757"/>
              <a:gd name="connsiteY36" fmla="*/ 597 h 666"/>
              <a:gd name="connsiteX37" fmla="*/ 3179 w 5757"/>
              <a:gd name="connsiteY37" fmla="*/ 613 h 666"/>
              <a:gd name="connsiteX38" fmla="*/ 3261 w 5757"/>
              <a:gd name="connsiteY38" fmla="*/ 626 h 666"/>
              <a:gd name="connsiteX39" fmla="*/ 3342 w 5757"/>
              <a:gd name="connsiteY39" fmla="*/ 637 h 666"/>
              <a:gd name="connsiteX40" fmla="*/ 3421 w 5757"/>
              <a:gd name="connsiteY40" fmla="*/ 646 h 666"/>
              <a:gd name="connsiteX41" fmla="*/ 3498 w 5757"/>
              <a:gd name="connsiteY41" fmla="*/ 654 h 666"/>
              <a:gd name="connsiteX42" fmla="*/ 3786 w 5757"/>
              <a:gd name="connsiteY42" fmla="*/ 666 h 666"/>
              <a:gd name="connsiteX43" fmla="*/ 3853 w 5757"/>
              <a:gd name="connsiteY43" fmla="*/ 666 h 666"/>
              <a:gd name="connsiteX44" fmla="*/ 3918 w 5757"/>
              <a:gd name="connsiteY44" fmla="*/ 665 h 666"/>
              <a:gd name="connsiteX45" fmla="*/ 3982 w 5757"/>
              <a:gd name="connsiteY45" fmla="*/ 662 h 666"/>
              <a:gd name="connsiteX46" fmla="*/ 4043 w 5757"/>
              <a:gd name="connsiteY46" fmla="*/ 658 h 666"/>
              <a:gd name="connsiteX47" fmla="*/ 4102 w 5757"/>
              <a:gd name="connsiteY47" fmla="*/ 653 h 666"/>
              <a:gd name="connsiteX48" fmla="*/ 4159 w 5757"/>
              <a:gd name="connsiteY48" fmla="*/ 648 h 666"/>
              <a:gd name="connsiteX49" fmla="*/ 4215 w 5757"/>
              <a:gd name="connsiteY49" fmla="*/ 641 h 666"/>
              <a:gd name="connsiteX50" fmla="*/ 4322 w 5757"/>
              <a:gd name="connsiteY50" fmla="*/ 628 h 666"/>
              <a:gd name="connsiteX51" fmla="*/ 4421 w 5757"/>
              <a:gd name="connsiteY51" fmla="*/ 612 h 666"/>
              <a:gd name="connsiteX52" fmla="*/ 4511 w 5757"/>
              <a:gd name="connsiteY52" fmla="*/ 594 h 666"/>
              <a:gd name="connsiteX53" fmla="*/ 4595 w 5757"/>
              <a:gd name="connsiteY53" fmla="*/ 578 h 666"/>
              <a:gd name="connsiteX54" fmla="*/ 4595 w 5757"/>
              <a:gd name="connsiteY54" fmla="*/ 578 h 666"/>
              <a:gd name="connsiteX55" fmla="*/ 4674 w 5757"/>
              <a:gd name="connsiteY55" fmla="*/ 562 h 666"/>
              <a:gd name="connsiteX56" fmla="*/ 4747 w 5757"/>
              <a:gd name="connsiteY56" fmla="*/ 545 h 666"/>
              <a:gd name="connsiteX57" fmla="*/ 4819 w 5757"/>
              <a:gd name="connsiteY57" fmla="*/ 526 h 666"/>
              <a:gd name="connsiteX58" fmla="*/ 4887 w 5757"/>
              <a:gd name="connsiteY58" fmla="*/ 506 h 666"/>
              <a:gd name="connsiteX59" fmla="*/ 4952 w 5757"/>
              <a:gd name="connsiteY59" fmla="*/ 487 h 666"/>
              <a:gd name="connsiteX60" fmla="*/ 5016 w 5757"/>
              <a:gd name="connsiteY60" fmla="*/ 465 h 666"/>
              <a:gd name="connsiteX61" fmla="*/ 5075 w 5757"/>
              <a:gd name="connsiteY61" fmla="*/ 443 h 666"/>
              <a:gd name="connsiteX62" fmla="*/ 5132 w 5757"/>
              <a:gd name="connsiteY62" fmla="*/ 420 h 666"/>
              <a:gd name="connsiteX63" fmla="*/ 5187 w 5757"/>
              <a:gd name="connsiteY63" fmla="*/ 396 h 666"/>
              <a:gd name="connsiteX64" fmla="*/ 5239 w 5757"/>
              <a:gd name="connsiteY64" fmla="*/ 372 h 666"/>
              <a:gd name="connsiteX65" fmla="*/ 5287 w 5757"/>
              <a:gd name="connsiteY65" fmla="*/ 348 h 666"/>
              <a:gd name="connsiteX66" fmla="*/ 5334 w 5757"/>
              <a:gd name="connsiteY66" fmla="*/ 324 h 666"/>
              <a:gd name="connsiteX67" fmla="*/ 5378 w 5757"/>
              <a:gd name="connsiteY67" fmla="*/ 300 h 666"/>
              <a:gd name="connsiteX68" fmla="*/ 5417 w 5757"/>
              <a:gd name="connsiteY68" fmla="*/ 276 h 666"/>
              <a:gd name="connsiteX69" fmla="*/ 5456 w 5757"/>
              <a:gd name="connsiteY69" fmla="*/ 252 h 666"/>
              <a:gd name="connsiteX70" fmla="*/ 5492 w 5757"/>
              <a:gd name="connsiteY70" fmla="*/ 228 h 666"/>
              <a:gd name="connsiteX71" fmla="*/ 5525 w 5757"/>
              <a:gd name="connsiteY71" fmla="*/ 205 h 666"/>
              <a:gd name="connsiteX72" fmla="*/ 5557 w 5757"/>
              <a:gd name="connsiteY72" fmla="*/ 183 h 666"/>
              <a:gd name="connsiteX73" fmla="*/ 5585 w 5757"/>
              <a:gd name="connsiteY73" fmla="*/ 162 h 666"/>
              <a:gd name="connsiteX74" fmla="*/ 5612 w 5757"/>
              <a:gd name="connsiteY74" fmla="*/ 140 h 666"/>
              <a:gd name="connsiteX75" fmla="*/ 5657 w 5757"/>
              <a:gd name="connsiteY75" fmla="*/ 102 h 666"/>
              <a:gd name="connsiteX76" fmla="*/ 5695 w 5757"/>
              <a:gd name="connsiteY76" fmla="*/ 68 h 666"/>
              <a:gd name="connsiteX77" fmla="*/ 5723 w 5757"/>
              <a:gd name="connsiteY77" fmla="*/ 40 h 666"/>
              <a:gd name="connsiteX78" fmla="*/ 5741 w 5757"/>
              <a:gd name="connsiteY78" fmla="*/ 19 h 666"/>
              <a:gd name="connsiteX79" fmla="*/ 5757 w 5757"/>
              <a:gd name="connsiteY79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20" y="312"/>
                  <a:pt x="2155" y="321"/>
                  <a:pt x="2176" y="327"/>
                </a:cubicBezTo>
                <a:lnTo>
                  <a:pt x="2218" y="339"/>
                </a:lnTo>
                <a:cubicBezTo>
                  <a:pt x="2231" y="343"/>
                  <a:pt x="2245" y="348"/>
                  <a:pt x="2258" y="352"/>
                </a:cubicBez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116716" y="328431"/>
            <a:ext cx="577077" cy="577077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71406" y="1857364"/>
            <a:ext cx="678713" cy="678713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28636" y="2714620"/>
            <a:ext cx="628654" cy="628654"/>
          </a:xfrm>
          <a:prstGeom prst="ellipse">
            <a:avLst/>
          </a:prstGeom>
          <a:solidFill>
            <a:schemeClr val="accent4">
              <a:alpha val="41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6143636" y="4214818"/>
            <a:ext cx="678713" cy="678713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6000760" y="3929066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 rot="948989">
            <a:off x="7889074" y="3821019"/>
            <a:ext cx="212069" cy="2120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26634" y="3361458"/>
            <a:ext cx="214282" cy="21428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 rot="948989">
            <a:off x="396682" y="3057652"/>
            <a:ext cx="106324" cy="106324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 rot="948989">
            <a:off x="882859" y="3729513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>
            <a:off x="1831233" y="3708698"/>
            <a:ext cx="539162" cy="53916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 rot="948989">
            <a:off x="3856966" y="4036080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2474175" y="3994450"/>
            <a:ext cx="430303" cy="430303"/>
          </a:xfrm>
          <a:prstGeom prst="ellipse">
            <a:avLst/>
          </a:prstGeom>
          <a:solidFill>
            <a:schemeClr val="accent1">
              <a:alpha val="22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 rot="948989">
            <a:off x="2271268" y="3937441"/>
            <a:ext cx="212069" cy="2120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 rot="948989">
            <a:off x="3079135" y="4052850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29" name="Freeform 5"/>
          <p:cNvSpPr/>
          <p:nvPr/>
        </p:nvSpPr>
        <p:spPr>
          <a:xfrm>
            <a:off x="0" y="2500306"/>
            <a:ext cx="371568" cy="725528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0" y="1566"/>
              </a:cxn>
              <a:cxn ang="0">
                <a:pos x="20" y="1566"/>
              </a:cxn>
              <a:cxn ang="0">
                <a:pos x="60" y="1564"/>
              </a:cxn>
              <a:cxn ang="0">
                <a:pos x="139" y="1556"/>
              </a:cxn>
              <a:cxn ang="0">
                <a:pos x="215" y="1541"/>
              </a:cxn>
              <a:cxn ang="0">
                <a:pos x="288" y="1518"/>
              </a:cxn>
              <a:cxn ang="0">
                <a:pos x="359" y="1489"/>
              </a:cxn>
              <a:cxn ang="0">
                <a:pos x="425" y="1452"/>
              </a:cxn>
              <a:cxn ang="0">
                <a:pos x="489" y="1410"/>
              </a:cxn>
              <a:cxn ang="0">
                <a:pos x="547" y="1361"/>
              </a:cxn>
              <a:cxn ang="0">
                <a:pos x="599" y="1309"/>
              </a:cxn>
              <a:cxn ang="0">
                <a:pos x="647" y="1251"/>
              </a:cxn>
              <a:cxn ang="0">
                <a:pos x="690" y="1190"/>
              </a:cxn>
              <a:cxn ang="0">
                <a:pos x="724" y="1122"/>
              </a:cxn>
              <a:cxn ang="0">
                <a:pos x="755" y="1052"/>
              </a:cxn>
              <a:cxn ang="0">
                <a:pos x="778" y="979"/>
              </a:cxn>
              <a:cxn ang="0">
                <a:pos x="794" y="902"/>
              </a:cxn>
              <a:cxn ang="0">
                <a:pos x="802" y="823"/>
              </a:cxn>
              <a:cxn ang="0">
                <a:pos x="802" y="782"/>
              </a:cxn>
              <a:cxn ang="0">
                <a:pos x="798" y="703"/>
              </a:cxn>
              <a:cxn ang="0">
                <a:pos x="786" y="626"/>
              </a:cxn>
              <a:cxn ang="0">
                <a:pos x="767" y="550"/>
              </a:cxn>
              <a:cxn ang="0">
                <a:pos x="742" y="479"/>
              </a:cxn>
              <a:cxn ang="0">
                <a:pos x="707" y="410"/>
              </a:cxn>
              <a:cxn ang="0">
                <a:pos x="668" y="346"/>
              </a:cxn>
              <a:cxn ang="0">
                <a:pos x="624" y="284"/>
              </a:cxn>
              <a:cxn ang="0">
                <a:pos x="574" y="230"/>
              </a:cxn>
              <a:cxn ang="0">
                <a:pos x="518" y="180"/>
              </a:cxn>
              <a:cxn ang="0">
                <a:pos x="458" y="133"/>
              </a:cxn>
              <a:cxn ang="0">
                <a:pos x="392" y="95"/>
              </a:cxn>
              <a:cxn ang="0">
                <a:pos x="325" y="62"/>
              </a:cxn>
              <a:cxn ang="0">
                <a:pos x="253" y="35"/>
              </a:cxn>
              <a:cxn ang="0">
                <a:pos x="178" y="16"/>
              </a:cxn>
              <a:cxn ang="0">
                <a:pos x="99" y="4"/>
              </a:cxn>
              <a:cxn ang="0">
                <a:pos x="20" y="0"/>
              </a:cxn>
            </a:cxnLst>
            <a:rect l="0" t="0" r="r" b="b"/>
            <a:pathLst>
              <a:path w="802" h="1566">
                <a:moveTo>
                  <a:pt x="20" y="0"/>
                </a:moveTo>
                <a:lnTo>
                  <a:pt x="20" y="0"/>
                </a:lnTo>
                <a:lnTo>
                  <a:pt x="0" y="0"/>
                </a:lnTo>
                <a:lnTo>
                  <a:pt x="0" y="1566"/>
                </a:lnTo>
                <a:lnTo>
                  <a:pt x="0" y="1566"/>
                </a:lnTo>
                <a:lnTo>
                  <a:pt x="20" y="1566"/>
                </a:lnTo>
                <a:lnTo>
                  <a:pt x="20" y="1566"/>
                </a:lnTo>
                <a:lnTo>
                  <a:pt x="60" y="1564"/>
                </a:lnTo>
                <a:lnTo>
                  <a:pt x="99" y="1562"/>
                </a:lnTo>
                <a:lnTo>
                  <a:pt x="139" y="1556"/>
                </a:lnTo>
                <a:lnTo>
                  <a:pt x="178" y="1551"/>
                </a:lnTo>
                <a:lnTo>
                  <a:pt x="215" y="1541"/>
                </a:lnTo>
                <a:lnTo>
                  <a:pt x="253" y="1531"/>
                </a:lnTo>
                <a:lnTo>
                  <a:pt x="288" y="1518"/>
                </a:lnTo>
                <a:lnTo>
                  <a:pt x="325" y="1504"/>
                </a:lnTo>
                <a:lnTo>
                  <a:pt x="359" y="1489"/>
                </a:lnTo>
                <a:lnTo>
                  <a:pt x="392" y="1471"/>
                </a:lnTo>
                <a:lnTo>
                  <a:pt x="425" y="1452"/>
                </a:lnTo>
                <a:lnTo>
                  <a:pt x="458" y="1433"/>
                </a:lnTo>
                <a:lnTo>
                  <a:pt x="489" y="1410"/>
                </a:lnTo>
                <a:lnTo>
                  <a:pt x="518" y="1386"/>
                </a:lnTo>
                <a:lnTo>
                  <a:pt x="547" y="1361"/>
                </a:lnTo>
                <a:lnTo>
                  <a:pt x="574" y="1336"/>
                </a:lnTo>
                <a:lnTo>
                  <a:pt x="599" y="1309"/>
                </a:lnTo>
                <a:lnTo>
                  <a:pt x="624" y="1280"/>
                </a:lnTo>
                <a:lnTo>
                  <a:pt x="647" y="1251"/>
                </a:lnTo>
                <a:lnTo>
                  <a:pt x="668" y="1220"/>
                </a:lnTo>
                <a:lnTo>
                  <a:pt x="690" y="1190"/>
                </a:lnTo>
                <a:lnTo>
                  <a:pt x="707" y="1157"/>
                </a:lnTo>
                <a:lnTo>
                  <a:pt x="724" y="1122"/>
                </a:lnTo>
                <a:lnTo>
                  <a:pt x="742" y="1087"/>
                </a:lnTo>
                <a:lnTo>
                  <a:pt x="755" y="1052"/>
                </a:lnTo>
                <a:lnTo>
                  <a:pt x="767" y="1016"/>
                </a:lnTo>
                <a:lnTo>
                  <a:pt x="778" y="979"/>
                </a:lnTo>
                <a:lnTo>
                  <a:pt x="786" y="940"/>
                </a:lnTo>
                <a:lnTo>
                  <a:pt x="794" y="902"/>
                </a:lnTo>
                <a:lnTo>
                  <a:pt x="798" y="863"/>
                </a:lnTo>
                <a:lnTo>
                  <a:pt x="802" y="823"/>
                </a:lnTo>
                <a:lnTo>
                  <a:pt x="802" y="782"/>
                </a:lnTo>
                <a:lnTo>
                  <a:pt x="802" y="782"/>
                </a:lnTo>
                <a:lnTo>
                  <a:pt x="802" y="742"/>
                </a:lnTo>
                <a:lnTo>
                  <a:pt x="798" y="703"/>
                </a:lnTo>
                <a:lnTo>
                  <a:pt x="794" y="664"/>
                </a:lnTo>
                <a:lnTo>
                  <a:pt x="786" y="626"/>
                </a:lnTo>
                <a:lnTo>
                  <a:pt x="778" y="587"/>
                </a:lnTo>
                <a:lnTo>
                  <a:pt x="767" y="550"/>
                </a:lnTo>
                <a:lnTo>
                  <a:pt x="755" y="514"/>
                </a:lnTo>
                <a:lnTo>
                  <a:pt x="742" y="479"/>
                </a:lnTo>
                <a:lnTo>
                  <a:pt x="724" y="444"/>
                </a:lnTo>
                <a:lnTo>
                  <a:pt x="707" y="410"/>
                </a:lnTo>
                <a:lnTo>
                  <a:pt x="690" y="377"/>
                </a:lnTo>
                <a:lnTo>
                  <a:pt x="668" y="346"/>
                </a:lnTo>
                <a:lnTo>
                  <a:pt x="647" y="315"/>
                </a:lnTo>
                <a:lnTo>
                  <a:pt x="624" y="284"/>
                </a:lnTo>
                <a:lnTo>
                  <a:pt x="599" y="257"/>
                </a:lnTo>
                <a:lnTo>
                  <a:pt x="574" y="230"/>
                </a:lnTo>
                <a:lnTo>
                  <a:pt x="547" y="203"/>
                </a:lnTo>
                <a:lnTo>
                  <a:pt x="518" y="180"/>
                </a:lnTo>
                <a:lnTo>
                  <a:pt x="489" y="155"/>
                </a:lnTo>
                <a:lnTo>
                  <a:pt x="458" y="133"/>
                </a:lnTo>
                <a:lnTo>
                  <a:pt x="425" y="114"/>
                </a:lnTo>
                <a:lnTo>
                  <a:pt x="392" y="95"/>
                </a:lnTo>
                <a:lnTo>
                  <a:pt x="359" y="77"/>
                </a:lnTo>
                <a:lnTo>
                  <a:pt x="325" y="62"/>
                </a:lnTo>
                <a:lnTo>
                  <a:pt x="288" y="49"/>
                </a:lnTo>
                <a:lnTo>
                  <a:pt x="253" y="35"/>
                </a:lnTo>
                <a:lnTo>
                  <a:pt x="215" y="25"/>
                </a:lnTo>
                <a:lnTo>
                  <a:pt x="178" y="16"/>
                </a:lnTo>
                <a:lnTo>
                  <a:pt x="139" y="10"/>
                </a:lnTo>
                <a:lnTo>
                  <a:pt x="99" y="4"/>
                </a:lnTo>
                <a:lnTo>
                  <a:pt x="60" y="0"/>
                </a:lnTo>
                <a:lnTo>
                  <a:pt x="20" y="0"/>
                </a:lnTo>
                <a:lnTo>
                  <a:pt x="20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0" name="Freeform 6"/>
          <p:cNvSpPr/>
          <p:nvPr/>
        </p:nvSpPr>
        <p:spPr>
          <a:xfrm>
            <a:off x="0" y="857232"/>
            <a:ext cx="785138" cy="1181100"/>
          </a:xfrm>
          <a:custGeom>
            <a:avLst/>
            <a:gdLst/>
            <a:ahLst/>
            <a:cxnLst>
              <a:cxn ang="0">
                <a:pos x="259" y="0"/>
              </a:cxn>
              <a:cxn ang="0">
                <a:pos x="192" y="2"/>
              </a:cxn>
              <a:cxn ang="0">
                <a:pos x="126" y="12"/>
              </a:cxn>
              <a:cxn ang="0">
                <a:pos x="62" y="25"/>
              </a:cxn>
              <a:cxn ang="0">
                <a:pos x="0" y="43"/>
              </a:cxn>
              <a:cxn ang="0">
                <a:pos x="0" y="1522"/>
              </a:cxn>
              <a:cxn ang="0">
                <a:pos x="62" y="1541"/>
              </a:cxn>
              <a:cxn ang="0">
                <a:pos x="126" y="1554"/>
              </a:cxn>
              <a:cxn ang="0">
                <a:pos x="192" y="1562"/>
              </a:cxn>
              <a:cxn ang="0">
                <a:pos x="259" y="1566"/>
              </a:cxn>
              <a:cxn ang="0">
                <a:pos x="300" y="1564"/>
              </a:cxn>
              <a:cxn ang="0">
                <a:pos x="377" y="1556"/>
              </a:cxn>
              <a:cxn ang="0">
                <a:pos x="454" y="1541"/>
              </a:cxn>
              <a:cxn ang="0">
                <a:pos x="528" y="1518"/>
              </a:cxn>
              <a:cxn ang="0">
                <a:pos x="597" y="1489"/>
              </a:cxn>
              <a:cxn ang="0">
                <a:pos x="665" y="1452"/>
              </a:cxn>
              <a:cxn ang="0">
                <a:pos x="726" y="1410"/>
              </a:cxn>
              <a:cxn ang="0">
                <a:pos x="784" y="1361"/>
              </a:cxn>
              <a:cxn ang="0">
                <a:pos x="838" y="1309"/>
              </a:cxn>
              <a:cxn ang="0">
                <a:pos x="887" y="1251"/>
              </a:cxn>
              <a:cxn ang="0">
                <a:pos x="927" y="1190"/>
              </a:cxn>
              <a:cxn ang="0">
                <a:pos x="964" y="1122"/>
              </a:cxn>
              <a:cxn ang="0">
                <a:pos x="993" y="1052"/>
              </a:cxn>
              <a:cxn ang="0">
                <a:pos x="1016" y="979"/>
              </a:cxn>
              <a:cxn ang="0">
                <a:pos x="1032" y="902"/>
              </a:cxn>
              <a:cxn ang="0">
                <a:pos x="1041" y="823"/>
              </a:cxn>
              <a:cxn ang="0">
                <a:pos x="1041" y="782"/>
              </a:cxn>
              <a:cxn ang="0">
                <a:pos x="1037" y="703"/>
              </a:cxn>
              <a:cxn ang="0">
                <a:pos x="1026" y="626"/>
              </a:cxn>
              <a:cxn ang="0">
                <a:pos x="1006" y="550"/>
              </a:cxn>
              <a:cxn ang="0">
                <a:pos x="979" y="479"/>
              </a:cxn>
              <a:cxn ang="0">
                <a:pos x="947" y="410"/>
              </a:cxn>
              <a:cxn ang="0">
                <a:pos x="908" y="346"/>
              </a:cxn>
              <a:cxn ang="0">
                <a:pos x="862" y="284"/>
              </a:cxn>
              <a:cxn ang="0">
                <a:pos x="811" y="230"/>
              </a:cxn>
              <a:cxn ang="0">
                <a:pos x="757" y="180"/>
              </a:cxn>
              <a:cxn ang="0">
                <a:pos x="696" y="133"/>
              </a:cxn>
              <a:cxn ang="0">
                <a:pos x="632" y="95"/>
              </a:cxn>
              <a:cxn ang="0">
                <a:pos x="562" y="62"/>
              </a:cxn>
              <a:cxn ang="0">
                <a:pos x="491" y="35"/>
              </a:cxn>
              <a:cxn ang="0">
                <a:pos x="416" y="16"/>
              </a:cxn>
              <a:cxn ang="0">
                <a:pos x="338" y="4"/>
              </a:cxn>
              <a:cxn ang="0">
                <a:pos x="259" y="0"/>
              </a:cxn>
            </a:cxnLst>
            <a:rect l="0" t="0" r="r" b="b"/>
            <a:pathLst>
              <a:path w="1041" h="1566">
                <a:moveTo>
                  <a:pt x="259" y="0"/>
                </a:moveTo>
                <a:lnTo>
                  <a:pt x="259" y="0"/>
                </a:lnTo>
                <a:lnTo>
                  <a:pt x="224" y="0"/>
                </a:lnTo>
                <a:lnTo>
                  <a:pt x="192" y="2"/>
                </a:lnTo>
                <a:lnTo>
                  <a:pt x="159" y="6"/>
                </a:lnTo>
                <a:lnTo>
                  <a:pt x="126" y="12"/>
                </a:lnTo>
                <a:lnTo>
                  <a:pt x="95" y="18"/>
                </a:lnTo>
                <a:lnTo>
                  <a:pt x="62" y="25"/>
                </a:lnTo>
                <a:lnTo>
                  <a:pt x="31" y="33"/>
                </a:lnTo>
                <a:lnTo>
                  <a:pt x="0" y="43"/>
                </a:lnTo>
                <a:lnTo>
                  <a:pt x="0" y="1522"/>
                </a:lnTo>
                <a:lnTo>
                  <a:pt x="0" y="1522"/>
                </a:lnTo>
                <a:lnTo>
                  <a:pt x="31" y="1531"/>
                </a:lnTo>
                <a:lnTo>
                  <a:pt x="62" y="1541"/>
                </a:lnTo>
                <a:lnTo>
                  <a:pt x="95" y="1549"/>
                </a:lnTo>
                <a:lnTo>
                  <a:pt x="126" y="1554"/>
                </a:lnTo>
                <a:lnTo>
                  <a:pt x="159" y="1558"/>
                </a:lnTo>
                <a:lnTo>
                  <a:pt x="192" y="1562"/>
                </a:lnTo>
                <a:lnTo>
                  <a:pt x="224" y="1564"/>
                </a:lnTo>
                <a:lnTo>
                  <a:pt x="259" y="1566"/>
                </a:lnTo>
                <a:lnTo>
                  <a:pt x="259" y="1566"/>
                </a:lnTo>
                <a:lnTo>
                  <a:pt x="300" y="1564"/>
                </a:lnTo>
                <a:lnTo>
                  <a:pt x="338" y="1562"/>
                </a:lnTo>
                <a:lnTo>
                  <a:pt x="377" y="1556"/>
                </a:lnTo>
                <a:lnTo>
                  <a:pt x="416" y="1551"/>
                </a:lnTo>
                <a:lnTo>
                  <a:pt x="454" y="1541"/>
                </a:lnTo>
                <a:lnTo>
                  <a:pt x="491" y="1531"/>
                </a:lnTo>
                <a:lnTo>
                  <a:pt x="528" y="1518"/>
                </a:lnTo>
                <a:lnTo>
                  <a:pt x="562" y="1504"/>
                </a:lnTo>
                <a:lnTo>
                  <a:pt x="597" y="1489"/>
                </a:lnTo>
                <a:lnTo>
                  <a:pt x="632" y="1471"/>
                </a:lnTo>
                <a:lnTo>
                  <a:pt x="665" y="1452"/>
                </a:lnTo>
                <a:lnTo>
                  <a:pt x="696" y="1433"/>
                </a:lnTo>
                <a:lnTo>
                  <a:pt x="726" y="1410"/>
                </a:lnTo>
                <a:lnTo>
                  <a:pt x="757" y="1386"/>
                </a:lnTo>
                <a:lnTo>
                  <a:pt x="784" y="1361"/>
                </a:lnTo>
                <a:lnTo>
                  <a:pt x="811" y="1336"/>
                </a:lnTo>
                <a:lnTo>
                  <a:pt x="838" y="1309"/>
                </a:lnTo>
                <a:lnTo>
                  <a:pt x="862" y="1280"/>
                </a:lnTo>
                <a:lnTo>
                  <a:pt x="887" y="1251"/>
                </a:lnTo>
                <a:lnTo>
                  <a:pt x="908" y="1220"/>
                </a:lnTo>
                <a:lnTo>
                  <a:pt x="927" y="1190"/>
                </a:lnTo>
                <a:lnTo>
                  <a:pt x="947" y="1157"/>
                </a:lnTo>
                <a:lnTo>
                  <a:pt x="964" y="1122"/>
                </a:lnTo>
                <a:lnTo>
                  <a:pt x="979" y="1087"/>
                </a:lnTo>
                <a:lnTo>
                  <a:pt x="993" y="1052"/>
                </a:lnTo>
                <a:lnTo>
                  <a:pt x="1006" y="1016"/>
                </a:lnTo>
                <a:lnTo>
                  <a:pt x="1016" y="979"/>
                </a:lnTo>
                <a:lnTo>
                  <a:pt x="1026" y="940"/>
                </a:lnTo>
                <a:lnTo>
                  <a:pt x="1032" y="902"/>
                </a:lnTo>
                <a:lnTo>
                  <a:pt x="1037" y="863"/>
                </a:lnTo>
                <a:lnTo>
                  <a:pt x="1041" y="823"/>
                </a:lnTo>
                <a:lnTo>
                  <a:pt x="1041" y="782"/>
                </a:lnTo>
                <a:lnTo>
                  <a:pt x="1041" y="782"/>
                </a:lnTo>
                <a:lnTo>
                  <a:pt x="1041" y="742"/>
                </a:lnTo>
                <a:lnTo>
                  <a:pt x="1037" y="703"/>
                </a:lnTo>
                <a:lnTo>
                  <a:pt x="1032" y="664"/>
                </a:lnTo>
                <a:lnTo>
                  <a:pt x="1026" y="626"/>
                </a:lnTo>
                <a:lnTo>
                  <a:pt x="1016" y="587"/>
                </a:lnTo>
                <a:lnTo>
                  <a:pt x="1006" y="550"/>
                </a:lnTo>
                <a:lnTo>
                  <a:pt x="993" y="514"/>
                </a:lnTo>
                <a:lnTo>
                  <a:pt x="979" y="479"/>
                </a:lnTo>
                <a:lnTo>
                  <a:pt x="964" y="444"/>
                </a:lnTo>
                <a:lnTo>
                  <a:pt x="947" y="410"/>
                </a:lnTo>
                <a:lnTo>
                  <a:pt x="927" y="377"/>
                </a:lnTo>
                <a:lnTo>
                  <a:pt x="908" y="346"/>
                </a:lnTo>
                <a:lnTo>
                  <a:pt x="887" y="315"/>
                </a:lnTo>
                <a:lnTo>
                  <a:pt x="862" y="284"/>
                </a:lnTo>
                <a:lnTo>
                  <a:pt x="838" y="257"/>
                </a:lnTo>
                <a:lnTo>
                  <a:pt x="811" y="230"/>
                </a:lnTo>
                <a:lnTo>
                  <a:pt x="784" y="203"/>
                </a:lnTo>
                <a:lnTo>
                  <a:pt x="757" y="180"/>
                </a:lnTo>
                <a:lnTo>
                  <a:pt x="726" y="155"/>
                </a:lnTo>
                <a:lnTo>
                  <a:pt x="696" y="133"/>
                </a:lnTo>
                <a:lnTo>
                  <a:pt x="665" y="114"/>
                </a:lnTo>
                <a:lnTo>
                  <a:pt x="632" y="95"/>
                </a:lnTo>
                <a:lnTo>
                  <a:pt x="597" y="77"/>
                </a:lnTo>
                <a:lnTo>
                  <a:pt x="562" y="62"/>
                </a:lnTo>
                <a:lnTo>
                  <a:pt x="528" y="49"/>
                </a:lnTo>
                <a:lnTo>
                  <a:pt x="491" y="35"/>
                </a:lnTo>
                <a:lnTo>
                  <a:pt x="454" y="25"/>
                </a:lnTo>
                <a:lnTo>
                  <a:pt x="416" y="16"/>
                </a:lnTo>
                <a:lnTo>
                  <a:pt x="377" y="10"/>
                </a:lnTo>
                <a:lnTo>
                  <a:pt x="338" y="4"/>
                </a:lnTo>
                <a:lnTo>
                  <a:pt x="300" y="0"/>
                </a:lnTo>
                <a:lnTo>
                  <a:pt x="259" y="0"/>
                </a:lnTo>
                <a:lnTo>
                  <a:pt x="259" y="0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2" name="Freeform 8"/>
          <p:cNvSpPr/>
          <p:nvPr/>
        </p:nvSpPr>
        <p:spPr>
          <a:xfrm>
            <a:off x="0" y="3429000"/>
            <a:ext cx="177818" cy="552436"/>
          </a:xfrm>
          <a:custGeom>
            <a:avLst/>
            <a:gdLst/>
            <a:ahLst/>
            <a:cxnLst>
              <a:cxn ang="0">
                <a:pos x="459" y="712"/>
              </a:cxn>
              <a:cxn ang="0">
                <a:pos x="459" y="712"/>
              </a:cxn>
              <a:cxn ang="0">
                <a:pos x="457" y="654"/>
              </a:cxn>
              <a:cxn ang="0">
                <a:pos x="452" y="596"/>
              </a:cxn>
              <a:cxn ang="0">
                <a:pos x="440" y="540"/>
              </a:cxn>
              <a:cxn ang="0">
                <a:pos x="427" y="484"/>
              </a:cxn>
              <a:cxn ang="0">
                <a:pos x="407" y="432"/>
              </a:cxn>
              <a:cxn ang="0">
                <a:pos x="386" y="380"/>
              </a:cxn>
              <a:cxn ang="0">
                <a:pos x="361" y="330"/>
              </a:cxn>
              <a:cxn ang="0">
                <a:pos x="332" y="283"/>
              </a:cxn>
              <a:cxn ang="0">
                <a:pos x="299" y="237"/>
              </a:cxn>
              <a:cxn ang="0">
                <a:pos x="264" y="195"/>
              </a:cxn>
              <a:cxn ang="0">
                <a:pos x="226" y="154"/>
              </a:cxn>
              <a:cxn ang="0">
                <a:pos x="185" y="117"/>
              </a:cxn>
              <a:cxn ang="0">
                <a:pos x="143" y="83"/>
              </a:cxn>
              <a:cxn ang="0">
                <a:pos x="96" y="52"/>
              </a:cxn>
              <a:cxn ang="0">
                <a:pos x="50" y="23"/>
              </a:cxn>
              <a:cxn ang="0">
                <a:pos x="0" y="0"/>
              </a:cxn>
              <a:cxn ang="0">
                <a:pos x="0" y="1426"/>
              </a:cxn>
              <a:cxn ang="0">
                <a:pos x="0" y="1426"/>
              </a:cxn>
              <a:cxn ang="0">
                <a:pos x="50" y="1401"/>
              </a:cxn>
              <a:cxn ang="0">
                <a:pos x="96" y="1374"/>
              </a:cxn>
              <a:cxn ang="0">
                <a:pos x="143" y="1341"/>
              </a:cxn>
              <a:cxn ang="0">
                <a:pos x="185" y="1309"/>
              </a:cxn>
              <a:cxn ang="0">
                <a:pos x="226" y="1270"/>
              </a:cxn>
              <a:cxn ang="0">
                <a:pos x="264" y="1229"/>
              </a:cxn>
              <a:cxn ang="0">
                <a:pos x="299" y="1187"/>
              </a:cxn>
              <a:cxn ang="0">
                <a:pos x="332" y="1142"/>
              </a:cxn>
              <a:cxn ang="0">
                <a:pos x="361" y="1094"/>
              </a:cxn>
              <a:cxn ang="0">
                <a:pos x="386" y="1046"/>
              </a:cxn>
              <a:cxn ang="0">
                <a:pos x="407" y="994"/>
              </a:cxn>
              <a:cxn ang="0">
                <a:pos x="427" y="942"/>
              </a:cxn>
              <a:cxn ang="0">
                <a:pos x="440" y="886"/>
              </a:cxn>
              <a:cxn ang="0">
                <a:pos x="452" y="830"/>
              </a:cxn>
              <a:cxn ang="0">
                <a:pos x="457" y="772"/>
              </a:cxn>
              <a:cxn ang="0">
                <a:pos x="459" y="712"/>
              </a:cxn>
              <a:cxn ang="0">
                <a:pos x="459" y="712"/>
              </a:cxn>
            </a:cxnLst>
            <a:rect l="0" t="0" r="r" b="b"/>
            <a:pathLst>
              <a:path w="459" h="1426">
                <a:moveTo>
                  <a:pt x="459" y="712"/>
                </a:moveTo>
                <a:lnTo>
                  <a:pt x="459" y="712"/>
                </a:lnTo>
                <a:lnTo>
                  <a:pt x="457" y="654"/>
                </a:lnTo>
                <a:lnTo>
                  <a:pt x="452" y="596"/>
                </a:lnTo>
                <a:lnTo>
                  <a:pt x="440" y="540"/>
                </a:lnTo>
                <a:lnTo>
                  <a:pt x="427" y="484"/>
                </a:lnTo>
                <a:lnTo>
                  <a:pt x="407" y="432"/>
                </a:lnTo>
                <a:lnTo>
                  <a:pt x="386" y="380"/>
                </a:lnTo>
                <a:lnTo>
                  <a:pt x="361" y="330"/>
                </a:lnTo>
                <a:lnTo>
                  <a:pt x="332" y="283"/>
                </a:lnTo>
                <a:lnTo>
                  <a:pt x="299" y="237"/>
                </a:lnTo>
                <a:lnTo>
                  <a:pt x="264" y="195"/>
                </a:lnTo>
                <a:lnTo>
                  <a:pt x="226" y="154"/>
                </a:lnTo>
                <a:lnTo>
                  <a:pt x="185" y="117"/>
                </a:lnTo>
                <a:lnTo>
                  <a:pt x="143" y="83"/>
                </a:lnTo>
                <a:lnTo>
                  <a:pt x="96" y="52"/>
                </a:lnTo>
                <a:lnTo>
                  <a:pt x="50" y="23"/>
                </a:lnTo>
                <a:lnTo>
                  <a:pt x="0" y="0"/>
                </a:lnTo>
                <a:lnTo>
                  <a:pt x="0" y="1426"/>
                </a:lnTo>
                <a:lnTo>
                  <a:pt x="0" y="1426"/>
                </a:lnTo>
                <a:lnTo>
                  <a:pt x="50" y="1401"/>
                </a:lnTo>
                <a:lnTo>
                  <a:pt x="96" y="1374"/>
                </a:lnTo>
                <a:lnTo>
                  <a:pt x="143" y="1341"/>
                </a:lnTo>
                <a:lnTo>
                  <a:pt x="185" y="1309"/>
                </a:lnTo>
                <a:lnTo>
                  <a:pt x="226" y="1270"/>
                </a:lnTo>
                <a:lnTo>
                  <a:pt x="264" y="1229"/>
                </a:lnTo>
                <a:lnTo>
                  <a:pt x="299" y="1187"/>
                </a:lnTo>
                <a:lnTo>
                  <a:pt x="332" y="1142"/>
                </a:lnTo>
                <a:lnTo>
                  <a:pt x="361" y="1094"/>
                </a:lnTo>
                <a:lnTo>
                  <a:pt x="386" y="1046"/>
                </a:lnTo>
                <a:lnTo>
                  <a:pt x="407" y="994"/>
                </a:lnTo>
                <a:lnTo>
                  <a:pt x="427" y="942"/>
                </a:lnTo>
                <a:lnTo>
                  <a:pt x="440" y="886"/>
                </a:lnTo>
                <a:lnTo>
                  <a:pt x="452" y="830"/>
                </a:lnTo>
                <a:lnTo>
                  <a:pt x="457" y="772"/>
                </a:lnTo>
                <a:lnTo>
                  <a:pt x="459" y="712"/>
                </a:lnTo>
                <a:lnTo>
                  <a:pt x="459" y="712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48" name="Freeform 6"/>
          <p:cNvSpPr/>
          <p:nvPr/>
        </p:nvSpPr>
        <p:spPr>
          <a:xfrm flipH="1">
            <a:off x="8527692" y="5572140"/>
            <a:ext cx="616308" cy="927124"/>
          </a:xfrm>
          <a:custGeom>
            <a:avLst/>
            <a:gdLst/>
            <a:ahLst/>
            <a:cxnLst>
              <a:cxn ang="0">
                <a:pos x="259" y="0"/>
              </a:cxn>
              <a:cxn ang="0">
                <a:pos x="192" y="2"/>
              </a:cxn>
              <a:cxn ang="0">
                <a:pos x="126" y="12"/>
              </a:cxn>
              <a:cxn ang="0">
                <a:pos x="62" y="25"/>
              </a:cxn>
              <a:cxn ang="0">
                <a:pos x="0" y="43"/>
              </a:cxn>
              <a:cxn ang="0">
                <a:pos x="0" y="1522"/>
              </a:cxn>
              <a:cxn ang="0">
                <a:pos x="62" y="1541"/>
              </a:cxn>
              <a:cxn ang="0">
                <a:pos x="126" y="1554"/>
              </a:cxn>
              <a:cxn ang="0">
                <a:pos x="192" y="1562"/>
              </a:cxn>
              <a:cxn ang="0">
                <a:pos x="259" y="1566"/>
              </a:cxn>
              <a:cxn ang="0">
                <a:pos x="300" y="1564"/>
              </a:cxn>
              <a:cxn ang="0">
                <a:pos x="377" y="1556"/>
              </a:cxn>
              <a:cxn ang="0">
                <a:pos x="454" y="1541"/>
              </a:cxn>
              <a:cxn ang="0">
                <a:pos x="528" y="1518"/>
              </a:cxn>
              <a:cxn ang="0">
                <a:pos x="597" y="1489"/>
              </a:cxn>
              <a:cxn ang="0">
                <a:pos x="665" y="1452"/>
              </a:cxn>
              <a:cxn ang="0">
                <a:pos x="726" y="1410"/>
              </a:cxn>
              <a:cxn ang="0">
                <a:pos x="784" y="1361"/>
              </a:cxn>
              <a:cxn ang="0">
                <a:pos x="838" y="1309"/>
              </a:cxn>
              <a:cxn ang="0">
                <a:pos x="887" y="1251"/>
              </a:cxn>
              <a:cxn ang="0">
                <a:pos x="927" y="1190"/>
              </a:cxn>
              <a:cxn ang="0">
                <a:pos x="964" y="1122"/>
              </a:cxn>
              <a:cxn ang="0">
                <a:pos x="993" y="1052"/>
              </a:cxn>
              <a:cxn ang="0">
                <a:pos x="1016" y="979"/>
              </a:cxn>
              <a:cxn ang="0">
                <a:pos x="1032" y="902"/>
              </a:cxn>
              <a:cxn ang="0">
                <a:pos x="1041" y="823"/>
              </a:cxn>
              <a:cxn ang="0">
                <a:pos x="1041" y="782"/>
              </a:cxn>
              <a:cxn ang="0">
                <a:pos x="1037" y="703"/>
              </a:cxn>
              <a:cxn ang="0">
                <a:pos x="1026" y="626"/>
              </a:cxn>
              <a:cxn ang="0">
                <a:pos x="1006" y="550"/>
              </a:cxn>
              <a:cxn ang="0">
                <a:pos x="979" y="479"/>
              </a:cxn>
              <a:cxn ang="0">
                <a:pos x="947" y="410"/>
              </a:cxn>
              <a:cxn ang="0">
                <a:pos x="908" y="346"/>
              </a:cxn>
              <a:cxn ang="0">
                <a:pos x="862" y="284"/>
              </a:cxn>
              <a:cxn ang="0">
                <a:pos x="811" y="230"/>
              </a:cxn>
              <a:cxn ang="0">
                <a:pos x="757" y="180"/>
              </a:cxn>
              <a:cxn ang="0">
                <a:pos x="696" y="133"/>
              </a:cxn>
              <a:cxn ang="0">
                <a:pos x="632" y="95"/>
              </a:cxn>
              <a:cxn ang="0">
                <a:pos x="562" y="62"/>
              </a:cxn>
              <a:cxn ang="0">
                <a:pos x="491" y="35"/>
              </a:cxn>
              <a:cxn ang="0">
                <a:pos x="416" y="16"/>
              </a:cxn>
              <a:cxn ang="0">
                <a:pos x="338" y="4"/>
              </a:cxn>
              <a:cxn ang="0">
                <a:pos x="259" y="0"/>
              </a:cxn>
            </a:cxnLst>
            <a:rect l="0" t="0" r="r" b="b"/>
            <a:pathLst>
              <a:path w="1041" h="1566">
                <a:moveTo>
                  <a:pt x="259" y="0"/>
                </a:moveTo>
                <a:lnTo>
                  <a:pt x="259" y="0"/>
                </a:lnTo>
                <a:lnTo>
                  <a:pt x="224" y="0"/>
                </a:lnTo>
                <a:lnTo>
                  <a:pt x="192" y="2"/>
                </a:lnTo>
                <a:lnTo>
                  <a:pt x="159" y="6"/>
                </a:lnTo>
                <a:lnTo>
                  <a:pt x="126" y="12"/>
                </a:lnTo>
                <a:lnTo>
                  <a:pt x="95" y="18"/>
                </a:lnTo>
                <a:lnTo>
                  <a:pt x="62" y="25"/>
                </a:lnTo>
                <a:lnTo>
                  <a:pt x="31" y="33"/>
                </a:lnTo>
                <a:lnTo>
                  <a:pt x="0" y="43"/>
                </a:lnTo>
                <a:lnTo>
                  <a:pt x="0" y="1522"/>
                </a:lnTo>
                <a:lnTo>
                  <a:pt x="0" y="1522"/>
                </a:lnTo>
                <a:lnTo>
                  <a:pt x="31" y="1531"/>
                </a:lnTo>
                <a:lnTo>
                  <a:pt x="62" y="1541"/>
                </a:lnTo>
                <a:lnTo>
                  <a:pt x="95" y="1549"/>
                </a:lnTo>
                <a:lnTo>
                  <a:pt x="126" y="1554"/>
                </a:lnTo>
                <a:lnTo>
                  <a:pt x="159" y="1558"/>
                </a:lnTo>
                <a:lnTo>
                  <a:pt x="192" y="1562"/>
                </a:lnTo>
                <a:lnTo>
                  <a:pt x="224" y="1564"/>
                </a:lnTo>
                <a:lnTo>
                  <a:pt x="259" y="1566"/>
                </a:lnTo>
                <a:lnTo>
                  <a:pt x="259" y="1566"/>
                </a:lnTo>
                <a:lnTo>
                  <a:pt x="300" y="1564"/>
                </a:lnTo>
                <a:lnTo>
                  <a:pt x="338" y="1562"/>
                </a:lnTo>
                <a:lnTo>
                  <a:pt x="377" y="1556"/>
                </a:lnTo>
                <a:lnTo>
                  <a:pt x="416" y="1551"/>
                </a:lnTo>
                <a:lnTo>
                  <a:pt x="454" y="1541"/>
                </a:lnTo>
                <a:lnTo>
                  <a:pt x="491" y="1531"/>
                </a:lnTo>
                <a:lnTo>
                  <a:pt x="528" y="1518"/>
                </a:lnTo>
                <a:lnTo>
                  <a:pt x="562" y="1504"/>
                </a:lnTo>
                <a:lnTo>
                  <a:pt x="597" y="1489"/>
                </a:lnTo>
                <a:lnTo>
                  <a:pt x="632" y="1471"/>
                </a:lnTo>
                <a:lnTo>
                  <a:pt x="665" y="1452"/>
                </a:lnTo>
                <a:lnTo>
                  <a:pt x="696" y="1433"/>
                </a:lnTo>
                <a:lnTo>
                  <a:pt x="726" y="1410"/>
                </a:lnTo>
                <a:lnTo>
                  <a:pt x="757" y="1386"/>
                </a:lnTo>
                <a:lnTo>
                  <a:pt x="784" y="1361"/>
                </a:lnTo>
                <a:lnTo>
                  <a:pt x="811" y="1336"/>
                </a:lnTo>
                <a:lnTo>
                  <a:pt x="838" y="1309"/>
                </a:lnTo>
                <a:lnTo>
                  <a:pt x="862" y="1280"/>
                </a:lnTo>
                <a:lnTo>
                  <a:pt x="887" y="1251"/>
                </a:lnTo>
                <a:lnTo>
                  <a:pt x="908" y="1220"/>
                </a:lnTo>
                <a:lnTo>
                  <a:pt x="927" y="1190"/>
                </a:lnTo>
                <a:lnTo>
                  <a:pt x="947" y="1157"/>
                </a:lnTo>
                <a:lnTo>
                  <a:pt x="964" y="1122"/>
                </a:lnTo>
                <a:lnTo>
                  <a:pt x="979" y="1087"/>
                </a:lnTo>
                <a:lnTo>
                  <a:pt x="993" y="1052"/>
                </a:lnTo>
                <a:lnTo>
                  <a:pt x="1006" y="1016"/>
                </a:lnTo>
                <a:lnTo>
                  <a:pt x="1016" y="979"/>
                </a:lnTo>
                <a:lnTo>
                  <a:pt x="1026" y="940"/>
                </a:lnTo>
                <a:lnTo>
                  <a:pt x="1032" y="902"/>
                </a:lnTo>
                <a:lnTo>
                  <a:pt x="1037" y="863"/>
                </a:lnTo>
                <a:lnTo>
                  <a:pt x="1041" y="823"/>
                </a:lnTo>
                <a:lnTo>
                  <a:pt x="1041" y="782"/>
                </a:lnTo>
                <a:lnTo>
                  <a:pt x="1041" y="782"/>
                </a:lnTo>
                <a:lnTo>
                  <a:pt x="1041" y="742"/>
                </a:lnTo>
                <a:lnTo>
                  <a:pt x="1037" y="703"/>
                </a:lnTo>
                <a:lnTo>
                  <a:pt x="1032" y="664"/>
                </a:lnTo>
                <a:lnTo>
                  <a:pt x="1026" y="626"/>
                </a:lnTo>
                <a:lnTo>
                  <a:pt x="1016" y="587"/>
                </a:lnTo>
                <a:lnTo>
                  <a:pt x="1006" y="550"/>
                </a:lnTo>
                <a:lnTo>
                  <a:pt x="993" y="514"/>
                </a:lnTo>
                <a:lnTo>
                  <a:pt x="979" y="479"/>
                </a:lnTo>
                <a:lnTo>
                  <a:pt x="964" y="444"/>
                </a:lnTo>
                <a:lnTo>
                  <a:pt x="947" y="410"/>
                </a:lnTo>
                <a:lnTo>
                  <a:pt x="927" y="377"/>
                </a:lnTo>
                <a:lnTo>
                  <a:pt x="908" y="346"/>
                </a:lnTo>
                <a:lnTo>
                  <a:pt x="887" y="315"/>
                </a:lnTo>
                <a:lnTo>
                  <a:pt x="862" y="284"/>
                </a:lnTo>
                <a:lnTo>
                  <a:pt x="838" y="257"/>
                </a:lnTo>
                <a:lnTo>
                  <a:pt x="811" y="230"/>
                </a:lnTo>
                <a:lnTo>
                  <a:pt x="784" y="203"/>
                </a:lnTo>
                <a:lnTo>
                  <a:pt x="757" y="180"/>
                </a:lnTo>
                <a:lnTo>
                  <a:pt x="726" y="155"/>
                </a:lnTo>
                <a:lnTo>
                  <a:pt x="696" y="133"/>
                </a:lnTo>
                <a:lnTo>
                  <a:pt x="665" y="114"/>
                </a:lnTo>
                <a:lnTo>
                  <a:pt x="632" y="95"/>
                </a:lnTo>
                <a:lnTo>
                  <a:pt x="597" y="77"/>
                </a:lnTo>
                <a:lnTo>
                  <a:pt x="562" y="62"/>
                </a:lnTo>
                <a:lnTo>
                  <a:pt x="528" y="49"/>
                </a:lnTo>
                <a:lnTo>
                  <a:pt x="491" y="35"/>
                </a:lnTo>
                <a:lnTo>
                  <a:pt x="454" y="25"/>
                </a:lnTo>
                <a:lnTo>
                  <a:pt x="416" y="16"/>
                </a:lnTo>
                <a:lnTo>
                  <a:pt x="377" y="10"/>
                </a:lnTo>
                <a:lnTo>
                  <a:pt x="338" y="4"/>
                </a:lnTo>
                <a:lnTo>
                  <a:pt x="300" y="0"/>
                </a:lnTo>
                <a:lnTo>
                  <a:pt x="259" y="0"/>
                </a:lnTo>
                <a:lnTo>
                  <a:pt x="259" y="0"/>
                </a:lnTo>
              </a:path>
            </a:pathLst>
          </a:cu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234950" y="1249363"/>
            <a:ext cx="4226400" cy="4921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내용 개체 틀 10"/>
          <p:cNvSpPr>
            <a:spLocks noGrp="1"/>
          </p:cNvSpPr>
          <p:nvPr>
            <p:ph sz="quarter" idx="14"/>
          </p:nvPr>
        </p:nvSpPr>
        <p:spPr>
          <a:xfrm>
            <a:off x="4689475" y="1239839"/>
            <a:ext cx="4214813" cy="494506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idx="13"/>
          </p:nvPr>
        </p:nvSpPr>
        <p:spPr>
          <a:xfrm>
            <a:off x="456028" y="1458553"/>
            <a:ext cx="8229600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236025" y="6356350"/>
            <a:ext cx="2133600" cy="365125"/>
          </a:xfrm>
        </p:spPr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70274" y="6356350"/>
            <a:ext cx="2133600" cy="365125"/>
          </a:xfrm>
        </p:spPr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5" name="내용 개체 틀 14"/>
          <p:cNvSpPr>
            <a:spLocks noGrp="1"/>
          </p:cNvSpPr>
          <p:nvPr>
            <p:ph sz="quarter" idx="13"/>
          </p:nvPr>
        </p:nvSpPr>
        <p:spPr>
          <a:xfrm>
            <a:off x="404784" y="1428736"/>
            <a:ext cx="4047474" cy="2191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7pPr>
              <a:defRPr/>
            </a:lvl7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7" name="내용 개체 틀 16"/>
          <p:cNvSpPr>
            <a:spLocks noGrp="1"/>
          </p:cNvSpPr>
          <p:nvPr>
            <p:ph sz="quarter" idx="14"/>
          </p:nvPr>
        </p:nvSpPr>
        <p:spPr>
          <a:xfrm>
            <a:off x="4691062" y="1428736"/>
            <a:ext cx="4050167" cy="2191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9" name="내용 개체 틀 18"/>
          <p:cNvSpPr>
            <a:spLocks noGrp="1"/>
          </p:cNvSpPr>
          <p:nvPr>
            <p:ph sz="quarter" idx="15"/>
          </p:nvPr>
        </p:nvSpPr>
        <p:spPr>
          <a:xfrm>
            <a:off x="402771" y="3860787"/>
            <a:ext cx="4026354" cy="22145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21" name="내용 개체 틀 20"/>
          <p:cNvSpPr>
            <a:spLocks noGrp="1"/>
          </p:cNvSpPr>
          <p:nvPr>
            <p:ph sz="quarter" idx="16"/>
          </p:nvPr>
        </p:nvSpPr>
        <p:spPr>
          <a:xfrm>
            <a:off x="4714875" y="3860787"/>
            <a:ext cx="4000500" cy="22145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2341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2017. 4. 24.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1829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3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644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타원 27"/>
          <p:cNvSpPr/>
          <p:nvPr/>
        </p:nvSpPr>
        <p:spPr>
          <a:xfrm>
            <a:off x="7948634" y="5948357"/>
            <a:ext cx="649138" cy="649138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6357950" y="5643557"/>
            <a:ext cx="474472" cy="474472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7753384" y="3967157"/>
            <a:ext cx="1069094" cy="1069094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6896128" y="4538661"/>
            <a:ext cx="1784367" cy="178436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8" name="그룹 7"/>
          <p:cNvGrpSpPr/>
          <p:nvPr/>
        </p:nvGrpSpPr>
        <p:grpSpPr>
          <a:xfrm flipV="1">
            <a:off x="445690" y="0"/>
            <a:ext cx="552450" cy="6858000"/>
            <a:chOff x="8429252" y="-214337"/>
            <a:chExt cx="552450" cy="9140825"/>
          </a:xfrm>
        </p:grpSpPr>
        <p:sp>
          <p:nvSpPr>
            <p:cNvPr id="9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타원 10"/>
          <p:cNvSpPr/>
          <p:nvPr/>
        </p:nvSpPr>
        <p:spPr>
          <a:xfrm rot="5400000" flipV="1">
            <a:off x="579439" y="863647"/>
            <a:ext cx="500066" cy="500066"/>
          </a:xfrm>
          <a:prstGeom prst="ellipse">
            <a:avLst/>
          </a:prstGeom>
          <a:solidFill>
            <a:schemeClr val="accent4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5400000" flipV="1">
            <a:off x="88900" y="258759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5400000" flipV="1">
            <a:off x="577654" y="1781020"/>
            <a:ext cx="183814" cy="183814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8324888" y="3538529"/>
            <a:ext cx="322404" cy="322404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8643987" y="2643182"/>
            <a:ext cx="156950" cy="156950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8682078" y="5753107"/>
            <a:ext cx="250036" cy="250036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76352" y="350863"/>
            <a:ext cx="7143800" cy="639721"/>
          </a:xfrm>
          <a:noFill/>
        </p:spPr>
        <p:txBody>
          <a:bodyPr anchor="ctr"/>
          <a:lstStyle>
            <a:lvl1pPr algn="l">
              <a:defRPr sz="32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76352" y="1142984"/>
            <a:ext cx="7143800" cy="4357718"/>
          </a:xfrm>
          <a:noFill/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76352" y="5500702"/>
            <a:ext cx="7153300" cy="654450"/>
          </a:xfrm>
          <a:solidFill>
            <a:schemeClr val="tx2">
              <a:alpha val="50000"/>
            </a:scheme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2017. 4. 24.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>
          <a:xfrm>
            <a:off x="0" y="642518"/>
            <a:ext cx="9140825" cy="55245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336"/>
              </a:cxn>
              <a:cxn ang="0">
                <a:pos x="38" y="337"/>
              </a:cxn>
              <a:cxn ang="0">
                <a:pos x="144" y="342"/>
              </a:cxn>
              <a:cxn ang="0">
                <a:pos x="314" y="346"/>
              </a:cxn>
              <a:cxn ang="0">
                <a:pos x="420" y="348"/>
              </a:cxn>
              <a:cxn ang="0">
                <a:pos x="539" y="348"/>
              </a:cxn>
              <a:cxn ang="0">
                <a:pos x="667" y="346"/>
              </a:cxn>
              <a:cxn ang="0">
                <a:pos x="809" y="345"/>
              </a:cxn>
              <a:cxn ang="0">
                <a:pos x="959" y="342"/>
              </a:cxn>
              <a:cxn ang="0">
                <a:pos x="1117" y="336"/>
              </a:cxn>
              <a:cxn ang="0">
                <a:pos x="1283" y="328"/>
              </a:cxn>
              <a:cxn ang="0">
                <a:pos x="1458" y="318"/>
              </a:cxn>
              <a:cxn ang="0">
                <a:pos x="1637" y="304"/>
              </a:cxn>
              <a:cxn ang="0">
                <a:pos x="1820" y="287"/>
              </a:cxn>
              <a:cxn ang="0">
                <a:pos x="1820" y="287"/>
              </a:cxn>
              <a:cxn ang="0">
                <a:pos x="1902" y="278"/>
              </a:cxn>
              <a:cxn ang="0">
                <a:pos x="1986" y="269"/>
              </a:cxn>
              <a:cxn ang="0">
                <a:pos x="2159" y="245"/>
              </a:cxn>
              <a:cxn ang="0">
                <a:pos x="2336" y="217"/>
              </a:cxn>
              <a:cxn ang="0">
                <a:pos x="2514" y="188"/>
              </a:cxn>
              <a:cxn ang="0">
                <a:pos x="2687" y="158"/>
              </a:cxn>
              <a:cxn ang="0">
                <a:pos x="2850" y="129"/>
              </a:cxn>
              <a:cxn ang="0">
                <a:pos x="3134" y="78"/>
              </a:cxn>
              <a:cxn ang="0">
                <a:pos x="3134" y="78"/>
              </a:cxn>
              <a:cxn ang="0">
                <a:pos x="3233" y="61"/>
              </a:cxn>
              <a:cxn ang="0">
                <a:pos x="3337" y="44"/>
              </a:cxn>
              <a:cxn ang="0">
                <a:pos x="3453" y="30"/>
              </a:cxn>
              <a:cxn ang="0">
                <a:pos x="3516" y="24"/>
              </a:cxn>
              <a:cxn ang="0">
                <a:pos x="3583" y="18"/>
              </a:cxn>
              <a:cxn ang="0">
                <a:pos x="3654" y="12"/>
              </a:cxn>
              <a:cxn ang="0">
                <a:pos x="3730" y="8"/>
              </a:cxn>
              <a:cxn ang="0">
                <a:pos x="3814" y="5"/>
              </a:cxn>
              <a:cxn ang="0">
                <a:pos x="3903" y="2"/>
              </a:cxn>
              <a:cxn ang="0">
                <a:pos x="3999" y="0"/>
              </a:cxn>
              <a:cxn ang="0">
                <a:pos x="4102" y="0"/>
              </a:cxn>
              <a:cxn ang="0">
                <a:pos x="4213" y="0"/>
              </a:cxn>
              <a:cxn ang="0">
                <a:pos x="4333" y="2"/>
              </a:cxn>
              <a:cxn ang="0">
                <a:pos x="4333" y="2"/>
              </a:cxn>
              <a:cxn ang="0">
                <a:pos x="4407" y="3"/>
              </a:cxn>
              <a:cxn ang="0">
                <a:pos x="4480" y="6"/>
              </a:cxn>
              <a:cxn ang="0">
                <a:pos x="4552" y="11"/>
              </a:cxn>
              <a:cxn ang="0">
                <a:pos x="4625" y="15"/>
              </a:cxn>
              <a:cxn ang="0">
                <a:pos x="4768" y="27"/>
              </a:cxn>
              <a:cxn ang="0">
                <a:pos x="4912" y="41"/>
              </a:cxn>
              <a:cxn ang="0">
                <a:pos x="4912" y="41"/>
              </a:cxn>
              <a:cxn ang="0">
                <a:pos x="5002" y="52"/>
              </a:cxn>
              <a:cxn ang="0">
                <a:pos x="5088" y="64"/>
              </a:cxn>
              <a:cxn ang="0">
                <a:pos x="5171" y="76"/>
              </a:cxn>
              <a:cxn ang="0">
                <a:pos x="5250" y="90"/>
              </a:cxn>
              <a:cxn ang="0">
                <a:pos x="5325" y="105"/>
              </a:cxn>
              <a:cxn ang="0">
                <a:pos x="5394" y="119"/>
              </a:cxn>
              <a:cxn ang="0">
                <a:pos x="5460" y="132"/>
              </a:cxn>
              <a:cxn ang="0">
                <a:pos x="5519" y="147"/>
              </a:cxn>
              <a:cxn ang="0">
                <a:pos x="5619" y="173"/>
              </a:cxn>
              <a:cxn ang="0">
                <a:pos x="5695" y="195"/>
              </a:cxn>
              <a:cxn ang="0">
                <a:pos x="5758" y="214"/>
              </a:cxn>
            </a:cxnLst>
            <a:rect l="0" t="0" r="r" b="b"/>
            <a:pathLst>
              <a:path w="5758" h="348">
                <a:moveTo>
                  <a:pt x="0" y="336"/>
                </a:moveTo>
                <a:lnTo>
                  <a:pt x="0" y="336"/>
                </a:lnTo>
                <a:lnTo>
                  <a:pt x="38" y="337"/>
                </a:lnTo>
                <a:lnTo>
                  <a:pt x="144" y="342"/>
                </a:lnTo>
                <a:lnTo>
                  <a:pt x="314" y="346"/>
                </a:lnTo>
                <a:lnTo>
                  <a:pt x="420" y="348"/>
                </a:lnTo>
                <a:lnTo>
                  <a:pt x="539" y="348"/>
                </a:lnTo>
                <a:lnTo>
                  <a:pt x="667" y="346"/>
                </a:lnTo>
                <a:lnTo>
                  <a:pt x="809" y="345"/>
                </a:lnTo>
                <a:lnTo>
                  <a:pt x="959" y="342"/>
                </a:lnTo>
                <a:lnTo>
                  <a:pt x="1117" y="336"/>
                </a:lnTo>
                <a:lnTo>
                  <a:pt x="1283" y="328"/>
                </a:lnTo>
                <a:lnTo>
                  <a:pt x="1458" y="318"/>
                </a:lnTo>
                <a:lnTo>
                  <a:pt x="1637" y="304"/>
                </a:lnTo>
                <a:lnTo>
                  <a:pt x="1820" y="287"/>
                </a:lnTo>
                <a:lnTo>
                  <a:pt x="1820" y="287"/>
                </a:lnTo>
                <a:lnTo>
                  <a:pt x="1902" y="278"/>
                </a:lnTo>
                <a:lnTo>
                  <a:pt x="1986" y="269"/>
                </a:lnTo>
                <a:lnTo>
                  <a:pt x="2159" y="245"/>
                </a:lnTo>
                <a:lnTo>
                  <a:pt x="2336" y="217"/>
                </a:lnTo>
                <a:lnTo>
                  <a:pt x="2514" y="188"/>
                </a:lnTo>
                <a:lnTo>
                  <a:pt x="2687" y="158"/>
                </a:lnTo>
                <a:lnTo>
                  <a:pt x="2850" y="129"/>
                </a:lnTo>
                <a:lnTo>
                  <a:pt x="3134" y="78"/>
                </a:lnTo>
                <a:lnTo>
                  <a:pt x="3134" y="78"/>
                </a:lnTo>
                <a:lnTo>
                  <a:pt x="3233" y="61"/>
                </a:lnTo>
                <a:lnTo>
                  <a:pt x="3337" y="44"/>
                </a:lnTo>
                <a:lnTo>
                  <a:pt x="3453" y="30"/>
                </a:lnTo>
                <a:lnTo>
                  <a:pt x="3516" y="24"/>
                </a:lnTo>
                <a:lnTo>
                  <a:pt x="3583" y="18"/>
                </a:lnTo>
                <a:lnTo>
                  <a:pt x="3654" y="12"/>
                </a:lnTo>
                <a:lnTo>
                  <a:pt x="3730" y="8"/>
                </a:lnTo>
                <a:lnTo>
                  <a:pt x="3814" y="5"/>
                </a:lnTo>
                <a:lnTo>
                  <a:pt x="3903" y="2"/>
                </a:lnTo>
                <a:lnTo>
                  <a:pt x="3999" y="0"/>
                </a:lnTo>
                <a:lnTo>
                  <a:pt x="4102" y="0"/>
                </a:lnTo>
                <a:lnTo>
                  <a:pt x="4213" y="0"/>
                </a:lnTo>
                <a:lnTo>
                  <a:pt x="4333" y="2"/>
                </a:lnTo>
                <a:lnTo>
                  <a:pt x="4333" y="2"/>
                </a:lnTo>
                <a:lnTo>
                  <a:pt x="4407" y="3"/>
                </a:lnTo>
                <a:lnTo>
                  <a:pt x="4480" y="6"/>
                </a:lnTo>
                <a:lnTo>
                  <a:pt x="4552" y="11"/>
                </a:lnTo>
                <a:lnTo>
                  <a:pt x="4625" y="15"/>
                </a:lnTo>
                <a:lnTo>
                  <a:pt x="4768" y="27"/>
                </a:lnTo>
                <a:lnTo>
                  <a:pt x="4912" y="41"/>
                </a:lnTo>
                <a:lnTo>
                  <a:pt x="4912" y="41"/>
                </a:lnTo>
                <a:lnTo>
                  <a:pt x="5002" y="52"/>
                </a:lnTo>
                <a:lnTo>
                  <a:pt x="5088" y="64"/>
                </a:lnTo>
                <a:lnTo>
                  <a:pt x="5171" y="76"/>
                </a:lnTo>
                <a:lnTo>
                  <a:pt x="5250" y="90"/>
                </a:lnTo>
                <a:lnTo>
                  <a:pt x="5325" y="105"/>
                </a:lnTo>
                <a:lnTo>
                  <a:pt x="5394" y="119"/>
                </a:lnTo>
                <a:lnTo>
                  <a:pt x="5460" y="132"/>
                </a:lnTo>
                <a:lnTo>
                  <a:pt x="5519" y="147"/>
                </a:lnTo>
                <a:lnTo>
                  <a:pt x="5619" y="173"/>
                </a:lnTo>
                <a:lnTo>
                  <a:pt x="5695" y="195"/>
                </a:lnTo>
                <a:lnTo>
                  <a:pt x="5758" y="214"/>
                </a:ln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Freeform 9"/>
          <p:cNvSpPr/>
          <p:nvPr/>
        </p:nvSpPr>
        <p:spPr>
          <a:xfrm>
            <a:off x="0" y="660384"/>
            <a:ext cx="9140825" cy="482600"/>
          </a:xfrm>
          <a:custGeom>
            <a:avLst/>
            <a:gdLst/>
            <a:ahLst/>
            <a:cxnLst>
              <a:cxn ang="0">
                <a:pos x="0" y="188"/>
              </a:cxn>
              <a:cxn ang="0">
                <a:pos x="0" y="188"/>
              </a:cxn>
              <a:cxn ang="0">
                <a:pos x="23" y="189"/>
              </a:cxn>
              <a:cxn ang="0">
                <a:pos x="89" y="195"/>
              </a:cxn>
              <a:cxn ang="0">
                <a:pos x="200" y="204"/>
              </a:cxn>
              <a:cxn ang="0">
                <a:pos x="353" y="213"/>
              </a:cxn>
              <a:cxn ang="0">
                <a:pos x="547" y="222"/>
              </a:cxn>
              <a:cxn ang="0">
                <a:pos x="660" y="225"/>
              </a:cxn>
              <a:cxn ang="0">
                <a:pos x="783" y="228"/>
              </a:cxn>
              <a:cxn ang="0">
                <a:pos x="916" y="230"/>
              </a:cxn>
              <a:cxn ang="0">
                <a:pos x="1058" y="230"/>
              </a:cxn>
              <a:cxn ang="0">
                <a:pos x="1211" y="230"/>
              </a:cxn>
              <a:cxn ang="0">
                <a:pos x="1373" y="227"/>
              </a:cxn>
              <a:cxn ang="0">
                <a:pos x="1373" y="227"/>
              </a:cxn>
              <a:cxn ang="0">
                <a:pos x="1481" y="225"/>
              </a:cxn>
              <a:cxn ang="0">
                <a:pos x="1591" y="221"/>
              </a:cxn>
              <a:cxn ang="0">
                <a:pos x="1703" y="215"/>
              </a:cxn>
              <a:cxn ang="0">
                <a:pos x="1816" y="207"/>
              </a:cxn>
              <a:cxn ang="0">
                <a:pos x="1929" y="200"/>
              </a:cxn>
              <a:cxn ang="0">
                <a:pos x="2043" y="189"/>
              </a:cxn>
              <a:cxn ang="0">
                <a:pos x="2155" y="178"/>
              </a:cxn>
              <a:cxn ang="0">
                <a:pos x="2267" y="168"/>
              </a:cxn>
              <a:cxn ang="0">
                <a:pos x="2486" y="142"/>
              </a:cxn>
              <a:cxn ang="0">
                <a:pos x="2697" y="115"/>
              </a:cxn>
              <a:cxn ang="0">
                <a:pos x="2895" y="86"/>
              </a:cxn>
              <a:cxn ang="0">
                <a:pos x="3077" y="57"/>
              </a:cxn>
              <a:cxn ang="0">
                <a:pos x="3077" y="57"/>
              </a:cxn>
              <a:cxn ang="0">
                <a:pos x="3139" y="48"/>
              </a:cxn>
              <a:cxn ang="0">
                <a:pos x="3201" y="39"/>
              </a:cxn>
              <a:cxn ang="0">
                <a:pos x="3265" y="32"/>
              </a:cxn>
              <a:cxn ang="0">
                <a:pos x="3327" y="26"/>
              </a:cxn>
              <a:cxn ang="0">
                <a:pos x="3452" y="14"/>
              </a:cxn>
              <a:cxn ang="0">
                <a:pos x="3574" y="6"/>
              </a:cxn>
              <a:cxn ang="0">
                <a:pos x="3687" y="2"/>
              </a:cxn>
              <a:cxn ang="0">
                <a:pos x="3792" y="0"/>
              </a:cxn>
              <a:cxn ang="0">
                <a:pos x="3882" y="0"/>
              </a:cxn>
              <a:cxn ang="0">
                <a:pos x="3958" y="2"/>
              </a:cxn>
              <a:cxn ang="0">
                <a:pos x="3958" y="2"/>
              </a:cxn>
              <a:cxn ang="0">
                <a:pos x="4052" y="5"/>
              </a:cxn>
              <a:cxn ang="0">
                <a:pos x="4188" y="11"/>
              </a:cxn>
              <a:cxn ang="0">
                <a:pos x="4273" y="17"/>
              </a:cxn>
              <a:cxn ang="0">
                <a:pos x="4365" y="24"/>
              </a:cxn>
              <a:cxn ang="0">
                <a:pos x="4468" y="35"/>
              </a:cxn>
              <a:cxn ang="0">
                <a:pos x="4580" y="47"/>
              </a:cxn>
              <a:cxn ang="0">
                <a:pos x="4702" y="64"/>
              </a:cxn>
              <a:cxn ang="0">
                <a:pos x="4830" y="83"/>
              </a:cxn>
              <a:cxn ang="0">
                <a:pos x="4968" y="107"/>
              </a:cxn>
              <a:cxn ang="0">
                <a:pos x="5112" y="135"/>
              </a:cxn>
              <a:cxn ang="0">
                <a:pos x="5188" y="151"/>
              </a:cxn>
              <a:cxn ang="0">
                <a:pos x="5263" y="169"/>
              </a:cxn>
              <a:cxn ang="0">
                <a:pos x="5342" y="188"/>
              </a:cxn>
              <a:cxn ang="0">
                <a:pos x="5422" y="207"/>
              </a:cxn>
              <a:cxn ang="0">
                <a:pos x="5504" y="230"/>
              </a:cxn>
              <a:cxn ang="0">
                <a:pos x="5587" y="253"/>
              </a:cxn>
              <a:cxn ang="0">
                <a:pos x="5672" y="278"/>
              </a:cxn>
              <a:cxn ang="0">
                <a:pos x="5758" y="304"/>
              </a:cxn>
            </a:cxnLst>
            <a:rect l="0" t="0" r="r" b="b"/>
            <a:pathLst>
              <a:path w="5758" h="304">
                <a:moveTo>
                  <a:pt x="0" y="188"/>
                </a:moveTo>
                <a:lnTo>
                  <a:pt x="0" y="188"/>
                </a:lnTo>
                <a:lnTo>
                  <a:pt x="23" y="189"/>
                </a:lnTo>
                <a:lnTo>
                  <a:pt x="89" y="195"/>
                </a:lnTo>
                <a:lnTo>
                  <a:pt x="200" y="204"/>
                </a:lnTo>
                <a:lnTo>
                  <a:pt x="353" y="213"/>
                </a:lnTo>
                <a:lnTo>
                  <a:pt x="547" y="222"/>
                </a:lnTo>
                <a:lnTo>
                  <a:pt x="660" y="225"/>
                </a:lnTo>
                <a:lnTo>
                  <a:pt x="783" y="228"/>
                </a:lnTo>
                <a:lnTo>
                  <a:pt x="916" y="230"/>
                </a:lnTo>
                <a:lnTo>
                  <a:pt x="1058" y="230"/>
                </a:lnTo>
                <a:lnTo>
                  <a:pt x="1211" y="230"/>
                </a:lnTo>
                <a:lnTo>
                  <a:pt x="1373" y="227"/>
                </a:lnTo>
                <a:lnTo>
                  <a:pt x="1373" y="227"/>
                </a:lnTo>
                <a:lnTo>
                  <a:pt x="1481" y="225"/>
                </a:lnTo>
                <a:lnTo>
                  <a:pt x="1591" y="221"/>
                </a:lnTo>
                <a:lnTo>
                  <a:pt x="1703" y="215"/>
                </a:lnTo>
                <a:lnTo>
                  <a:pt x="1816" y="207"/>
                </a:lnTo>
                <a:lnTo>
                  <a:pt x="1929" y="200"/>
                </a:lnTo>
                <a:lnTo>
                  <a:pt x="2043" y="189"/>
                </a:lnTo>
                <a:lnTo>
                  <a:pt x="2155" y="178"/>
                </a:lnTo>
                <a:lnTo>
                  <a:pt x="2267" y="168"/>
                </a:lnTo>
                <a:lnTo>
                  <a:pt x="2486" y="142"/>
                </a:lnTo>
                <a:lnTo>
                  <a:pt x="2697" y="115"/>
                </a:lnTo>
                <a:lnTo>
                  <a:pt x="2895" y="86"/>
                </a:lnTo>
                <a:lnTo>
                  <a:pt x="3077" y="57"/>
                </a:lnTo>
                <a:lnTo>
                  <a:pt x="3077" y="57"/>
                </a:lnTo>
                <a:lnTo>
                  <a:pt x="3139" y="48"/>
                </a:lnTo>
                <a:lnTo>
                  <a:pt x="3201" y="39"/>
                </a:lnTo>
                <a:lnTo>
                  <a:pt x="3265" y="32"/>
                </a:lnTo>
                <a:lnTo>
                  <a:pt x="3327" y="26"/>
                </a:lnTo>
                <a:lnTo>
                  <a:pt x="3452" y="14"/>
                </a:lnTo>
                <a:lnTo>
                  <a:pt x="3574" y="6"/>
                </a:lnTo>
                <a:lnTo>
                  <a:pt x="3687" y="2"/>
                </a:lnTo>
                <a:lnTo>
                  <a:pt x="3792" y="0"/>
                </a:lnTo>
                <a:lnTo>
                  <a:pt x="3882" y="0"/>
                </a:lnTo>
                <a:lnTo>
                  <a:pt x="3958" y="2"/>
                </a:lnTo>
                <a:lnTo>
                  <a:pt x="3958" y="2"/>
                </a:lnTo>
                <a:lnTo>
                  <a:pt x="4052" y="5"/>
                </a:lnTo>
                <a:lnTo>
                  <a:pt x="4188" y="11"/>
                </a:lnTo>
                <a:lnTo>
                  <a:pt x="4273" y="17"/>
                </a:lnTo>
                <a:lnTo>
                  <a:pt x="4365" y="24"/>
                </a:lnTo>
                <a:lnTo>
                  <a:pt x="4468" y="35"/>
                </a:lnTo>
                <a:lnTo>
                  <a:pt x="4580" y="47"/>
                </a:lnTo>
                <a:lnTo>
                  <a:pt x="4702" y="64"/>
                </a:lnTo>
                <a:lnTo>
                  <a:pt x="4830" y="83"/>
                </a:lnTo>
                <a:lnTo>
                  <a:pt x="4968" y="107"/>
                </a:lnTo>
                <a:lnTo>
                  <a:pt x="5112" y="135"/>
                </a:lnTo>
                <a:lnTo>
                  <a:pt x="5188" y="151"/>
                </a:lnTo>
                <a:lnTo>
                  <a:pt x="5263" y="169"/>
                </a:lnTo>
                <a:lnTo>
                  <a:pt x="5342" y="188"/>
                </a:lnTo>
                <a:lnTo>
                  <a:pt x="5422" y="207"/>
                </a:lnTo>
                <a:lnTo>
                  <a:pt x="5504" y="230"/>
                </a:lnTo>
                <a:lnTo>
                  <a:pt x="5587" y="253"/>
                </a:lnTo>
                <a:lnTo>
                  <a:pt x="5672" y="278"/>
                </a:lnTo>
                <a:lnTo>
                  <a:pt x="5758" y="304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7656535" y="433367"/>
            <a:ext cx="500066" cy="500066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7942286" y="357166"/>
            <a:ext cx="857256" cy="85725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7481708" y="876082"/>
            <a:ext cx="183814" cy="183814"/>
          </a:xfrm>
          <a:prstGeom prst="ellipse">
            <a:avLst/>
          </a:prstGeom>
          <a:solidFill>
            <a:schemeClr val="accent3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228599" y="177800"/>
            <a:ext cx="8680447" cy="83185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lvl="0" algn="l" defTabSz="1080135" latinLnBrk="1" hangingPunct="1">
              <a:spcBef>
                <a:spcPct val="0"/>
              </a:spcBef>
              <a:buNone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34951" y="1249364"/>
            <a:ext cx="8674099" cy="49212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2341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2017. 4. 24.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1829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7644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</p:sldLayoutIdLst>
  <p:txStyles>
    <p:titleStyle>
      <a:lvl1pPr algn="ctr" defTabSz="914400" rtl="0" eaLnBrk="1" latinLnBrk="1" hangingPunct="1">
        <a:spcBef>
          <a:spcPct val="0"/>
        </a:spcBef>
        <a:buNone/>
        <a:defRPr lang="ko-KR" altLang="en-US" sz="3200" kern="1200">
          <a:solidFill>
            <a:schemeClr val="accent1">
              <a:lumMod val="50000"/>
            </a:schemeClr>
          </a:solidFill>
          <a:latin typeface="+mj-ea"/>
          <a:ea typeface="+mj-ea"/>
          <a:cs typeface="+mj-cs"/>
        </a:defRPr>
      </a:lvl1pPr>
    </p:titleStyle>
    <p:bodyStyle>
      <a:lvl1pPr marL="266700" indent="-266700" algn="l" defTabSz="914400" rtl="0" eaLnBrk="1" latinLnBrk="1" hangingPunct="1">
        <a:spcBef>
          <a:spcPct val="20000"/>
        </a:spcBef>
        <a:buClr>
          <a:schemeClr val="accent1"/>
        </a:buClr>
        <a:buFont typeface="Wingdings"/>
        <a:buChar char="l"/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80000"/>
        <a:buFont typeface="Wingdings 2"/>
        <a:buChar char=""/>
        <a:defRPr sz="22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723900" indent="-1651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Century Gothic"/>
        <a:buChar char="-"/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901700" indent="-1778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Wingdings"/>
        <a:buChar char="§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1079500" indent="-1778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1343025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6pPr>
      <a:lvl7pPr marL="16192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7pPr>
      <a:lvl8pPr marL="18859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8pPr>
      <a:lvl9pPr marL="21526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 역사관 </a:t>
            </a:r>
            <a:r>
              <a:rPr lang="en-US" altLang="ko-KR"/>
              <a:t>II</a:t>
            </a:r>
            <a:r>
              <a:rPr lang="ko-KR" altLang="en-US"/>
              <a:t>  </a:t>
            </a:r>
          </a:p>
        </p:txBody>
      </p:sp>
      <p:sp>
        <p:nvSpPr>
          <p:cNvPr id="5" name="직사각형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아우구스티누스와 칼빈의 역사관과 </a:t>
            </a:r>
          </a:p>
          <a:p>
            <a:r>
              <a:rPr lang="ko-KR" altLang="en-US"/>
              <a:t>역사적 객관성 이해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 smtClean="0"/>
              <a:t>&lt;</a:t>
            </a:r>
            <a:r>
              <a:rPr kumimoji="1" lang="ko-KR" altLang="en-US" dirty="0" smtClean="0"/>
              <a:t>하나님의 도성</a:t>
            </a:r>
            <a:r>
              <a:rPr kumimoji="1" lang="en-US" altLang="ko-KR" dirty="0" smtClean="0"/>
              <a:t>&gt;</a:t>
            </a:r>
            <a:r>
              <a:rPr kumimoji="1" lang="ko-KR" altLang="en-US" dirty="0" smtClean="0"/>
              <a:t>의 역사관 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dirty="0" smtClean="0"/>
              <a:t>1.</a:t>
            </a:r>
            <a:r>
              <a:rPr kumimoji="1" lang="ko-KR" altLang="en-US" dirty="0" smtClean="0"/>
              <a:t> 역사란 시간 속에서 하나님께서 하시는 일로서 한 방향으로 목적을 향하여 나아가는 과정 </a:t>
            </a:r>
            <a:endParaRPr kumimoji="1" lang="en-US" altLang="ko-KR" dirty="0" smtClean="0"/>
          </a:p>
          <a:p>
            <a:r>
              <a:rPr kumimoji="1" lang="en-US" altLang="ko-KR" dirty="0" smtClean="0"/>
              <a:t>2.</a:t>
            </a:r>
            <a:r>
              <a:rPr kumimoji="1" lang="ko-KR" altLang="en-US" dirty="0" smtClean="0"/>
              <a:t> 개개인의 구원이 역사의 목적지이다</a:t>
            </a:r>
            <a:r>
              <a:rPr kumimoji="1" lang="en-US" altLang="ko-KR" dirty="0" smtClean="0"/>
              <a:t>.</a:t>
            </a:r>
            <a:r>
              <a:rPr kumimoji="1" lang="ko-KR" altLang="en-US" dirty="0" smtClean="0"/>
              <a:t> </a:t>
            </a:r>
            <a:endParaRPr kumimoji="1" lang="en-US" altLang="ko-KR" dirty="0" smtClean="0"/>
          </a:p>
          <a:p>
            <a:r>
              <a:rPr kumimoji="1" lang="en-US" altLang="ko-KR" dirty="0" smtClean="0"/>
              <a:t>3.</a:t>
            </a:r>
            <a:r>
              <a:rPr kumimoji="1" lang="ko-KR" altLang="en-US" dirty="0" smtClean="0"/>
              <a:t> 두개의 도성 </a:t>
            </a:r>
            <a:endParaRPr kumimoji="1" lang="en-US" altLang="ko-KR" dirty="0"/>
          </a:p>
          <a:p>
            <a:r>
              <a:rPr kumimoji="1" lang="en-US" altLang="ko-KR" dirty="0" smtClean="0"/>
              <a:t>1)</a:t>
            </a:r>
            <a:r>
              <a:rPr kumimoji="1" lang="ko-KR" altLang="en-US" dirty="0" smtClean="0"/>
              <a:t> 하나님의 도성 </a:t>
            </a:r>
            <a:r>
              <a:rPr kumimoji="1" lang="mr-IN" altLang="ko-KR" dirty="0" smtClean="0"/>
              <a:t>–</a:t>
            </a:r>
            <a:r>
              <a:rPr kumimoji="1" lang="ko-KR" altLang="en-US" dirty="0" smtClean="0"/>
              <a:t> 영을 좇아 살기 원하는 사람들의 공동체</a:t>
            </a:r>
            <a:endParaRPr kumimoji="1" lang="en-US" altLang="ko-KR" dirty="0" smtClean="0"/>
          </a:p>
          <a:p>
            <a:r>
              <a:rPr kumimoji="1" lang="en-US" altLang="ko-KR" dirty="0" smtClean="0"/>
              <a:t>2)</a:t>
            </a:r>
            <a:r>
              <a:rPr kumimoji="1" lang="ko-KR" altLang="en-US" dirty="0" smtClean="0"/>
              <a:t> 세속의 도성 </a:t>
            </a:r>
            <a:r>
              <a:rPr kumimoji="1" lang="mr-IN" altLang="ko-KR" dirty="0" smtClean="0"/>
              <a:t>–</a:t>
            </a:r>
            <a:r>
              <a:rPr kumimoji="1" lang="ko-KR" altLang="en-US" dirty="0" smtClean="0"/>
              <a:t> 육신을 좇아 살기 원하는 사람들의 공동체 </a:t>
            </a:r>
            <a:endParaRPr kumimoji="1" lang="en-US" altLang="ko-KR" dirty="0" smtClean="0"/>
          </a:p>
          <a:p>
            <a:r>
              <a:rPr kumimoji="1" lang="en-US" altLang="ko-KR" dirty="0" smtClean="0"/>
              <a:t>4.</a:t>
            </a:r>
            <a:r>
              <a:rPr kumimoji="1" lang="ko-KR" altLang="en-US" dirty="0" smtClean="0"/>
              <a:t> 두 도성의 역사 </a:t>
            </a:r>
            <a:r>
              <a:rPr kumimoji="1" lang="en-US" altLang="ko-KR" dirty="0" smtClean="0"/>
              <a:t>-</a:t>
            </a:r>
            <a:r>
              <a:rPr kumimoji="1" lang="ko-KR" altLang="en-US" dirty="0" smtClean="0"/>
              <a:t> 아담의 타락이라는 공통된 출발점에서부터 시간 안에 있는 종착지인 마지막 심판의 날을 향하여 각기 자신의 길을 간다</a:t>
            </a:r>
            <a:r>
              <a:rPr kumimoji="1" lang="en-US" altLang="ko-KR" dirty="0" smtClean="0"/>
              <a:t>.</a:t>
            </a:r>
            <a:r>
              <a:rPr kumimoji="1" lang="ko-KR" altLang="en-US" dirty="0" smtClean="0"/>
              <a:t> </a:t>
            </a:r>
            <a:endParaRPr kumimoji="1" lang="en-US" altLang="ko-KR" dirty="0"/>
          </a:p>
          <a:p>
            <a:r>
              <a:rPr kumimoji="1" lang="en-US" altLang="ko-KR" dirty="0" smtClean="0"/>
              <a:t>5.</a:t>
            </a:r>
            <a:r>
              <a:rPr kumimoji="1" lang="ko-KR" altLang="en-US" dirty="0" smtClean="0"/>
              <a:t> 진보 </a:t>
            </a:r>
            <a:r>
              <a:rPr kumimoji="1" lang="mr-IN" altLang="ko-KR" dirty="0" smtClean="0"/>
              <a:t>–</a:t>
            </a:r>
            <a:r>
              <a:rPr kumimoji="1" lang="ko-KR" altLang="en-US" dirty="0" smtClean="0"/>
              <a:t> 하나님께서 신령한 진리를 사람에게 전하여 주시는 계시가 점진적으로 이루어진다는 점에서</a:t>
            </a:r>
            <a:r>
              <a:rPr kumimoji="1" lang="en-US" altLang="ko-KR" dirty="0" smtClean="0"/>
              <a:t>,</a:t>
            </a:r>
            <a:r>
              <a:rPr kumimoji="1" lang="ko-KR" altLang="en-US" dirty="0" smtClean="0"/>
              <a:t> 특히 장차 오실 메시아에 대한 예언을 통해서 계시의 진보가 있다고 할 수 있다</a:t>
            </a:r>
            <a:r>
              <a:rPr kumimoji="1" lang="en-US" altLang="ko-KR" dirty="0" smtClean="0"/>
              <a:t>.</a:t>
            </a:r>
            <a:r>
              <a:rPr kumimoji="1" lang="ko-KR" altLang="en-US" dirty="0" smtClean="0"/>
              <a:t>  </a:t>
            </a:r>
            <a:endParaRPr kumimoji="1" lang="en-US" altLang="ko-KR" dirty="0" smtClean="0"/>
          </a:p>
          <a:p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9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아우구스티누스의 </a:t>
            </a:r>
            <a:r>
              <a:rPr lang="ko-KR" altLang="en-US" dirty="0" smtClean="0"/>
              <a:t>&lt;하나님의 도성&gt;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하나님의 도성의 지상의 나라와의 관계 </a:t>
            </a:r>
            <a:endParaRPr lang="ko-KR" altLang="en-US" dirty="0"/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r>
              <a:rPr lang="ko-KR" altLang="en-US" dirty="0"/>
              <a:t>1) 지상의 국가는 하나님의 목적을 역사에서 구현시키는 수단 중의 하나이다.  </a:t>
            </a:r>
          </a:p>
          <a:p>
            <a:pPr>
              <a:buNone/>
            </a:pPr>
            <a:r>
              <a:rPr lang="ko-KR" altLang="en-US" dirty="0"/>
              <a:t>2) 지상의 국가는 하나님의 도성과 대립개념으로 사용된다</a:t>
            </a:r>
            <a:r>
              <a:rPr lang="ko-KR" altLang="en-US" dirty="0" smtClean="0"/>
              <a:t>.</a:t>
            </a:r>
            <a:endParaRPr lang="en-US" altLang="ko-KR" dirty="0" smtClean="0"/>
          </a:p>
          <a:p>
            <a:pPr>
              <a:buFont typeface="Arial" charset="0"/>
              <a:buChar char="•"/>
            </a:pPr>
            <a:r>
              <a:rPr lang="ko-KR" altLang="en-US" dirty="0" err="1" smtClean="0"/>
              <a:t>아벨과</a:t>
            </a:r>
            <a:r>
              <a:rPr lang="ko-KR" altLang="en-US" dirty="0" smtClean="0"/>
              <a:t> 가인의 비유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세상의 나라는 자신의 동생을 살해한 가인을 그 시조로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하늘의 도성은 은총을 통해 순례자의 삶을 살다가 후에 하나님의 은혜에 의해 하늘나라의 시민이 된 </a:t>
            </a:r>
            <a:r>
              <a:rPr lang="ko-KR" altLang="en-US" dirty="0" err="1" smtClean="0"/>
              <a:t>아벨을</a:t>
            </a:r>
            <a:r>
              <a:rPr lang="ko-KR" altLang="en-US" dirty="0" smtClean="0"/>
              <a:t> 그 시조로 한다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아우구스티누스의 </a:t>
            </a:r>
            <a:r>
              <a:rPr lang="ko-KR" altLang="en-US" dirty="0" smtClean="0"/>
              <a:t>&lt;하나님의 도성&gt; 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/>
              <a:t>3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/>
              <a:t>하나님의 도성과 지상의 국가 구별 </a:t>
            </a:r>
          </a:p>
          <a:p>
            <a:pPr>
              <a:buNone/>
            </a:pPr>
            <a:r>
              <a:rPr lang="ko-KR" altLang="en-US" dirty="0"/>
              <a:t>   국가 구성원들의 궁극적 동기가 어디를 향한 사랑인가에 달려 있다</a:t>
            </a:r>
            <a:r>
              <a:rPr lang="ko-KR" altLang="en-US" dirty="0" smtClean="0"/>
              <a:t>.</a:t>
            </a:r>
            <a:endParaRPr lang="ko-KR" altLang="en-US" dirty="0"/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“</a:t>
            </a:r>
            <a:r>
              <a:rPr lang="ko-KR" altLang="ko-KR" dirty="0">
                <a:ea typeface="함초롬바탕"/>
              </a:rPr>
              <a:t>두 가지 사랑이 두 도시를 건설했다</a:t>
            </a:r>
            <a:r>
              <a:rPr lang="ko-KR" altLang="ko-KR" dirty="0">
                <a:latin typeface="함초롬바탕"/>
                <a:ea typeface="함초롬바탕"/>
              </a:rPr>
              <a:t>. </a:t>
            </a:r>
            <a:r>
              <a:rPr lang="ko-KR" altLang="ko-KR" dirty="0">
                <a:ea typeface="함초롬바탕"/>
              </a:rPr>
              <a:t>하나님까지도 멸시하면서 자기를 더 사랑한 사람이 지상의 도성을 만들었고</a:t>
            </a:r>
            <a:r>
              <a:rPr lang="ko-KR" altLang="ko-KR" dirty="0">
                <a:latin typeface="함초롬바탕"/>
                <a:ea typeface="함초롬바탕"/>
              </a:rPr>
              <a:t>, </a:t>
            </a:r>
            <a:r>
              <a:rPr lang="ko-KR" altLang="ko-KR" dirty="0">
                <a:ea typeface="함초롬바탕"/>
              </a:rPr>
              <a:t>자기를 멸시하면서 하나님을 더 사랑하는 사람이 천상의 도성을 만들었다</a:t>
            </a:r>
            <a:r>
              <a:rPr lang="ko-KR" altLang="ko-KR" dirty="0">
                <a:latin typeface="함초롬바탕"/>
                <a:ea typeface="함초롬바탕"/>
              </a:rPr>
              <a:t>.” &lt;</a:t>
            </a:r>
            <a:r>
              <a:rPr lang="ko-KR" altLang="ko-KR" dirty="0" err="1">
                <a:ea typeface="함초롬바탕"/>
              </a:rPr>
              <a:t>신국론</a:t>
            </a:r>
            <a:r>
              <a:rPr lang="ko-KR" altLang="ko-KR" dirty="0">
                <a:latin typeface="함초롬바탕"/>
                <a:ea typeface="함초롬바탕"/>
              </a:rPr>
              <a:t>&gt; XIV, 28 </a:t>
            </a:r>
            <a:endParaRPr lang="en-US" altLang="ko-KR" dirty="0" smtClean="0">
              <a:latin typeface="함초롬바탕"/>
              <a:ea typeface="함초롬바탕"/>
            </a:endParaRPr>
          </a:p>
          <a:p>
            <a:pPr>
              <a:buNone/>
            </a:pPr>
            <a:r>
              <a:rPr lang="en-US" altLang="ko-KR" dirty="0"/>
              <a:t>4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/>
              <a:t>하나님의 </a:t>
            </a:r>
            <a:r>
              <a:rPr lang="ko-KR" altLang="en-US" dirty="0" smtClean="0"/>
              <a:t>도성과 교회는 이 땅에서 순례의 길을 가는 길에서 하나님의 도성과 일치한다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가시적 교회와 하나님의 도성을 완전하게 동일시하지 않는다는 점에 주의해야 한다</a:t>
            </a:r>
            <a:r>
              <a:rPr lang="en-US" altLang="ko-KR" dirty="0" smtClean="0"/>
              <a:t>. </a:t>
            </a:r>
            <a:endParaRPr lang="ko-KR" altLang="en-US" dirty="0"/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r>
              <a:rPr lang="ko-KR" altLang="en-US" dirty="0"/>
              <a:t> 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아우구스티누스의 </a:t>
            </a:r>
            <a:r>
              <a:rPr lang="ko-KR" altLang="en-US" dirty="0" smtClean="0"/>
              <a:t>&lt;하나님의 도성&gt;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/>
              <a:t>5</a:t>
            </a:r>
            <a:r>
              <a:rPr lang="en-US" altLang="ko-KR" dirty="0" smtClean="0"/>
              <a:t>)</a:t>
            </a:r>
            <a:r>
              <a:rPr lang="ko-KR" altLang="en-US" dirty="0" smtClean="0"/>
              <a:t>  당시 교회 안에는 대립된 견해가 있었다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(1) </a:t>
            </a:r>
            <a:r>
              <a:rPr lang="ko-KR" altLang="en-US" dirty="0" err="1" smtClean="0"/>
              <a:t>도나투스의</a:t>
            </a:r>
            <a:r>
              <a:rPr lang="ko-KR" altLang="en-US" dirty="0" smtClean="0"/>
              <a:t> </a:t>
            </a:r>
            <a:r>
              <a:rPr lang="ko-KR" altLang="en-US" dirty="0"/>
              <a:t>국가관 거부 </a:t>
            </a:r>
            <a:endParaRPr lang="en-US" altLang="ko-KR" dirty="0"/>
          </a:p>
          <a:p>
            <a:pPr>
              <a:buNone/>
            </a:pPr>
            <a:r>
              <a:rPr lang="en-US" altLang="ko-KR" dirty="0"/>
              <a:t>- </a:t>
            </a:r>
            <a:r>
              <a:rPr lang="ko-KR" altLang="en-US" dirty="0"/>
              <a:t>국가는 사악한 집단이며 시민은 국가에 대한 복종의 의무가 없다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(2)  </a:t>
            </a:r>
            <a:r>
              <a:rPr lang="ko-KR" altLang="en-US" dirty="0" err="1" smtClean="0"/>
              <a:t>유세비우스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콘스탄티누스</a:t>
            </a:r>
            <a:r>
              <a:rPr lang="ko-KR" altLang="en-US" dirty="0" smtClean="0"/>
              <a:t> 황제의 지배에서 구약의 예언을 실현시키는 하나님의 계획을 보았다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6) </a:t>
            </a:r>
            <a:r>
              <a:rPr lang="ko-KR" altLang="en-US" dirty="0" smtClean="0"/>
              <a:t>국가의 </a:t>
            </a:r>
            <a:r>
              <a:rPr lang="ko-KR" altLang="en-US" dirty="0"/>
              <a:t>긍정적 기능 </a:t>
            </a:r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1</a:t>
            </a:r>
            <a:r>
              <a:rPr lang="ko-KR" altLang="en-US" dirty="0"/>
              <a:t>) 세속 질서의 유지 </a:t>
            </a:r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2</a:t>
            </a:r>
            <a:r>
              <a:rPr lang="ko-KR" altLang="en-US" dirty="0"/>
              <a:t>) 의무를 통해서 하나님의 뜻 성취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&lt;하나님의 도성&gt;</a:t>
            </a:r>
            <a:r>
              <a:rPr lang="en-US" altLang="ko-KR" dirty="0" smtClean="0"/>
              <a:t>:</a:t>
            </a:r>
            <a:r>
              <a:rPr lang="ko-KR" altLang="en-US" dirty="0" smtClean="0"/>
              <a:t> 역사적 시대구분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직선적 역사관  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0" cy="4781210"/>
          </a:xfrm>
        </p:spPr>
        <p:txBody>
          <a:bodyPr/>
          <a:lstStyle/>
          <a:p>
            <a:pPr>
              <a:buNone/>
            </a:pPr>
            <a:r>
              <a:rPr lang="ko-KR" altLang="ko-KR" dirty="0" smtClean="0">
                <a:latin typeface="함초롬바탕"/>
                <a:ea typeface="함초롬바탕"/>
              </a:rPr>
              <a:t>(</a:t>
            </a:r>
            <a:r>
              <a:rPr lang="ko-KR" altLang="ko-KR" dirty="0">
                <a:latin typeface="함초롬바탕"/>
                <a:ea typeface="함초롬바탕"/>
              </a:rPr>
              <a:t>i) 제 1시기 – 아담으로부터 대홍수에 이르기까지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(ii) 제 2 시기 – 대홍수로부터 아브라함에 이르는 시기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(iii) 제 3 시기 – 아브라함으로부터 다윗까지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(iv) 제 4 시기 – 다윗으로부터 바빌론유수까지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(v) 제 5 시기 – 유수로부터 예수의 탄생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(vi) 제 6 시기 – 현재를 말하는 것으로 종말의 </a:t>
            </a:r>
            <a:r>
              <a:rPr lang="ko-KR" altLang="ko-KR" dirty="0" smtClean="0">
                <a:latin typeface="함초롬바탕"/>
                <a:ea typeface="함초롬바탕"/>
              </a:rPr>
              <a:t>시기</a:t>
            </a:r>
            <a:endParaRPr lang="en-US" altLang="ko-KR" dirty="0" smtClean="0">
              <a:latin typeface="함초롬바탕"/>
              <a:ea typeface="함초롬바탕"/>
            </a:endParaRPr>
          </a:p>
          <a:p>
            <a:pPr>
              <a:buNone/>
            </a:pPr>
            <a:endParaRPr lang="en-US" altLang="ko-KR" dirty="0">
              <a:latin typeface="함초롬바탕"/>
              <a:ea typeface="함초롬바탕"/>
            </a:endParaRPr>
          </a:p>
          <a:p>
            <a:pPr>
              <a:buFont typeface="Arial" charset="0"/>
              <a:buChar char="•"/>
            </a:pPr>
            <a:r>
              <a:rPr lang="ko-KR" altLang="en-US" dirty="0" smtClean="0">
                <a:latin typeface="함초롬바탕"/>
                <a:ea typeface="함초롬바탕"/>
              </a:rPr>
              <a:t>세상의 도성은 그리스도 이전의 이방왕국들의 발자취에서 분명하게 드러난다</a:t>
            </a:r>
            <a:r>
              <a:rPr lang="en-US" altLang="ko-KR" dirty="0" smtClean="0">
                <a:latin typeface="함초롬바탕"/>
                <a:ea typeface="함초롬바탕"/>
              </a:rPr>
              <a:t>. </a:t>
            </a:r>
            <a:endParaRPr lang="en-US" altLang="ko-KR" dirty="0">
              <a:latin typeface="함초롬바탕"/>
              <a:ea typeface="함초롬바탕"/>
            </a:endParaRPr>
          </a:p>
          <a:p>
            <a:pPr>
              <a:buFont typeface="Arial" charset="0"/>
              <a:buChar char="•"/>
            </a:pPr>
            <a:r>
              <a:rPr lang="ko-KR" altLang="en-US" dirty="0" smtClean="0">
                <a:latin typeface="함초롬바탕"/>
                <a:ea typeface="함초롬바탕"/>
              </a:rPr>
              <a:t>하나님의 도성은 아담으로부터 그리스도의 탄생까지의 하나님의 백성과 같다</a:t>
            </a:r>
            <a:r>
              <a:rPr lang="en-US" altLang="ko-KR" dirty="0" smtClean="0">
                <a:latin typeface="함초롬바탕"/>
                <a:ea typeface="함초롬바탕"/>
              </a:rPr>
              <a:t>. </a:t>
            </a:r>
            <a:endParaRPr lang="ko-KR" altLang="ko-KR" dirty="0">
              <a:latin typeface="함초롬바탕"/>
              <a:ea typeface="함초롬바탕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이중  통치 - 영적 통치와 국가 통치 </a:t>
            </a:r>
          </a:p>
          <a:p>
            <a:pPr>
              <a:buNone/>
            </a:pPr>
            <a:r>
              <a:rPr lang="ko-KR" altLang="en-US"/>
              <a:t>1) 영적 통치</a:t>
            </a:r>
            <a:r>
              <a:rPr lang="ko-KR" altLang="en-US" sz="4700"/>
              <a:t> </a:t>
            </a:r>
          </a:p>
          <a:p>
            <a:pPr>
              <a:buNone/>
            </a:pPr>
            <a:r>
              <a:rPr lang="ko-KR" altLang="en-US" sz="2500">
                <a:ea typeface="함초롬바탕"/>
              </a:rPr>
              <a:t>    </a:t>
            </a:r>
            <a:r>
              <a:rPr lang="ko-KR" altLang="ko-KR" sz="2500">
                <a:ea typeface="함초롬바탕"/>
              </a:rPr>
              <a:t>영적인 통치는 성도를</a:t>
            </a:r>
            <a:r>
              <a:rPr lang="ko-KR" altLang="en-US" sz="2500">
                <a:ea typeface="함초롬바탕"/>
              </a:rPr>
              <a:t> </a:t>
            </a:r>
            <a:r>
              <a:rPr lang="ko-KR" altLang="ko-KR" sz="2500">
                <a:ea typeface="함초롬바탕"/>
              </a:rPr>
              <a:t>그리스도 안에서 자유롭게 한다</a:t>
            </a:r>
            <a:r>
              <a:rPr lang="ko-KR" altLang="ko-KR" sz="2500">
                <a:latin typeface="함초롬바탕"/>
                <a:ea typeface="함초롬바탕"/>
              </a:rPr>
              <a:t>.</a:t>
            </a:r>
          </a:p>
          <a:p>
            <a:pPr>
              <a:buNone/>
            </a:pPr>
            <a:r>
              <a:rPr lang="ko-KR" altLang="en-US"/>
              <a:t>2)  국가 통치 </a:t>
            </a:r>
          </a:p>
          <a:p>
            <a:pPr>
              <a:buNone/>
            </a:pPr>
            <a:r>
              <a:rPr lang="ko-KR" altLang="en-US" sz="2200">
                <a:ea typeface="함초롬바탕"/>
              </a:rPr>
              <a:t>    </a:t>
            </a:r>
            <a:r>
              <a:rPr lang="ko-KR" altLang="ko-KR" sz="2200">
                <a:ea typeface="함초롬바탕"/>
              </a:rPr>
              <a:t>국가 통치는 우리가 사람들 가운데 살아가는 동안 하나님에 대한 외적인 예배를 존중하고 보호하며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건전한 교리와 교회의 지위를 수호하고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우리의 삶을 사회의 연합체에 적응시키며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우리의 도덕을 시민정의에 부합하도록 형성시키고 서로 간에 화해하게 하며 공공의 평화와 안온을 증진시키고자 하는 목적이 있다</a:t>
            </a:r>
            <a:r>
              <a:rPr lang="ko-KR" altLang="ko-KR" sz="2200">
                <a:latin typeface="함초롬바탕"/>
                <a:ea typeface="함초롬바탕"/>
              </a:rPr>
              <a:t>. </a:t>
            </a:r>
          </a:p>
        </p:txBody>
      </p:sp>
      <p:sp>
        <p:nvSpPr>
          <p:cNvPr id="6" name="구름 모양 설명선 3"/>
          <p:cNvSpPr/>
          <p:nvPr/>
        </p:nvSpPr>
        <p:spPr>
          <a:xfrm>
            <a:off x="5148071" y="1882362"/>
            <a:ext cx="3538728" cy="1980819"/>
          </a:xfrm>
          <a:prstGeom prst="cloudCallout">
            <a:avLst>
              <a:gd name="adj1" fmla="val -43872"/>
              <a:gd name="adj2" fmla="val -8112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3200"/>
              <a:t>1. 재세레파</a:t>
            </a:r>
          </a:p>
        </p:txBody>
      </p:sp>
      <p:sp>
        <p:nvSpPr>
          <p:cNvPr id="7" name="구름 모양 설명선 4"/>
          <p:cNvSpPr/>
          <p:nvPr/>
        </p:nvSpPr>
        <p:spPr>
          <a:xfrm>
            <a:off x="683514" y="2872772"/>
            <a:ext cx="3456432" cy="1603057"/>
          </a:xfrm>
          <a:prstGeom prst="cloudCallout">
            <a:avLst>
              <a:gd name="adj1" fmla="val 20383"/>
              <a:gd name="adj2" fmla="val -16125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600"/>
              <a:t>2. 마키아벨리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ko-KR" altLang="en-US" sz="2500">
                <a:ea typeface="함초롬바탕"/>
              </a:rPr>
              <a:t>2. </a:t>
            </a:r>
            <a:r>
              <a:rPr lang="ko-KR" altLang="ko-KR" sz="2500">
                <a:ea typeface="함초롬바탕"/>
              </a:rPr>
              <a:t>통치자의 권위 </a:t>
            </a:r>
          </a:p>
          <a:p>
            <a:pPr>
              <a:buNone/>
            </a:pPr>
            <a:r>
              <a:rPr lang="ko-KR" altLang="ko-KR" sz="2500">
                <a:latin typeface="함초롬바탕"/>
                <a:ea typeface="함초롬바탕"/>
              </a:rPr>
              <a:t>1) 하나님으로부터 부여된 권위 </a:t>
            </a:r>
          </a:p>
          <a:p>
            <a:pPr>
              <a:buNone/>
            </a:pPr>
            <a:r>
              <a:rPr lang="ko-KR" altLang="ko-KR" sz="2500">
                <a:latin typeface="함초롬바탕"/>
                <a:ea typeface="함초롬바탕"/>
              </a:rPr>
              <a:t>“권력은 하나님이 정하신 것이며, 하나님께로부터 오지 않는 권위는 없다고 한다. 그뿐 아니라 주권자들은 하나님의 일꾼으로서, 선을 행하는 사람을 칭찬하며 악을 행하는  사람에게 하나님의 진노를 집행한다고 한다(롬 13:1-4). 주께서는 그들의 (정치적인) 권위를 인정하셨다. 따라서 권력은 하나의 소명이며 하나님 앞에서 거룩하고 합당할 뿐 아니라, 신성하고 훨씬 더 영예롭다는 것을 아무도 의심해서는 안 된다.” </a:t>
            </a:r>
          </a:p>
          <a:p>
            <a:endParaRPr lang="ko-KR" altLang="ko-KR" sz="2500">
              <a:latin typeface="함초롬바탕"/>
              <a:ea typeface="함초롬바탕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ko-KR" sz="2800">
                <a:latin typeface="함초롬바탕"/>
                <a:ea typeface="함초롬바탕"/>
              </a:rPr>
              <a:t>2) 위정자의 책임 </a:t>
            </a:r>
          </a:p>
          <a:p>
            <a:pPr>
              <a:buNone/>
            </a:pPr>
            <a:r>
              <a:rPr lang="ko-KR" altLang="en-US" sz="2800">
                <a:latin typeface="함초롬바탕"/>
                <a:ea typeface="함초롬바탕"/>
              </a:rPr>
              <a:t>  </a:t>
            </a:r>
            <a:r>
              <a:rPr lang="ko-KR" altLang="ko-KR" sz="2800">
                <a:latin typeface="함초롬바탕"/>
                <a:ea typeface="함초롬바탕"/>
              </a:rPr>
              <a:t>“이 점을 통치자들은 항상 기억해야 한다. 자신이 하나님의 공의를 실현하는 자로 임명되었다고 생각하는 사람은, 고결함과 슬기와 온유와 극기와 결백의 열정을 가져야 하겠다고 스스로 일깨우고 격려할 것이 아닌가?”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섭리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창조주로서의 하나님과 밀접한 관계=섭리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하나님은 보이지 않는 손으로 보이는 인간의 손을 통해서 일하신다.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예수 그리스도의 삼중직 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sz="3200"/>
              <a:t>1.선지자 직분</a:t>
            </a:r>
            <a:r>
              <a:rPr lang="ko-KR" altLang="en-US" sz="4268"/>
              <a:t> </a:t>
            </a:r>
            <a:endParaRPr lang="ko-KR" altLang="en-US"/>
          </a:p>
          <a:p>
            <a:pPr>
              <a:buNone/>
            </a:pPr>
            <a:r>
              <a:rPr lang="ko-KR" altLang="en-US"/>
              <a:t> </a:t>
            </a:r>
            <a:r>
              <a:rPr lang="ko-KR" altLang="en-US" sz="3201"/>
              <a:t> </a:t>
            </a:r>
            <a:r>
              <a:rPr lang="ko-KR" altLang="en-US" sz="2300"/>
              <a:t>"예수께서 기름 부음을 받으신 것은 가르치는 역할을 하실뿐 아니라 자신의 모든 몸으로 복음이 계속 전파되는 일에 성령의 능력이 작용하게 하려 하심이셨다."</a:t>
            </a:r>
            <a:endParaRPr lang="ko-KR" altLang="en-US" sz="4623"/>
          </a:p>
          <a:p>
            <a:pPr>
              <a:buNone/>
            </a:pPr>
            <a:r>
              <a:rPr lang="ko-KR" altLang="en-US" sz="3200"/>
              <a:t>2. 왕의 직분</a:t>
            </a:r>
            <a:r>
              <a:rPr lang="ko-KR" altLang="en-US"/>
              <a:t> </a:t>
            </a:r>
          </a:p>
          <a:p>
            <a:pPr>
              <a:buNone/>
            </a:pPr>
            <a:r>
              <a:rPr lang="ko-KR" altLang="en-US"/>
              <a:t>  "그리스도의 다스림은 아버지로부터 받은 모든 것이 우리와 교통되게 하심에 있다. 지금 그분은 우리를 자신의 권능으로 무장시키고 가르치며, 자신의 아름다움과 장엄함으로 자신의 부요하심으로 우리를 부요하게 하신다." </a:t>
            </a:r>
          </a:p>
          <a:p>
            <a:pPr>
              <a:buNone/>
            </a:pPr>
            <a:r>
              <a:rPr lang="ko-KR" altLang="en-US" sz="3200"/>
              <a:t>3. 제사장의 직분</a:t>
            </a:r>
            <a:r>
              <a:rPr lang="ko-KR" altLang="en-US" sz="4090"/>
              <a:t>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기독교역사 이해의 특징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하나님은 역사에 개입하신다. - 섭리사상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하나님의 역사는 일직선이다. - 시간도 하나님의 창조이다. </a:t>
            </a:r>
          </a:p>
          <a:p>
            <a:pPr>
              <a:buNone/>
            </a:pPr>
            <a:r>
              <a:rPr lang="ko-KR" altLang="en-US"/>
              <a:t>기독교적 시간 개념은 시작과 끝이 있다. </a:t>
            </a:r>
          </a:p>
          <a:p>
            <a:pPr>
              <a:buNone/>
            </a:pPr>
            <a:r>
              <a:rPr lang="ko-KR" altLang="en-US"/>
              <a:t>그리고 하나님의 입장에서는 언제나 "현재"만 존재한다.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하나님의 뜻에 따라서 종말을 향해 나아간다.</a:t>
            </a:r>
          </a:p>
          <a:p>
            <a:pPr>
              <a:buNone/>
            </a:pPr>
            <a:r>
              <a:rPr lang="ko-KR" altLang="en-US"/>
              <a:t>역사의 종말을 통해서 하나님의 역사가 이루어진다.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함께 생각해 봅시다.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기독교인에게 역사적 사실의 객관성이 무슨 의미를 지닌다고 생각합니까? </a:t>
            </a:r>
          </a:p>
          <a:p>
            <a:pPr>
              <a:buNone/>
            </a:pPr>
            <a:r>
              <a:rPr lang="ko-KR" altLang="en-US"/>
              <a:t>찰스비어드의 논문 "고귀한 꿈"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(i) 역사가는 사료의 소재를 직접 알 수 없다. 과거에 대한 지식은 모두 간접적이고 추론적이라 할 것이다. 따라서 역사가는 과거에서 시작할 수 없다.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(ii) 역사가가 사료의 소재에 관해 아는 지식은 불완전할 수밖에 없다. 역사가는 적은 양의 증거에 의지해서 사실을 선택해야 한다. 하지만 이렇게 선택하려면, 역사가에 따라 서로 다르지만 선택의 기준이 전제되어야 한다.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(iii) 역사가는 자료가 말하는 것을 그냥 수동적으로 받아들여서는 안 된다. 그는 자료를 비판적으로 접근해야 한다.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함께 생각해 봅시다.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2. 역사적 사실과 해석의 관계를 기독교인들은 어떻게 바라보아야 합니까?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공관복음에 나타난 마태, 마가, 누가의 부활 이야기에서 역사적 사실은 무엇이고, 해석은 무엇입니까?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시간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ko-KR" sz="3300">
                <a:latin typeface="함초롬바탕"/>
                <a:ea typeface="함초롬바탕"/>
              </a:rPr>
              <a:t>“만약 현재가 항상 현재라면, 그리고 과거 시간으로 지나가지 않는다면, 그것은 분명히 시간이 아니라 영원일 것입니다. 그래서 만약 현재 시간이 – 그것이 시간이면 – 단지 과거 시간으로 지나가기 때문에 존재하게 된다면, 그것의 존재의 이유가 존재하기를 멈추는 것이라고  한다면 심지어 이것이 존재한다고 우리가 어떻게 말할 수 있습니까?”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시간 이해의 특징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시간은 하나님의 창조와 더불어 시작된다.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현재의 시간만 존재하며 과거는 현재의 기억이고 미래의 현재의 기대이다.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 smtClean="0"/>
              <a:t>&lt;</a:t>
            </a:r>
            <a:r>
              <a:rPr kumimoji="1" lang="ko-KR" altLang="en-US" dirty="0" smtClean="0"/>
              <a:t>하나님의 도성</a:t>
            </a:r>
            <a:r>
              <a:rPr kumimoji="1" lang="en-US" altLang="ko-KR" dirty="0" smtClean="0"/>
              <a:t>&gt;</a:t>
            </a:r>
            <a:r>
              <a:rPr kumimoji="1" lang="ko-KR" altLang="en-US" dirty="0" smtClean="0"/>
              <a:t> 저술 목적 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R" altLang="en-US" dirty="0" smtClean="0"/>
              <a:t>그러는 동안 로마는 고트 족의 알라리크 왕이 이끄는 군대의 침공을 받아 엄청난 패배를 당함으로써 무너졌습니다</a:t>
            </a:r>
            <a:r>
              <a:rPr kumimoji="1" lang="en-US" altLang="ko-KR" dirty="0" smtClean="0"/>
              <a:t>.</a:t>
            </a:r>
            <a:r>
              <a:rPr kumimoji="1" lang="ko-KR" altLang="en-US" dirty="0" smtClean="0"/>
              <a:t> 우리가 흔히 이교도라 부르는</a:t>
            </a:r>
            <a:r>
              <a:rPr kumimoji="1" lang="en-US" altLang="ko-KR" dirty="0" smtClean="0"/>
              <a:t>,</a:t>
            </a:r>
            <a:r>
              <a:rPr kumimoji="1" lang="ko-KR" altLang="en-US" dirty="0" smtClean="0"/>
              <a:t> 수많은 거짓 신들을 섬기는 자들은 로마가 무너진 일을 기독교 탓으로 돌리려 하였고</a:t>
            </a:r>
            <a:r>
              <a:rPr kumimoji="1" lang="en-US" altLang="ko-KR" dirty="0" smtClean="0"/>
              <a:t>,</a:t>
            </a:r>
            <a:r>
              <a:rPr kumimoji="1" lang="ko-KR" altLang="en-US" dirty="0" smtClean="0"/>
              <a:t> 일상적인 경우보다 훨씬 신랄하게 참되신 하나님을 모독하기 시작하였습니다</a:t>
            </a:r>
            <a:r>
              <a:rPr kumimoji="1" lang="en-US" altLang="ko-KR" dirty="0" smtClean="0"/>
              <a:t>.</a:t>
            </a:r>
            <a:r>
              <a:rPr kumimoji="1" lang="ko-KR" altLang="en-US" dirty="0" smtClean="0"/>
              <a:t> 바로 그 이유로 인해</a:t>
            </a:r>
            <a:r>
              <a:rPr kumimoji="1" lang="en-US" altLang="ko-KR" dirty="0" smtClean="0"/>
              <a:t>,</a:t>
            </a:r>
            <a:r>
              <a:rPr kumimoji="1" lang="ko-KR" altLang="en-US" dirty="0" smtClean="0"/>
              <a:t> 하나님의 집을 향한 열심에 불붙은 나는 그들의 신성모독과 오류들에 맞서 </a:t>
            </a:r>
            <a:r>
              <a:rPr kumimoji="1" lang="en-US" altLang="ko-KR" dirty="0" smtClean="0"/>
              <a:t>&lt;</a:t>
            </a:r>
            <a:r>
              <a:rPr kumimoji="1" lang="ko-KR" altLang="en-US" dirty="0" smtClean="0"/>
              <a:t>하나님의 도성</a:t>
            </a:r>
            <a:r>
              <a:rPr kumimoji="1" lang="en-US" altLang="ko-KR" dirty="0" smtClean="0"/>
              <a:t>&gt;</a:t>
            </a:r>
            <a:r>
              <a:rPr kumimoji="1" lang="ko-KR" altLang="en-US" dirty="0" smtClean="0"/>
              <a:t>을 집필하기 시작하였던 것입니다</a:t>
            </a:r>
            <a:r>
              <a:rPr kumimoji="1" lang="en-US" altLang="ko-KR" dirty="0" smtClean="0"/>
              <a:t>.</a:t>
            </a:r>
            <a:r>
              <a:rPr kumimoji="1" lang="ko-KR" altLang="en-US" dirty="0" smtClean="0"/>
              <a:t> </a:t>
            </a:r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30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로마의 포위와 함락은 기독교 때문이다</a:t>
            </a:r>
            <a:r>
              <a:rPr lang="en-US" altLang="ko-KR" dirty="0" smtClean="0"/>
              <a:t>.??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ko-KR" altLang="en-US" dirty="0" smtClean="0"/>
              <a:t>이교황제들의 통치 시기에 더 큰 재난이 있었다는 것을 강조하고 로마의 약탈은 기독교의 잘못이 아니라 인재임을 강조한다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R"/>
            </a:pPr>
            <a:r>
              <a:rPr lang="ko-KR" altLang="en-US" dirty="0" smtClean="0"/>
              <a:t>로마제국은 기독교를 통해서 완성된다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r>
              <a:rPr lang="ko-KR" altLang="en-US" dirty="0" smtClean="0"/>
              <a:t>“</a:t>
            </a:r>
            <a:r>
              <a:rPr lang="ko-KR" altLang="en-US" dirty="0"/>
              <a:t>아주 풍요롭고 빛나는 로마제국을 통해 하나님께서는 진정한 종교</a:t>
            </a:r>
            <a:r>
              <a:rPr lang="en-US" altLang="ko-KR" dirty="0"/>
              <a:t>(</a:t>
            </a:r>
            <a:r>
              <a:rPr lang="ko-KR" altLang="en-US" dirty="0"/>
              <a:t>기독교</a:t>
            </a:r>
            <a:r>
              <a:rPr lang="en-US" altLang="ko-KR" dirty="0"/>
              <a:t>)</a:t>
            </a:r>
            <a:r>
              <a:rPr lang="ko-KR" altLang="en-US" dirty="0"/>
              <a:t>가 없는 상태에서도 시민적인 덕성의 영향이 얼마나 위대한지를 보여주셨습니다</a:t>
            </a:r>
            <a:r>
              <a:rPr lang="en-US" altLang="ko-KR" dirty="0"/>
              <a:t>. </a:t>
            </a:r>
            <a:r>
              <a:rPr lang="ko-KR" altLang="en-US" dirty="0"/>
              <a:t>그리하여 진정한 종교</a:t>
            </a:r>
            <a:r>
              <a:rPr lang="en-US" altLang="ko-KR" dirty="0"/>
              <a:t>(</a:t>
            </a:r>
            <a:r>
              <a:rPr lang="ko-KR" altLang="en-US" dirty="0"/>
              <a:t>기독교</a:t>
            </a:r>
            <a:r>
              <a:rPr lang="en-US" altLang="ko-KR" dirty="0"/>
              <a:t>)</a:t>
            </a:r>
            <a:r>
              <a:rPr lang="ko-KR" altLang="en-US" dirty="0"/>
              <a:t>가 그런 덕성과 결합되면 사람들이</a:t>
            </a:r>
            <a:r>
              <a:rPr lang="en-US" altLang="ko-KR" dirty="0"/>
              <a:t>, </a:t>
            </a:r>
            <a:r>
              <a:rPr lang="ko-KR" altLang="en-US" dirty="0"/>
              <a:t>진리가 왕이요 사랑이 법이며 영원히 지속되는 국가의 시민이 될 것을 알게 해 주셨습니다</a:t>
            </a:r>
            <a:r>
              <a:rPr lang="en-US" altLang="ko-KR" dirty="0"/>
              <a:t>.” (&lt;</a:t>
            </a:r>
            <a:r>
              <a:rPr lang="ko-KR" altLang="en-US" dirty="0"/>
              <a:t>편지</a:t>
            </a:r>
            <a:r>
              <a:rPr lang="en-US" altLang="ko-KR" dirty="0"/>
              <a:t>&gt; 138, 17) </a:t>
            </a:r>
            <a:endParaRPr lang="ko-KR" altLang="en-US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기독교의 하나님 외에 다른 어떤 신에게 예배하지 말아야 한다는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이런 요구는 그리스인이나 다른 민족에 대한 요구가 아니라 로마인들을 향한 요구였다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27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하나님의 도성</a:t>
            </a:r>
            <a:r>
              <a:rPr lang="en-US" altLang="ko-KR" dirty="0" smtClean="0"/>
              <a:t>&gt;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800368"/>
              </p:ext>
            </p:extLst>
          </p:nvPr>
        </p:nvGraphicFramePr>
        <p:xfrm>
          <a:off x="234950" y="1249363"/>
          <a:ext cx="8674100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5982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 smtClean="0"/>
              <a:t>유세비우스의 주장 </a:t>
            </a:r>
            <a:r>
              <a:rPr kumimoji="1" lang="en-US" altLang="ko-KR" dirty="0" smtClean="0"/>
              <a:t>1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R" altLang="en-US" sz="3200" dirty="0" smtClean="0"/>
              <a:t>하나님</a:t>
            </a:r>
            <a:r>
              <a:rPr kumimoji="1" lang="en-US" altLang="ko-KR" sz="3200" dirty="0" smtClean="0"/>
              <a:t>,</a:t>
            </a:r>
            <a:r>
              <a:rPr kumimoji="1" lang="ko-KR" altLang="en-US" sz="3200" dirty="0" smtClean="0"/>
              <a:t> 곧 모든 이의 구주가 되시는 그분께서는 그 도를 사랑하는 이들에게 친히 사람이 생각할 수 있는 것보다 훨씬 더 큰 복들로 부요하게 채워주셨고</a:t>
            </a:r>
            <a:r>
              <a:rPr kumimoji="1" lang="en-US" altLang="ko-KR" sz="3200" dirty="0" smtClean="0"/>
              <a:t>,</a:t>
            </a:r>
            <a:r>
              <a:rPr kumimoji="1" lang="ko-KR" altLang="en-US" sz="3200" dirty="0" smtClean="0"/>
              <a:t> 심지어 장래에 주실 상급에 대한 보증으로서 지금 여기에서 그 첫 열매들을 주신다</a:t>
            </a:r>
            <a:r>
              <a:rPr kumimoji="1" lang="en-US" altLang="ko-KR" sz="3200" dirty="0" smtClean="0"/>
              <a:t>.</a:t>
            </a:r>
            <a:r>
              <a:rPr kumimoji="1" lang="ko-KR" altLang="en-US" sz="3200" dirty="0" smtClean="0"/>
              <a:t> 그리하여 우리 죽을 인생들의 눈 앞에 결코 썩지 않을 것들에 대한 소망을 확신시켜 주신다</a:t>
            </a:r>
            <a:r>
              <a:rPr kumimoji="1" lang="en-US" altLang="ko-KR" sz="3200" dirty="0" smtClean="0"/>
              <a:t>.</a:t>
            </a:r>
            <a:r>
              <a:rPr kumimoji="1" lang="ko-KR" altLang="en-US" sz="3200" dirty="0" smtClean="0"/>
              <a:t> </a:t>
            </a:r>
            <a:endParaRPr kumimoji="1" lang="ko-KR" altLang="en-US" sz="3200" dirty="0"/>
          </a:p>
        </p:txBody>
      </p:sp>
      <p:sp>
        <p:nvSpPr>
          <p:cNvPr id="4" name="타원형 설명선[O] 3"/>
          <p:cNvSpPr/>
          <p:nvPr/>
        </p:nvSpPr>
        <p:spPr>
          <a:xfrm>
            <a:off x="4788030" y="4966604"/>
            <a:ext cx="3384470" cy="1476768"/>
          </a:xfrm>
          <a:prstGeom prst="wedgeEllipseCallout">
            <a:avLst>
              <a:gd name="adj1" fmla="val -34342"/>
              <a:gd name="adj2" fmla="val -686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3600" dirty="0" smtClean="0"/>
              <a:t>Do </a:t>
            </a:r>
            <a:r>
              <a:rPr kumimoji="1" lang="en-US" altLang="ko-KR" sz="3600" dirty="0" err="1" smtClean="0"/>
              <a:t>ut</a:t>
            </a:r>
            <a:r>
              <a:rPr kumimoji="1" lang="en-US" altLang="ko-KR" sz="3600" dirty="0" smtClean="0"/>
              <a:t> des </a:t>
            </a:r>
            <a:r>
              <a:rPr kumimoji="1" lang="ko-KR" altLang="en-US" sz="3600" dirty="0" smtClean="0"/>
              <a:t>의 원칙 </a:t>
            </a:r>
            <a:endParaRPr kumimoji="1"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0456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 smtClean="0"/>
              <a:t>유세비우스의 주장 </a:t>
            </a:r>
            <a:r>
              <a:rPr kumimoji="1" lang="en-US" altLang="ko-KR" dirty="0" smtClean="0"/>
              <a:t>2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R" altLang="en-US" sz="3200" dirty="0" smtClean="0"/>
              <a:t>다른 시기가 아닌 그리스도께서 오신 다음에야 열방의 대부분이 로마의 단일 지배 아래 놓이게 된 것은 인간의 공로 때문이 아니다</a:t>
            </a:r>
            <a:r>
              <a:rPr kumimoji="1" lang="en-US" altLang="ko-KR" sz="3200" dirty="0" smtClean="0"/>
              <a:t>.</a:t>
            </a:r>
            <a:r>
              <a:rPr kumimoji="1" lang="ko-KR" altLang="en-US" sz="3200" dirty="0" smtClean="0"/>
              <a:t> 왜냐하면 그분이 인간들 사이에 거하신 그 놀라운 기간이 로마가 아우구스투스 그때에 열방의 대부분을 통치하는 첫 군주가 되었기 때문이다</a:t>
            </a:r>
            <a:r>
              <a:rPr kumimoji="1" lang="en-US" altLang="ko-KR" sz="3200" dirty="0" smtClean="0"/>
              <a:t>.</a:t>
            </a:r>
            <a:r>
              <a:rPr kumimoji="1" lang="ko-KR" altLang="en-US" sz="3200" dirty="0" smtClean="0"/>
              <a:t> </a:t>
            </a:r>
            <a:endParaRPr kumimoji="1" lang="ko-KR" altLang="en-US" sz="3200" dirty="0"/>
          </a:p>
        </p:txBody>
      </p:sp>
      <p:sp>
        <p:nvSpPr>
          <p:cNvPr id="4" name="타원형 설명선[O] 3"/>
          <p:cNvSpPr/>
          <p:nvPr/>
        </p:nvSpPr>
        <p:spPr>
          <a:xfrm>
            <a:off x="5004060" y="4725180"/>
            <a:ext cx="3384470" cy="1908828"/>
          </a:xfrm>
          <a:prstGeom prst="wedgeEllipseCallout">
            <a:avLst>
              <a:gd name="adj1" fmla="val -37897"/>
              <a:gd name="adj2" fmla="val -6608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z="3600" dirty="0" smtClean="0"/>
              <a:t>하나님의 작정 </a:t>
            </a:r>
            <a:endParaRPr kumimoji="1"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3385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봄">
  <a:themeElements>
    <a:clrScheme name="봄">
      <a:dk1>
        <a:srgbClr val="B4B4B4"/>
      </a:dk1>
      <a:lt1>
        <a:srgbClr val="F2F2F2"/>
      </a:lt1>
      <a:dk2>
        <a:srgbClr val="FFE68B"/>
      </a:dk2>
      <a:lt2>
        <a:srgbClr val="FFFAEB"/>
      </a:lt2>
      <a:accent1>
        <a:srgbClr val="FFAE00"/>
      </a:accent1>
      <a:accent2>
        <a:srgbClr val="FFCF1B"/>
      </a:accent2>
      <a:accent3>
        <a:srgbClr val="FD8A03"/>
      </a:accent3>
      <a:accent4>
        <a:srgbClr val="FF5509"/>
      </a:accent4>
      <a:accent5>
        <a:srgbClr val="FF9566"/>
      </a:accent5>
      <a:accent6>
        <a:srgbClr val="521B00"/>
      </a:accent6>
      <a:hlink>
        <a:srgbClr val="FF3300"/>
      </a:hlink>
      <a:folHlink>
        <a:srgbClr val="FF0066"/>
      </a:folHlink>
    </a:clrScheme>
    <a:fontScheme name="봄">
      <a:majorFont>
        <a:latin typeface="Arial"/>
        <a:ea typeface="양재깨비체B"/>
        <a:cs typeface=""/>
      </a:majorFont>
      <a:minorFont>
        <a:latin typeface="Tahoma"/>
        <a:ea typeface="한컴 윤고딕 230"/>
        <a:cs typeface=""/>
      </a:minorFont>
    </a:fontScheme>
    <a:fmtScheme name="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67000">
              <a:schemeClr val="phClr">
                <a:tint val="20000"/>
                <a:shade val="100000"/>
                <a:alpha val="100000"/>
                <a:sat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alphaModFix/>
            <a:duotone>
              <a:schemeClr val="phClr">
                <a:tint val="90000"/>
              </a:schemeClr>
              <a:schemeClr val="phClr">
                <a:shade val="85000"/>
              </a:schemeClr>
            </a:duotone>
            <a:lum/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1277</Words>
  <Application>Microsoft Macintosh PowerPoint</Application>
  <PresentationFormat>화면 슬라이드 쇼(4:3)</PresentationFormat>
  <Paragraphs>119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1" baseType="lpstr">
      <vt:lpstr>맑은 고딕</vt:lpstr>
      <vt:lpstr>양재깨비체B</vt:lpstr>
      <vt:lpstr>한컴 윤고딕 230</vt:lpstr>
      <vt:lpstr>함초롬바탕</vt:lpstr>
      <vt:lpstr>Century Gothic</vt:lpstr>
      <vt:lpstr>Tahoma</vt:lpstr>
      <vt:lpstr>Wingdings</vt:lpstr>
      <vt:lpstr>Wingdings 2</vt:lpstr>
      <vt:lpstr>Arial</vt:lpstr>
      <vt:lpstr>봄</vt:lpstr>
      <vt:lpstr>기독교 역사관 II  </vt:lpstr>
      <vt:lpstr>기독교역사 이해의 특징 </vt:lpstr>
      <vt:lpstr>아우구스티누스의 시간 이해 </vt:lpstr>
      <vt:lpstr>아우구스티누스의 시간 이해의 특징</vt:lpstr>
      <vt:lpstr>&lt;하나님의 도성&gt; 저술 목적 </vt:lpstr>
      <vt:lpstr>로마의 포위와 함락은 기독교 때문이다.??</vt:lpstr>
      <vt:lpstr>&lt;하나님의 도성&gt; </vt:lpstr>
      <vt:lpstr>유세비우스의 주장 1</vt:lpstr>
      <vt:lpstr>유세비우스의 주장 2</vt:lpstr>
      <vt:lpstr>&lt;하나님의 도성&gt;의 역사관 </vt:lpstr>
      <vt:lpstr>아우구스티누스의 &lt;하나님의 도성&gt;</vt:lpstr>
      <vt:lpstr>아우구스티누스의 &lt;하나님의 도성&gt; </vt:lpstr>
      <vt:lpstr>아우구스티누스의 &lt;하나님의 도성&gt;</vt:lpstr>
      <vt:lpstr>&lt;하나님의 도성&gt;: 역사적 시대구분 – 직선적 역사관  </vt:lpstr>
      <vt:lpstr>칼빈의 국가이해 </vt:lpstr>
      <vt:lpstr>칼빈의 국가이해 </vt:lpstr>
      <vt:lpstr>칼빈의 국가 이해 </vt:lpstr>
      <vt:lpstr>칼빈의 섭리 이해 </vt:lpstr>
      <vt:lpstr>예수 그리스도의 삼중직  </vt:lpstr>
      <vt:lpstr>함께 생각해 봅시다. </vt:lpstr>
      <vt:lpstr>함께 생각해 봅시다. </vt:lpstr>
    </vt:vector>
  </TitlesOfParts>
  <LinksUpToDate>false</LinksUpToDate>
  <SharedDoc>false</SharedDoc>
  <HyperlinkBase/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 역사관 II</dc:title>
  <dc:creator>Shinhye</dc:creator>
  <cp:lastModifiedBy>Microsoft Office 사용자</cp:lastModifiedBy>
  <cp:revision>27</cp:revision>
  <dcterms:created xsi:type="dcterms:W3CDTF">2015-03-30T11:20:33Z</dcterms:created>
  <dcterms:modified xsi:type="dcterms:W3CDTF">2017-04-24T22:39:54Z</dcterms:modified>
  <cp:contentStatus>화면 슬라이드 쇼(4:3)</cp:contentStatus>
</cp:coreProperties>
</file>