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301" r:id="rId13"/>
    <p:sldId id="302" r:id="rId14"/>
    <p:sldId id="303" r:id="rId15"/>
    <p:sldId id="304" r:id="rId16"/>
    <p:sldId id="305" r:id="rId17"/>
    <p:sldId id="306" r:id="rId18"/>
    <p:sldId id="307" r:id="rId19"/>
    <p:sldId id="308" r:id="rId20"/>
    <p:sldId id="309" r:id="rId21"/>
    <p:sldId id="310" r:id="rId22"/>
    <p:sldId id="311" r:id="rId23"/>
    <p:sldId id="312" r:id="rId24"/>
    <p:sldId id="313" r:id="rId25"/>
    <p:sldId id="314" r:id="rId26"/>
    <p:sldId id="315" r:id="rId27"/>
    <p:sldId id="316" r:id="rId28"/>
    <p:sldId id="317" r:id="rId2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윤택기" initials="윤택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45" autoAdjust="0"/>
    <p:restoredTop sz="94660"/>
  </p:normalViewPr>
  <p:slideViewPr>
    <p:cSldViewPr>
      <p:cViewPr varScale="1">
        <p:scale>
          <a:sx n="56" d="100"/>
          <a:sy n="56" d="100"/>
        </p:scale>
        <p:origin x="-977" y="-4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44F2336-6C98-4D69-B3A0-F46CA58559FC}" type="datetimeFigureOut">
              <a:rPr lang="ko-KR" altLang="en-US" smtClean="0"/>
              <a:pPr/>
              <a:t>2015-03-26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ACD3F5-DC07-4A13-8939-4465BC6A99DC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1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1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z="4800" b="1" dirty="0" err="1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누</a:t>
            </a:r>
            <a:r>
              <a:rPr lang="ko-KR" altLang="en-US" sz="4800" b="1" dirty="0" err="1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가복음</a:t>
            </a:r>
            <a:endParaRPr lang="ko-KR" altLang="en-US" sz="48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482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smtClean="0"/>
              <a:t>6:17-49     </a:t>
            </a:r>
            <a:r>
              <a:rPr lang="ko-KR" altLang="en-US" b="1" dirty="0" smtClean="0"/>
              <a:t>평지설교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17-20a    </a:t>
            </a:r>
            <a:r>
              <a:rPr lang="ko-KR" altLang="en-US" b="1" dirty="0" smtClean="0"/>
              <a:t>배경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다양</a:t>
            </a:r>
            <a:r>
              <a:rPr lang="ko-KR" altLang="en-US" b="1" dirty="0"/>
              <a:t>한 </a:t>
            </a:r>
            <a:r>
              <a:rPr lang="ko-KR" altLang="en-US" b="1" dirty="0" smtClean="0"/>
              <a:t>많은 자들이 모임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20b-26    </a:t>
            </a:r>
            <a:r>
              <a:rPr lang="ko-KR" altLang="en-US" b="1" dirty="0" err="1" smtClean="0"/>
              <a:t>네가지</a:t>
            </a:r>
            <a:r>
              <a:rPr lang="ko-KR" altLang="en-US" b="1" dirty="0" smtClean="0"/>
              <a:t> 복과 </a:t>
            </a:r>
            <a:r>
              <a:rPr lang="ko-KR" altLang="en-US" b="1" dirty="0" err="1" smtClean="0"/>
              <a:t>네가지</a:t>
            </a:r>
            <a:r>
              <a:rPr lang="ko-KR" altLang="en-US" b="1" dirty="0" smtClean="0"/>
              <a:t> 화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</a:t>
            </a:r>
            <a:r>
              <a:rPr lang="ko-KR" altLang="en-US" b="1" dirty="0" smtClean="0"/>
              <a:t>가난한자</a:t>
            </a:r>
            <a:r>
              <a:rPr lang="en-US" altLang="ko-KR" b="1" dirty="0" smtClean="0"/>
              <a:t>/</a:t>
            </a:r>
            <a:r>
              <a:rPr lang="ko-KR" altLang="en-US" b="1" dirty="0" err="1" smtClean="0"/>
              <a:t>부요한자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주린 자</a:t>
            </a:r>
            <a:r>
              <a:rPr lang="en-US" altLang="ko-KR" b="1" dirty="0" smtClean="0"/>
              <a:t>/</a:t>
            </a:r>
            <a:r>
              <a:rPr lang="ko-KR" altLang="en-US" b="1" dirty="0" err="1" smtClean="0"/>
              <a:t>배부른자</a:t>
            </a:r>
            <a:r>
              <a:rPr lang="en-US" altLang="ko-KR" b="1" dirty="0" smtClean="0"/>
              <a:t>,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</a:t>
            </a:r>
            <a:r>
              <a:rPr lang="ko-KR" altLang="en-US" b="1" dirty="0" smtClean="0"/>
              <a:t>우는 자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웃는 자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핍박 </a:t>
            </a:r>
            <a:r>
              <a:rPr lang="ko-KR" altLang="en-US" b="1" dirty="0" err="1" smtClean="0"/>
              <a:t>받는자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칭찬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27-38     </a:t>
            </a:r>
            <a:r>
              <a:rPr lang="ko-KR" altLang="en-US" b="1" dirty="0" smtClean="0"/>
              <a:t>용서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39-42     </a:t>
            </a:r>
            <a:r>
              <a:rPr lang="ko-KR" altLang="en-US" b="1" dirty="0" smtClean="0"/>
              <a:t>바른 지도자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43-45     </a:t>
            </a:r>
            <a:r>
              <a:rPr lang="ko-KR" altLang="en-US" b="1" dirty="0" smtClean="0"/>
              <a:t>열매의 교훈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좋은 나무</a:t>
            </a:r>
            <a:r>
              <a:rPr lang="en-US" altLang="ko-KR" b="1" dirty="0" smtClean="0"/>
              <a:t>-</a:t>
            </a:r>
            <a:r>
              <a:rPr lang="ko-KR" altLang="en-US" b="1" dirty="0" err="1" smtClean="0"/>
              <a:t>좋은열매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46-49     </a:t>
            </a:r>
            <a:r>
              <a:rPr lang="ko-KR" altLang="en-US" b="1" dirty="0" smtClean="0"/>
              <a:t>집 짓는 자의 교훈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말씀을 행하는 자</a:t>
            </a:r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7:1-10          </a:t>
            </a:r>
            <a:r>
              <a:rPr lang="ko-KR" altLang="en-US" b="1" dirty="0" smtClean="0"/>
              <a:t>백부장의 하인 고침</a:t>
            </a:r>
            <a:endParaRPr lang="en-US" altLang="ko-KR" b="1" dirty="0" smtClean="0"/>
          </a:p>
          <a:p>
            <a:r>
              <a:rPr lang="en-US" altLang="ko-KR" b="1" dirty="0" smtClean="0"/>
              <a:t>7:11-17        </a:t>
            </a:r>
            <a:r>
              <a:rPr lang="ko-KR" altLang="en-US" b="1" dirty="0" smtClean="0"/>
              <a:t>나인성 과부의 아들을 살리심</a:t>
            </a:r>
            <a:endParaRPr lang="en-US" altLang="ko-KR" b="1" dirty="0" smtClean="0"/>
          </a:p>
          <a:p>
            <a:r>
              <a:rPr lang="en-US" altLang="ko-KR" b="1" dirty="0" smtClean="0"/>
              <a:t>7:18-35        </a:t>
            </a:r>
            <a:r>
              <a:rPr lang="ko-KR" altLang="en-US" b="1" dirty="0" smtClean="0"/>
              <a:t>요한의 질문과 예수님의 대답</a:t>
            </a:r>
            <a:r>
              <a:rPr lang="en-US" altLang="ko-KR" b="1" dirty="0"/>
              <a:t> 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</a:t>
            </a:r>
            <a:r>
              <a:rPr lang="ko-KR" altLang="en-US" b="1" dirty="0" smtClean="0"/>
              <a:t>오실 이</a:t>
            </a:r>
            <a:r>
              <a:rPr lang="en-US" altLang="ko-KR" b="1" dirty="0" smtClean="0"/>
              <a:t>?</a:t>
            </a:r>
          </a:p>
          <a:p>
            <a:r>
              <a:rPr lang="en-US" altLang="ko-KR" b="1" dirty="0" smtClean="0"/>
              <a:t>7:36-50        </a:t>
            </a:r>
            <a:r>
              <a:rPr lang="ko-KR" altLang="en-US" b="1" dirty="0" smtClean="0"/>
              <a:t>향유 부은 여인</a:t>
            </a:r>
            <a:endParaRPr lang="en-US" altLang="ko-KR" b="1" dirty="0" smtClean="0"/>
          </a:p>
          <a:p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smtClean="0"/>
              <a:t>8:1-3            </a:t>
            </a:r>
            <a:r>
              <a:rPr lang="ko-KR" altLang="en-US" b="1" dirty="0" smtClean="0"/>
              <a:t>요약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예수님</a:t>
            </a:r>
            <a:r>
              <a:rPr lang="ko-KR" altLang="en-US" b="1" dirty="0"/>
              <a:t>의 </a:t>
            </a:r>
            <a:r>
              <a:rPr lang="ko-KR" altLang="en-US" b="1" dirty="0" smtClean="0"/>
              <a:t>사역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8:1-15          </a:t>
            </a:r>
            <a:r>
              <a:rPr lang="ko-KR" altLang="en-US" b="1" dirty="0" smtClean="0"/>
              <a:t>씨 뿌리는 자의 비유와 해석 </a:t>
            </a:r>
            <a:endParaRPr lang="en-US" altLang="ko-KR" b="1" dirty="0" smtClean="0"/>
          </a:p>
          <a:p>
            <a:r>
              <a:rPr lang="en-US" altLang="ko-KR" b="1" dirty="0" smtClean="0"/>
              <a:t>                        : </a:t>
            </a:r>
            <a:r>
              <a:rPr lang="ko-KR" altLang="en-US" b="1" dirty="0" smtClean="0"/>
              <a:t>비유로 가르치시는 이유</a:t>
            </a:r>
            <a:endParaRPr lang="en-US" altLang="ko-KR" b="1" dirty="0" smtClean="0"/>
          </a:p>
          <a:p>
            <a:r>
              <a:rPr lang="en-US" altLang="ko-KR" b="1" dirty="0" smtClean="0"/>
              <a:t>8:16-18        </a:t>
            </a:r>
            <a:r>
              <a:rPr lang="ko-KR" altLang="en-US" b="1" dirty="0" smtClean="0"/>
              <a:t>등불의 비유</a:t>
            </a:r>
            <a:endParaRPr lang="en-US" altLang="ko-KR" b="1" dirty="0" smtClean="0"/>
          </a:p>
          <a:p>
            <a:r>
              <a:rPr lang="en-US" altLang="ko-KR" b="1" dirty="0" smtClean="0"/>
              <a:t>8:19-21        </a:t>
            </a:r>
            <a:r>
              <a:rPr lang="ko-KR" altLang="en-US" b="1" dirty="0" smtClean="0"/>
              <a:t>예수님의 가족과 영적 가족</a:t>
            </a:r>
            <a:endParaRPr lang="en-US" altLang="ko-KR" b="1" dirty="0" smtClean="0"/>
          </a:p>
          <a:p>
            <a:r>
              <a:rPr lang="en-US" altLang="ko-KR" b="1" dirty="0" smtClean="0"/>
              <a:t>8:22-25        </a:t>
            </a:r>
            <a:r>
              <a:rPr lang="ko-KR" altLang="en-US" b="1" dirty="0" smtClean="0"/>
              <a:t>풍랑을 잔잔케 하심</a:t>
            </a:r>
            <a:endParaRPr lang="en-US" altLang="ko-KR" b="1" dirty="0" smtClean="0"/>
          </a:p>
          <a:p>
            <a:r>
              <a:rPr lang="en-US" altLang="ko-KR" b="1" dirty="0" smtClean="0"/>
              <a:t>8:26-39        </a:t>
            </a:r>
            <a:r>
              <a:rPr lang="ko-KR" altLang="en-US" b="1" dirty="0" err="1" smtClean="0"/>
              <a:t>거라사</a:t>
            </a:r>
            <a:r>
              <a:rPr lang="ko-KR" altLang="en-US" b="1" dirty="0" smtClean="0"/>
              <a:t> 광인을 구원하심</a:t>
            </a:r>
            <a:endParaRPr lang="en-US" altLang="ko-KR" b="1" dirty="0" smtClean="0"/>
          </a:p>
          <a:p>
            <a:r>
              <a:rPr lang="en-US" altLang="ko-KR" b="1" dirty="0" smtClean="0"/>
              <a:t>8:40-56        </a:t>
            </a:r>
            <a:r>
              <a:rPr lang="ko-KR" altLang="en-US" b="1" dirty="0" err="1" smtClean="0"/>
              <a:t>야이로의</a:t>
            </a:r>
            <a:r>
              <a:rPr lang="ko-KR" altLang="en-US" b="1" dirty="0" smtClean="0"/>
              <a:t> 딸을 살리시고 </a:t>
            </a:r>
            <a:endParaRPr lang="en-US" altLang="ko-KR" b="1" dirty="0" smtClean="0"/>
          </a:p>
          <a:p>
            <a:r>
              <a:rPr lang="en-US" altLang="ko-KR" b="1" dirty="0" smtClean="0"/>
              <a:t>                     </a:t>
            </a:r>
            <a:r>
              <a:rPr lang="ko-KR" altLang="en-US" b="1" dirty="0" err="1" smtClean="0"/>
              <a:t>혈루증</a:t>
            </a:r>
            <a:r>
              <a:rPr lang="ko-KR" altLang="en-US" b="1" dirty="0" smtClean="0"/>
              <a:t> 여인을 고쳐주심</a:t>
            </a: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/>
          </a:bodyPr>
          <a:lstStyle/>
          <a:p>
            <a:r>
              <a:rPr lang="en-US" altLang="ko-KR" b="1" dirty="0" smtClean="0"/>
              <a:t>9:1-6             </a:t>
            </a:r>
            <a:r>
              <a:rPr lang="ko-KR" altLang="en-US" b="1" dirty="0" smtClean="0"/>
              <a:t>열 두 자제를 전도하도록 보내심</a:t>
            </a:r>
            <a:endParaRPr lang="en-US" altLang="ko-KR" b="1" dirty="0" smtClean="0"/>
          </a:p>
          <a:p>
            <a:r>
              <a:rPr lang="en-US" altLang="ko-KR" b="1" dirty="0" smtClean="0"/>
              <a:t>9:7-9             </a:t>
            </a:r>
            <a:r>
              <a:rPr lang="ko-KR" altLang="en-US" b="1" dirty="0" err="1" smtClean="0"/>
              <a:t>분봉왕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헤롯에게</a:t>
            </a:r>
            <a:r>
              <a:rPr lang="ko-KR" altLang="en-US" b="1" dirty="0" smtClean="0"/>
              <a:t> 예수님이 알려짐</a:t>
            </a:r>
            <a:endParaRPr lang="en-US" altLang="ko-KR" b="1" dirty="0" smtClean="0"/>
          </a:p>
          <a:p>
            <a:r>
              <a:rPr lang="en-US" altLang="ko-KR" b="1" dirty="0" smtClean="0"/>
              <a:t>9:10-17         </a:t>
            </a:r>
            <a:r>
              <a:rPr lang="ko-KR" altLang="en-US" b="1" dirty="0" smtClean="0"/>
              <a:t>제자들의 귀환과 </a:t>
            </a:r>
            <a:r>
              <a:rPr lang="ko-KR" altLang="en-US" b="1" dirty="0" err="1" smtClean="0"/>
              <a:t>오병이어의</a:t>
            </a:r>
            <a:r>
              <a:rPr lang="ko-KR" altLang="en-US" b="1" dirty="0" smtClean="0"/>
              <a:t> 기적</a:t>
            </a:r>
            <a:endParaRPr lang="en-US" altLang="ko-KR" b="1" dirty="0" smtClean="0"/>
          </a:p>
          <a:p>
            <a:r>
              <a:rPr lang="en-US" altLang="ko-KR" b="1" dirty="0" smtClean="0"/>
              <a:t>9:18:27          </a:t>
            </a:r>
            <a:r>
              <a:rPr lang="ko-KR" altLang="en-US" b="1" dirty="0" smtClean="0"/>
              <a:t>베드로의 신앙고백 후 자신의 고난</a:t>
            </a:r>
            <a:endParaRPr lang="en-US" altLang="ko-KR" b="1" dirty="0" smtClean="0"/>
          </a:p>
          <a:p>
            <a:r>
              <a:rPr lang="en-US" altLang="ko-KR" b="1" dirty="0" smtClean="0"/>
              <a:t>                        : </a:t>
            </a:r>
            <a:r>
              <a:rPr lang="ko-KR" altLang="en-US" b="1" dirty="0" smtClean="0"/>
              <a:t>죽음과 부활을 예고하심</a:t>
            </a:r>
            <a:endParaRPr lang="en-US" altLang="ko-KR" b="1" dirty="0" smtClean="0"/>
          </a:p>
          <a:p>
            <a:r>
              <a:rPr lang="en-US" altLang="ko-KR" b="1" dirty="0" smtClean="0"/>
              <a:t>9:28-36         </a:t>
            </a:r>
            <a:r>
              <a:rPr lang="ko-KR" altLang="en-US" b="1" dirty="0" err="1" smtClean="0"/>
              <a:t>변화산에서</a:t>
            </a:r>
            <a:endParaRPr lang="en-US" altLang="ko-KR" b="1" dirty="0" smtClean="0"/>
          </a:p>
          <a:p>
            <a:r>
              <a:rPr lang="en-US" altLang="ko-KR" b="1" dirty="0" smtClean="0"/>
              <a:t>9:37-45         </a:t>
            </a:r>
            <a:r>
              <a:rPr lang="ko-KR" altLang="en-US" b="1" dirty="0" smtClean="0"/>
              <a:t>귀신들린 소년을 고치신 후 </a:t>
            </a:r>
            <a:endParaRPr lang="en-US" altLang="ko-KR" b="1" dirty="0" smtClean="0"/>
          </a:p>
          <a:p>
            <a:r>
              <a:rPr lang="en-US" altLang="ko-KR" b="1" dirty="0" smtClean="0"/>
              <a:t>                      </a:t>
            </a:r>
            <a:r>
              <a:rPr lang="ko-KR" altLang="en-US" b="1" dirty="0" smtClean="0"/>
              <a:t>두 번째 예고</a:t>
            </a:r>
            <a:endParaRPr lang="en-US" altLang="ko-KR" b="1" dirty="0" smtClean="0"/>
          </a:p>
          <a:p>
            <a:r>
              <a:rPr lang="en-US" altLang="ko-KR" b="1" dirty="0" smtClean="0"/>
              <a:t>9:46-50         </a:t>
            </a:r>
            <a:r>
              <a:rPr lang="ko-KR" altLang="en-US" b="1" dirty="0" smtClean="0"/>
              <a:t>큰 자에 대한 예수님의 교훈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  (</a:t>
            </a:r>
            <a:r>
              <a:rPr lang="ko-KR" altLang="en-US" b="1" dirty="0" smtClean="0"/>
              <a:t>어린 아이 영접</a:t>
            </a:r>
            <a:r>
              <a:rPr lang="en-US" altLang="ko-KR" b="1" dirty="0" smtClean="0"/>
              <a:t>-</a:t>
            </a:r>
            <a:r>
              <a:rPr lang="ko-KR" altLang="en-US" b="1" dirty="0" smtClean="0"/>
              <a:t>나를 영접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    </a:t>
            </a:r>
            <a:r>
              <a:rPr lang="ko-KR" altLang="en-US" b="1" dirty="0" smtClean="0"/>
              <a:t>나를 영접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나를 보내</a:t>
            </a:r>
            <a:r>
              <a:rPr lang="ko-KR" altLang="en-US" b="1" dirty="0"/>
              <a:t>신 </a:t>
            </a:r>
            <a:r>
              <a:rPr lang="ko-KR" altLang="en-US" b="1" dirty="0" smtClean="0"/>
              <a:t>이 영접</a:t>
            </a:r>
            <a:r>
              <a:rPr lang="en-US" altLang="ko-KR" b="1" dirty="0" smtClean="0"/>
              <a:t>)</a:t>
            </a:r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9:51-62        </a:t>
            </a:r>
            <a:r>
              <a:rPr lang="ko-KR" altLang="en-US" b="1" dirty="0" smtClean="0"/>
              <a:t>사마리아를 거쳐가심과</a:t>
            </a:r>
            <a:r>
              <a:rPr lang="en-US" altLang="ko-KR" b="1" dirty="0"/>
              <a:t> 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</a:t>
            </a:r>
            <a:r>
              <a:rPr lang="ko-KR" altLang="en-US" b="1" dirty="0" smtClean="0"/>
              <a:t>제자도 교훈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나를 따르라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10:1-24        </a:t>
            </a:r>
            <a:r>
              <a:rPr lang="ko-KR" altLang="en-US" b="1" dirty="0" smtClean="0"/>
              <a:t>칠십 인을 세우시고 </a:t>
            </a:r>
            <a:r>
              <a:rPr lang="ko-KR" altLang="en-US" b="1" dirty="0" err="1" smtClean="0"/>
              <a:t>파송하심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귀환</a:t>
            </a:r>
            <a:endParaRPr lang="en-US" altLang="ko-KR" b="1" dirty="0" smtClean="0"/>
          </a:p>
          <a:p>
            <a:r>
              <a:rPr lang="en-US" altLang="ko-KR" b="1" dirty="0" smtClean="0"/>
              <a:t>10:25-37      </a:t>
            </a:r>
            <a:r>
              <a:rPr lang="ko-KR" altLang="en-US" b="1" dirty="0" smtClean="0"/>
              <a:t>선한 사마리아인의 비유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레</a:t>
            </a:r>
            <a:r>
              <a:rPr lang="en-US" altLang="ko-KR" b="1" dirty="0" smtClean="0"/>
              <a:t>21:11)</a:t>
            </a:r>
          </a:p>
          <a:p>
            <a:r>
              <a:rPr lang="en-US" altLang="ko-KR" b="1" dirty="0" smtClean="0"/>
              <a:t>10:38-42      </a:t>
            </a:r>
            <a:r>
              <a:rPr lang="ko-KR" altLang="en-US" b="1" dirty="0" err="1" smtClean="0"/>
              <a:t>마르다와</a:t>
            </a:r>
            <a:r>
              <a:rPr lang="ko-KR" altLang="en-US" b="1" dirty="0" smtClean="0"/>
              <a:t> 마리아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        </a:t>
            </a:r>
            <a:r>
              <a:rPr lang="ko-KR" altLang="en-US" b="1" dirty="0" smtClean="0"/>
              <a:t>마르다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일</a:t>
            </a:r>
            <a:r>
              <a:rPr lang="en-US" altLang="ko-KR" b="1" dirty="0" smtClean="0"/>
              <a:t>/ </a:t>
            </a:r>
            <a:r>
              <a:rPr lang="ko-KR" altLang="en-US" b="1" dirty="0" smtClean="0"/>
              <a:t>마리아 </a:t>
            </a:r>
            <a:r>
              <a:rPr lang="en-US" altLang="ko-KR" b="1" dirty="0" smtClean="0"/>
              <a:t>– </a:t>
            </a:r>
            <a:r>
              <a:rPr lang="ko-KR" altLang="en-US" b="1" dirty="0" smtClean="0"/>
              <a:t>말씀 들음</a:t>
            </a: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11:1-4          </a:t>
            </a:r>
            <a:r>
              <a:rPr lang="ko-KR" altLang="en-US" b="1" dirty="0" smtClean="0"/>
              <a:t>주기도문을 가르치심</a:t>
            </a:r>
            <a:endParaRPr lang="en-US" altLang="ko-KR" b="1" dirty="0" smtClean="0"/>
          </a:p>
          <a:p>
            <a:r>
              <a:rPr lang="en-US" altLang="ko-KR" b="1" dirty="0" smtClean="0"/>
              <a:t>11:5-13        </a:t>
            </a:r>
            <a:r>
              <a:rPr lang="ko-KR" altLang="en-US" b="1" dirty="0" smtClean="0"/>
              <a:t>기도에 관한 비유와 교훈</a:t>
            </a:r>
            <a:endParaRPr lang="en-US" altLang="ko-KR" b="1" dirty="0" smtClean="0"/>
          </a:p>
          <a:p>
            <a:r>
              <a:rPr lang="en-US" altLang="ko-KR" b="1" dirty="0" smtClean="0"/>
              <a:t>11:14-26      </a:t>
            </a:r>
            <a:r>
              <a:rPr lang="ko-KR" altLang="en-US" b="1" dirty="0" err="1" smtClean="0"/>
              <a:t>바알세불</a:t>
            </a:r>
            <a:r>
              <a:rPr lang="ko-KR" altLang="en-US" b="1" dirty="0" smtClean="0"/>
              <a:t> 논쟁</a:t>
            </a:r>
            <a:endParaRPr lang="en-US" altLang="ko-KR" b="1" dirty="0" smtClean="0"/>
          </a:p>
          <a:p>
            <a:r>
              <a:rPr lang="en-US" altLang="ko-KR" b="1" dirty="0" smtClean="0"/>
              <a:t>11:27-28      </a:t>
            </a:r>
            <a:r>
              <a:rPr lang="ko-KR" altLang="en-US" b="1" dirty="0" smtClean="0"/>
              <a:t>하나님의 말씀을 듣는 자</a:t>
            </a:r>
            <a:endParaRPr lang="en-US" altLang="ko-KR" b="1" dirty="0" smtClean="0"/>
          </a:p>
          <a:p>
            <a:r>
              <a:rPr lang="en-US" altLang="ko-KR" b="1" dirty="0" smtClean="0"/>
              <a:t>11:33-32      </a:t>
            </a:r>
            <a:r>
              <a:rPr lang="ko-KR" altLang="en-US" b="1" dirty="0" smtClean="0"/>
              <a:t>표적에 대하여</a:t>
            </a:r>
            <a:endParaRPr lang="en-US" altLang="ko-KR" b="1" dirty="0" smtClean="0"/>
          </a:p>
          <a:p>
            <a:r>
              <a:rPr lang="en-US" altLang="ko-KR" b="1" dirty="0" smtClean="0"/>
              <a:t>11:33-36      </a:t>
            </a:r>
            <a:r>
              <a:rPr lang="ko-KR" altLang="en-US" b="1" dirty="0" smtClean="0"/>
              <a:t>등불의 비유</a:t>
            </a:r>
            <a:endParaRPr lang="en-US" altLang="ko-KR" b="1" dirty="0" smtClean="0"/>
          </a:p>
          <a:p>
            <a:r>
              <a:rPr lang="en-US" altLang="ko-KR" b="1" dirty="0" smtClean="0"/>
              <a:t>11:37-54      </a:t>
            </a:r>
            <a:r>
              <a:rPr lang="ko-KR" altLang="en-US" b="1" dirty="0" smtClean="0"/>
              <a:t>바리새인과 율법사에 대한 경고</a:t>
            </a:r>
            <a:r>
              <a:rPr lang="en-US" altLang="ko-KR" b="1" dirty="0" smtClean="0"/>
              <a:t>   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12:1-12        </a:t>
            </a:r>
            <a:r>
              <a:rPr lang="ko-KR" altLang="en-US" b="1" dirty="0" smtClean="0"/>
              <a:t>진정으로 두려워할 분</a:t>
            </a:r>
            <a:endParaRPr lang="en-US" altLang="ko-KR" b="1" dirty="0" smtClean="0"/>
          </a:p>
          <a:p>
            <a:r>
              <a:rPr lang="en-US" altLang="ko-KR" b="1" dirty="0" smtClean="0"/>
              <a:t>12:13-21      </a:t>
            </a:r>
            <a:r>
              <a:rPr lang="ko-KR" altLang="en-US" b="1" dirty="0" smtClean="0"/>
              <a:t>어리석은 부자의 비유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창고지음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11:22-34      </a:t>
            </a:r>
            <a:r>
              <a:rPr lang="ko-KR" altLang="en-US" b="1" dirty="0" smtClean="0"/>
              <a:t>염려에 대하여</a:t>
            </a:r>
            <a:endParaRPr lang="en-US" altLang="ko-KR" b="1" dirty="0" smtClean="0"/>
          </a:p>
          <a:p>
            <a:r>
              <a:rPr lang="en-US" altLang="ko-KR" b="1" dirty="0" smtClean="0"/>
              <a:t>12:35-48      </a:t>
            </a:r>
            <a:r>
              <a:rPr lang="ko-KR" altLang="en-US" b="1" dirty="0" smtClean="0"/>
              <a:t>깨어 있는 종의 비유</a:t>
            </a:r>
            <a:endParaRPr lang="en-US" altLang="ko-KR" b="1" dirty="0" smtClean="0"/>
          </a:p>
          <a:p>
            <a:r>
              <a:rPr lang="en-US" altLang="ko-KR" b="1" dirty="0" smtClean="0"/>
              <a:t>12:49-59      </a:t>
            </a:r>
            <a:r>
              <a:rPr lang="ko-KR" altLang="en-US" b="1" dirty="0" smtClean="0"/>
              <a:t>시대를 분별하는 표적</a:t>
            </a: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13:1-9          </a:t>
            </a:r>
            <a:r>
              <a:rPr lang="ko-KR" altLang="en-US" b="1" dirty="0" smtClean="0"/>
              <a:t>회개에 대하여</a:t>
            </a:r>
            <a:endParaRPr lang="en-US" altLang="ko-KR" b="1" dirty="0" smtClean="0"/>
          </a:p>
          <a:p>
            <a:r>
              <a:rPr lang="en-US" altLang="ko-KR" b="1" dirty="0" smtClean="0"/>
              <a:t>13:10-17      </a:t>
            </a:r>
            <a:r>
              <a:rPr lang="ko-KR" altLang="en-US" b="1" dirty="0" smtClean="0"/>
              <a:t>허리가 구부러진 여인을 고치심</a:t>
            </a:r>
            <a:endParaRPr lang="en-US" altLang="ko-KR" b="1" dirty="0" smtClean="0"/>
          </a:p>
          <a:p>
            <a:r>
              <a:rPr lang="en-US" altLang="ko-KR" b="1" dirty="0" smtClean="0"/>
              <a:t>13:18-21      </a:t>
            </a:r>
            <a:r>
              <a:rPr lang="ko-KR" altLang="en-US" b="1" dirty="0" smtClean="0"/>
              <a:t>하나님의 나라에 대한 비유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  (</a:t>
            </a:r>
            <a:r>
              <a:rPr lang="ko-KR" altLang="en-US" b="1" dirty="0" smtClean="0"/>
              <a:t>겨자씨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누룩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13:22-30      </a:t>
            </a:r>
            <a:r>
              <a:rPr lang="ko-KR" altLang="en-US" b="1" dirty="0" smtClean="0"/>
              <a:t>좁은 문의 비유</a:t>
            </a:r>
            <a:endParaRPr lang="en-US" altLang="ko-KR" b="1" dirty="0" smtClean="0"/>
          </a:p>
          <a:p>
            <a:r>
              <a:rPr lang="en-US" altLang="ko-KR" b="1" dirty="0" smtClean="0"/>
              <a:t>13:31-35      </a:t>
            </a:r>
            <a:r>
              <a:rPr lang="ko-KR" altLang="en-US" b="1" spc="-150" dirty="0" err="1" smtClean="0"/>
              <a:t>헤롯의</a:t>
            </a:r>
            <a:r>
              <a:rPr lang="ko-KR" altLang="en-US" b="1" spc="-150" dirty="0" smtClean="0"/>
              <a:t> 음모와 예루살렘에 대한 애가</a:t>
            </a:r>
            <a:endParaRPr lang="en-US" altLang="ko-KR" b="1" spc="-150" dirty="0" smtClean="0"/>
          </a:p>
          <a:p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14:1-6          </a:t>
            </a:r>
            <a:r>
              <a:rPr lang="ko-KR" altLang="en-US" b="1" dirty="0" err="1" smtClean="0"/>
              <a:t>고창병</a:t>
            </a:r>
            <a:r>
              <a:rPr lang="ko-KR" altLang="en-US" b="1" dirty="0" smtClean="0"/>
              <a:t> 든 사람을 고치심</a:t>
            </a:r>
            <a:endParaRPr lang="en-US" altLang="ko-KR" b="1" dirty="0" smtClean="0"/>
          </a:p>
          <a:p>
            <a:r>
              <a:rPr lang="en-US" altLang="ko-KR" b="1" dirty="0" smtClean="0"/>
              <a:t>14:7-11        </a:t>
            </a:r>
            <a:r>
              <a:rPr lang="ko-KR" altLang="en-US" b="1" dirty="0" smtClean="0"/>
              <a:t>겸손에 관한 비유</a:t>
            </a:r>
            <a:endParaRPr lang="en-US" altLang="ko-KR" b="1" dirty="0" smtClean="0"/>
          </a:p>
          <a:p>
            <a:r>
              <a:rPr lang="en-US" altLang="ko-KR" b="1" dirty="0" smtClean="0"/>
              <a:t>14:12-14      </a:t>
            </a:r>
            <a:r>
              <a:rPr lang="ko-KR" altLang="en-US" b="1" dirty="0" smtClean="0"/>
              <a:t>가난한 자를 초청할 것을 가르치심</a:t>
            </a:r>
            <a:endParaRPr lang="en-US" altLang="ko-KR" b="1" dirty="0" smtClean="0"/>
          </a:p>
          <a:p>
            <a:r>
              <a:rPr lang="en-US" altLang="ko-KR" b="1" dirty="0" smtClean="0"/>
              <a:t>14:15-24      </a:t>
            </a:r>
            <a:r>
              <a:rPr lang="ko-KR" altLang="en-US" b="1" dirty="0" smtClean="0"/>
              <a:t>큰 잔치의 비유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밭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소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장가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14:25-35      </a:t>
            </a:r>
            <a:r>
              <a:rPr lang="ko-KR" altLang="en-US" b="1" spc="-300" dirty="0" smtClean="0"/>
              <a:t>모든 소유를 버리고 따를 것을 가르치심</a:t>
            </a:r>
            <a:r>
              <a:rPr lang="en-US" altLang="ko-KR" b="1" dirty="0" smtClean="0"/>
              <a:t>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15:1-32        </a:t>
            </a:r>
            <a:r>
              <a:rPr lang="ko-KR" altLang="en-US" b="1" dirty="0" smtClean="0"/>
              <a:t>죄인의 용서에 대한 비유</a:t>
            </a:r>
            <a:endParaRPr lang="en-US" altLang="ko-KR" b="1" dirty="0" smtClean="0"/>
          </a:p>
          <a:p>
            <a:r>
              <a:rPr lang="en-US" altLang="ko-KR" b="1" dirty="0" smtClean="0"/>
              <a:t>       1-7        </a:t>
            </a:r>
            <a:r>
              <a:rPr lang="ko-KR" altLang="en-US" b="1" dirty="0" smtClean="0"/>
              <a:t>잃어버린 양의 비유</a:t>
            </a:r>
            <a:endParaRPr lang="en-US" altLang="ko-KR" b="1" dirty="0" smtClean="0"/>
          </a:p>
          <a:p>
            <a:r>
              <a:rPr lang="en-US" altLang="ko-KR" b="1" dirty="0" smtClean="0"/>
              <a:t>       8-10      </a:t>
            </a:r>
            <a:r>
              <a:rPr lang="ko-KR" altLang="en-US" b="1" dirty="0" smtClean="0"/>
              <a:t>잃어버린 </a:t>
            </a:r>
            <a:r>
              <a:rPr lang="ko-KR" altLang="en-US" b="1" dirty="0" err="1" smtClean="0"/>
              <a:t>드라크마의</a:t>
            </a:r>
            <a:r>
              <a:rPr lang="ko-KR" altLang="en-US" b="1" dirty="0" smtClean="0"/>
              <a:t> 비유</a:t>
            </a:r>
            <a:endParaRPr lang="en-US" altLang="ko-KR" b="1" dirty="0" smtClean="0"/>
          </a:p>
          <a:p>
            <a:r>
              <a:rPr lang="en-US" altLang="ko-KR" b="1" dirty="0" smtClean="0"/>
              <a:t>       11-32    </a:t>
            </a:r>
            <a:r>
              <a:rPr lang="ko-KR" altLang="en-US" b="1" dirty="0" smtClean="0"/>
              <a:t>탕자의 비유</a:t>
            </a: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저자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누가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바울의 동반자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,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의사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‘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우리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’ –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사도행전에서 바울의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동역자임을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    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암시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(16:10-17; 20:5-15; </a:t>
            </a: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           21:1-18; 27:1-28:16)</a:t>
            </a: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바울의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동역자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(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골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4:14;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몬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24; </a:t>
            </a: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바울이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마게도냐로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향할때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드로아에서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800" b="1" dirty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    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합류하여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빌립보까지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함꼐함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바울이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빌립보에서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체포시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헤어짐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3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차여행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마지막 예루살렘으로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향할때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2800" b="1" dirty="0" smtClean="0">
              <a:latin typeface="맑은 고딕" pitchFamily="50" charset="-127"/>
              <a:ea typeface="맑은 고딕" pitchFamily="50" charset="-127"/>
            </a:endParaRP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            </a:t>
            </a:r>
            <a:r>
              <a:rPr lang="ko-KR" altLang="en-US" sz="2800" b="1" dirty="0" err="1" smtClean="0">
                <a:latin typeface="맑은 고딕" pitchFamily="50" charset="-127"/>
                <a:ea typeface="맑은 고딕" pitchFamily="50" charset="-127"/>
              </a:rPr>
              <a:t>빌립보에서</a:t>
            </a:r>
            <a:r>
              <a:rPr lang="ko-KR" altLang="en-US" sz="2800" b="1" dirty="0" smtClean="0">
                <a:latin typeface="맑은 고딕" pitchFamily="50" charset="-127"/>
                <a:ea typeface="맑은 고딕" pitchFamily="50" charset="-127"/>
              </a:rPr>
              <a:t> 합류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</a:t>
            </a:r>
          </a:p>
          <a:p>
            <a:r>
              <a:rPr lang="en-US" altLang="ko-KR" sz="2800" b="1" dirty="0"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2800" b="1" dirty="0" smtClean="0">
                <a:latin typeface="맑은 고딕" pitchFamily="50" charset="-127"/>
                <a:ea typeface="맑은 고딕" pitchFamily="50" charset="-127"/>
              </a:rPr>
              <a:t>    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b="1" dirty="0" smtClean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개   관</a:t>
            </a:r>
            <a:endParaRPr lang="ko-KR" altLang="en-US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39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16:1-13        </a:t>
            </a:r>
            <a:r>
              <a:rPr lang="ko-KR" altLang="en-US" b="1" dirty="0" smtClean="0"/>
              <a:t>불의한 청지기의 비유</a:t>
            </a:r>
            <a:endParaRPr lang="en-US" altLang="ko-KR" b="1" dirty="0" smtClean="0"/>
          </a:p>
          <a:p>
            <a:r>
              <a:rPr lang="en-US" altLang="ko-KR" b="1" dirty="0" smtClean="0"/>
              <a:t>16:14-18      </a:t>
            </a:r>
            <a:r>
              <a:rPr lang="ko-KR" altLang="en-US" b="1" dirty="0" smtClean="0"/>
              <a:t>바리새인들을 책망하심</a:t>
            </a:r>
            <a:endParaRPr lang="en-US" altLang="ko-KR" b="1" dirty="0" smtClean="0"/>
          </a:p>
          <a:p>
            <a:r>
              <a:rPr lang="en-US" altLang="ko-KR" b="1" dirty="0" smtClean="0"/>
              <a:t>16:19-31      </a:t>
            </a:r>
            <a:r>
              <a:rPr lang="ko-KR" altLang="en-US" b="1" dirty="0" smtClean="0"/>
              <a:t>부자와 나사로의 비유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17:1-10        </a:t>
            </a:r>
            <a:r>
              <a:rPr lang="ko-KR" altLang="en-US" b="1" dirty="0" smtClean="0"/>
              <a:t>제자들의 책임과 의무를 가르치심</a:t>
            </a:r>
            <a:endParaRPr lang="en-US" altLang="ko-KR" b="1" dirty="0" smtClean="0"/>
          </a:p>
          <a:p>
            <a:r>
              <a:rPr lang="en-US" altLang="ko-KR" b="1" dirty="0" smtClean="0"/>
              <a:t>17:11-19      </a:t>
            </a:r>
            <a:r>
              <a:rPr lang="ko-KR" altLang="en-US" b="1" dirty="0" smtClean="0"/>
              <a:t>열 명의 </a:t>
            </a:r>
            <a:r>
              <a:rPr lang="ko-KR" altLang="en-US" b="1" dirty="0" err="1" smtClean="0"/>
              <a:t>한센병자를</a:t>
            </a:r>
            <a:r>
              <a:rPr lang="ko-KR" altLang="en-US" b="1" dirty="0" smtClean="0"/>
              <a:t> 고치심</a:t>
            </a:r>
            <a:endParaRPr lang="en-US" altLang="ko-KR" b="1" dirty="0" smtClean="0"/>
          </a:p>
          <a:p>
            <a:r>
              <a:rPr lang="en-US" altLang="ko-KR" b="1" dirty="0" smtClean="0"/>
              <a:t>17:20-37      </a:t>
            </a:r>
            <a:r>
              <a:rPr lang="ko-KR" altLang="en-US" b="1" dirty="0" smtClean="0"/>
              <a:t>하나님 나라의 임함에 관하여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18:1-8          </a:t>
            </a:r>
            <a:r>
              <a:rPr lang="ko-KR" altLang="en-US" b="1" spc="-150" dirty="0" smtClean="0"/>
              <a:t>낙망하지 말고 기도할 것을 가르치심</a:t>
            </a:r>
            <a:endParaRPr lang="en-US" altLang="ko-KR" b="1" spc="-150" dirty="0" smtClean="0"/>
          </a:p>
          <a:p>
            <a:r>
              <a:rPr lang="en-US" altLang="ko-KR" b="1" dirty="0" smtClean="0"/>
              <a:t>18:9-14        </a:t>
            </a:r>
            <a:r>
              <a:rPr lang="ko-KR" altLang="en-US" b="1" dirty="0" smtClean="0"/>
              <a:t>의인의 기도와 죄인의 기도</a:t>
            </a:r>
            <a:endParaRPr lang="en-US" altLang="ko-KR" b="1" dirty="0" smtClean="0"/>
          </a:p>
          <a:p>
            <a:r>
              <a:rPr lang="en-US" altLang="ko-KR" b="1" dirty="0" smtClean="0"/>
              <a:t>18:15-17      </a:t>
            </a:r>
            <a:r>
              <a:rPr lang="ko-KR" altLang="en-US" b="1" dirty="0" smtClean="0"/>
              <a:t>어린 아이들을 영접하심</a:t>
            </a:r>
            <a:endParaRPr lang="en-US" altLang="ko-KR" b="1" dirty="0" smtClean="0"/>
          </a:p>
          <a:p>
            <a:r>
              <a:rPr lang="en-US" altLang="ko-KR" b="1" dirty="0" smtClean="0"/>
              <a:t>18:18-30      </a:t>
            </a:r>
            <a:r>
              <a:rPr lang="ko-KR" altLang="en-US" b="1" dirty="0" smtClean="0"/>
              <a:t>부자 청년의 질문과 답변</a:t>
            </a:r>
            <a:endParaRPr lang="en-US" altLang="ko-KR" b="1" dirty="0" smtClean="0"/>
          </a:p>
          <a:p>
            <a:r>
              <a:rPr lang="en-US" altLang="ko-KR" b="1" dirty="0" smtClean="0"/>
              <a:t>18:31-34      </a:t>
            </a:r>
            <a:r>
              <a:rPr lang="ko-KR" altLang="en-US" b="1" spc="-150" dirty="0" smtClean="0"/>
              <a:t>고난</a:t>
            </a:r>
            <a:r>
              <a:rPr lang="en-US" altLang="ko-KR" b="1" spc="-150" dirty="0" smtClean="0"/>
              <a:t>, </a:t>
            </a:r>
            <a:r>
              <a:rPr lang="ko-KR" altLang="en-US" b="1" spc="-150" dirty="0" smtClean="0"/>
              <a:t>죽음</a:t>
            </a:r>
            <a:r>
              <a:rPr lang="en-US" altLang="ko-KR" b="1" spc="-150" dirty="0" smtClean="0"/>
              <a:t>, </a:t>
            </a:r>
            <a:r>
              <a:rPr lang="ko-KR" altLang="en-US" b="1" spc="-150" dirty="0" smtClean="0"/>
              <a:t>부활에 관한 세 번째 예고</a:t>
            </a:r>
            <a:endParaRPr lang="en-US" altLang="ko-KR" b="1" spc="-150" dirty="0" smtClean="0"/>
          </a:p>
          <a:p>
            <a:r>
              <a:rPr lang="en-US" altLang="ko-KR" b="1" dirty="0" smtClean="0"/>
              <a:t>18:35-43      </a:t>
            </a:r>
            <a:r>
              <a:rPr lang="ko-KR" altLang="en-US" b="1" dirty="0" smtClean="0"/>
              <a:t>여리고 부근의 소경을 보게 하심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19:1-10        </a:t>
            </a:r>
            <a:r>
              <a:rPr lang="ko-KR" altLang="en-US" b="1" dirty="0" err="1" smtClean="0"/>
              <a:t>세리장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삭개오</a:t>
            </a:r>
            <a:endParaRPr lang="en-US" altLang="ko-KR" b="1" dirty="0" smtClean="0"/>
          </a:p>
          <a:p>
            <a:r>
              <a:rPr lang="en-US" altLang="ko-KR" b="1" dirty="0" smtClean="0"/>
              <a:t>19:11-27      </a:t>
            </a:r>
            <a:r>
              <a:rPr lang="ko-KR" altLang="en-US" b="1" dirty="0" smtClean="0"/>
              <a:t>열 </a:t>
            </a:r>
            <a:r>
              <a:rPr lang="ko-KR" altLang="en-US" b="1" dirty="0" err="1" smtClean="0"/>
              <a:t>므나의</a:t>
            </a:r>
            <a:r>
              <a:rPr lang="ko-KR" altLang="en-US" b="1" dirty="0" smtClean="0"/>
              <a:t> 비유</a:t>
            </a:r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9:51-19:27 </a:t>
            </a:r>
            <a:r>
              <a:rPr lang="ko-KR" altLang="en-US" dirty="0" smtClean="0"/>
              <a:t>예루살렘으로의 여행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19:28-44      </a:t>
            </a:r>
            <a:r>
              <a:rPr lang="ko-KR" altLang="en-US" b="1" dirty="0" err="1" smtClean="0"/>
              <a:t>예수살렘</a:t>
            </a:r>
            <a:r>
              <a:rPr lang="ko-KR" altLang="en-US" b="1" dirty="0" smtClean="0"/>
              <a:t> 입성</a:t>
            </a:r>
            <a:endParaRPr lang="en-US" altLang="ko-KR" b="1" dirty="0" smtClean="0"/>
          </a:p>
          <a:p>
            <a:r>
              <a:rPr lang="en-US" altLang="ko-KR" b="1" dirty="0" smtClean="0"/>
              <a:t>19:45-48      </a:t>
            </a:r>
            <a:r>
              <a:rPr lang="ko-KR" altLang="en-US" b="1" dirty="0" smtClean="0"/>
              <a:t>성전 청결 사건</a:t>
            </a: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19:28-24:53 </a:t>
            </a:r>
            <a:r>
              <a:rPr lang="ko-KR" altLang="en-US" dirty="0" smtClean="0"/>
              <a:t>예루살렘에서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smtClean="0"/>
              <a:t>20:1-21:38   </a:t>
            </a:r>
            <a:r>
              <a:rPr lang="ko-KR" altLang="en-US" b="1" dirty="0" smtClean="0"/>
              <a:t>성전에서의 사역</a:t>
            </a:r>
            <a:endParaRPr lang="en-US" altLang="ko-KR" b="1" dirty="0" smtClean="0"/>
          </a:p>
          <a:p>
            <a:r>
              <a:rPr lang="en-US" altLang="ko-KR" b="1" dirty="0" smtClean="0"/>
              <a:t>      20:1-8    </a:t>
            </a:r>
            <a:r>
              <a:rPr lang="ko-KR" altLang="en-US" b="1" dirty="0" smtClean="0"/>
              <a:t>권위에 대한 질문과 </a:t>
            </a:r>
            <a:r>
              <a:rPr lang="ko-KR" altLang="en-US" b="1" dirty="0" err="1" smtClean="0"/>
              <a:t>역질문</a:t>
            </a:r>
            <a:endParaRPr lang="en-US" altLang="ko-KR" b="1" dirty="0" smtClean="0"/>
          </a:p>
          <a:p>
            <a:r>
              <a:rPr lang="en-US" altLang="ko-KR" b="1" dirty="0" smtClean="0"/>
              <a:t>      9-18       </a:t>
            </a:r>
            <a:r>
              <a:rPr lang="ko-KR" altLang="en-US" b="1" dirty="0" smtClean="0"/>
              <a:t>악한 농부들의 비유</a:t>
            </a:r>
            <a:endParaRPr lang="en-US" altLang="ko-KR" b="1" dirty="0" smtClean="0"/>
          </a:p>
          <a:p>
            <a:r>
              <a:rPr lang="en-US" altLang="ko-KR" b="1" dirty="0" smtClean="0"/>
              <a:t>      19-26     </a:t>
            </a:r>
            <a:r>
              <a:rPr lang="ko-KR" altLang="en-US" b="1" dirty="0" smtClean="0"/>
              <a:t>세금에 관한 질문</a:t>
            </a:r>
            <a:endParaRPr lang="en-US" altLang="ko-KR" b="1" dirty="0" smtClean="0"/>
          </a:p>
          <a:p>
            <a:r>
              <a:rPr lang="en-US" altLang="ko-KR" b="1" dirty="0" smtClean="0"/>
              <a:t>      27-40     </a:t>
            </a:r>
            <a:r>
              <a:rPr lang="ko-KR" altLang="en-US" b="1" dirty="0" smtClean="0"/>
              <a:t>부활에 관한 질문</a:t>
            </a:r>
            <a:endParaRPr lang="en-US" altLang="ko-KR" b="1" dirty="0" smtClean="0"/>
          </a:p>
          <a:p>
            <a:r>
              <a:rPr lang="en-US" altLang="ko-KR" b="1" dirty="0" smtClean="0"/>
              <a:t>      41-44     </a:t>
            </a:r>
            <a:r>
              <a:rPr lang="ko-KR" altLang="en-US" b="1" dirty="0" smtClean="0"/>
              <a:t>다윗과 그리스도</a:t>
            </a:r>
            <a:endParaRPr lang="en-US" altLang="ko-KR" b="1" dirty="0" smtClean="0"/>
          </a:p>
          <a:p>
            <a:r>
              <a:rPr lang="en-US" altLang="ko-KR" b="1" dirty="0" smtClean="0"/>
              <a:t>      45-47     </a:t>
            </a:r>
            <a:r>
              <a:rPr lang="ko-KR" altLang="en-US" b="1" dirty="0" smtClean="0"/>
              <a:t>서기관에 대한 경고</a:t>
            </a:r>
            <a:endParaRPr lang="en-US" altLang="ko-KR" b="1" dirty="0" smtClean="0"/>
          </a:p>
          <a:p>
            <a:r>
              <a:rPr lang="en-US" altLang="ko-KR" b="1" dirty="0" smtClean="0"/>
              <a:t>      21:1-4    </a:t>
            </a:r>
            <a:r>
              <a:rPr lang="ko-KR" altLang="en-US" b="1" dirty="0" smtClean="0"/>
              <a:t>가난한 과부의 헌금</a:t>
            </a:r>
            <a:endParaRPr lang="en-US" altLang="ko-KR" b="1" dirty="0" smtClean="0"/>
          </a:p>
          <a:p>
            <a:r>
              <a:rPr lang="en-US" altLang="ko-KR" b="1" dirty="0" smtClean="0"/>
              <a:t>      21:5-38  </a:t>
            </a:r>
            <a:r>
              <a:rPr lang="ko-KR" altLang="en-US" b="1" dirty="0" err="1" smtClean="0"/>
              <a:t>감람산</a:t>
            </a:r>
            <a:r>
              <a:rPr lang="ko-KR" altLang="en-US" b="1" dirty="0" smtClean="0"/>
              <a:t> 강화</a:t>
            </a:r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19:28-24:53 </a:t>
            </a:r>
            <a:r>
              <a:rPr lang="ko-KR" altLang="en-US" dirty="0" smtClean="0"/>
              <a:t>예루살렘에서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ko-KR" b="1" dirty="0" smtClean="0"/>
              <a:t>22:1-6          </a:t>
            </a:r>
            <a:r>
              <a:rPr lang="ko-KR" altLang="en-US" b="1" dirty="0" smtClean="0"/>
              <a:t>예수님을 죽이려는 음모</a:t>
            </a:r>
            <a:endParaRPr lang="en-US" altLang="ko-KR" b="1" dirty="0" smtClean="0"/>
          </a:p>
          <a:p>
            <a:r>
              <a:rPr lang="en-US" altLang="ko-KR" b="1" dirty="0" smtClean="0"/>
              <a:t>22:7-23        </a:t>
            </a:r>
            <a:r>
              <a:rPr lang="ko-KR" altLang="en-US" b="1" dirty="0" smtClean="0"/>
              <a:t>최후의 만찬</a:t>
            </a:r>
            <a:endParaRPr lang="en-US" altLang="ko-KR" b="1" dirty="0" smtClean="0"/>
          </a:p>
          <a:p>
            <a:r>
              <a:rPr lang="en-US" altLang="ko-KR" b="1" dirty="0" smtClean="0"/>
              <a:t>22:24-38      </a:t>
            </a:r>
            <a:r>
              <a:rPr lang="ko-KR" altLang="en-US" b="1" dirty="0" smtClean="0"/>
              <a:t>마지막 교훈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베드로의 부인 예고</a:t>
            </a:r>
            <a:endParaRPr lang="en-US" altLang="ko-KR" b="1" dirty="0" smtClean="0"/>
          </a:p>
          <a:p>
            <a:r>
              <a:rPr lang="en-US" altLang="ko-KR" b="1" dirty="0" smtClean="0"/>
              <a:t>22:39-46      </a:t>
            </a:r>
            <a:r>
              <a:rPr lang="ko-KR" altLang="en-US" b="1" dirty="0" smtClean="0"/>
              <a:t>겟세마네 동산에서의 기도</a:t>
            </a:r>
            <a:endParaRPr lang="en-US" altLang="ko-KR" b="1" dirty="0" smtClean="0"/>
          </a:p>
          <a:p>
            <a:r>
              <a:rPr lang="en-US" altLang="ko-KR" b="1" dirty="0" smtClean="0"/>
              <a:t>22:47-53      </a:t>
            </a:r>
            <a:r>
              <a:rPr lang="ko-KR" altLang="en-US" b="1" dirty="0" smtClean="0"/>
              <a:t>체포</a:t>
            </a:r>
            <a:endParaRPr lang="en-US" altLang="ko-KR" b="1" dirty="0" smtClean="0"/>
          </a:p>
          <a:p>
            <a:r>
              <a:rPr lang="en-US" altLang="ko-KR" b="1" dirty="0" smtClean="0"/>
              <a:t>22:54-62      </a:t>
            </a:r>
            <a:r>
              <a:rPr lang="ko-KR" altLang="en-US" b="1" dirty="0" smtClean="0"/>
              <a:t>베드로의 부인</a:t>
            </a:r>
            <a:endParaRPr lang="en-US" altLang="ko-KR" b="1" dirty="0" smtClean="0"/>
          </a:p>
          <a:p>
            <a:r>
              <a:rPr lang="en-US" altLang="ko-KR" b="1" dirty="0" smtClean="0"/>
              <a:t>22:63-65      </a:t>
            </a:r>
            <a:r>
              <a:rPr lang="ko-KR" altLang="en-US" b="1" dirty="0" smtClean="0"/>
              <a:t>희롱</a:t>
            </a:r>
            <a:endParaRPr lang="en-US" altLang="ko-KR" b="1" dirty="0" smtClean="0"/>
          </a:p>
          <a:p>
            <a:r>
              <a:rPr lang="en-US" altLang="ko-KR" b="1" dirty="0" smtClean="0"/>
              <a:t>22:66-71      </a:t>
            </a:r>
            <a:r>
              <a:rPr lang="ko-KR" altLang="en-US" b="1" dirty="0" err="1" smtClean="0"/>
              <a:t>산헤드린의</a:t>
            </a:r>
            <a:r>
              <a:rPr lang="ko-KR" altLang="en-US" b="1" dirty="0" smtClean="0"/>
              <a:t> 재판</a:t>
            </a:r>
            <a:r>
              <a:rPr lang="en-US" altLang="ko-KR" b="1" dirty="0" smtClean="0"/>
              <a:t>       </a:t>
            </a:r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19:28-24:53 </a:t>
            </a:r>
            <a:r>
              <a:rPr lang="ko-KR" altLang="en-US" dirty="0" smtClean="0"/>
              <a:t>예루살렘에서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23:1-7          </a:t>
            </a:r>
            <a:r>
              <a:rPr lang="ko-KR" altLang="en-US" b="1" dirty="0" smtClean="0"/>
              <a:t>빌라도의 첫 번째 심문</a:t>
            </a:r>
            <a:endParaRPr lang="en-US" altLang="ko-KR" b="1" dirty="0" smtClean="0"/>
          </a:p>
          <a:p>
            <a:r>
              <a:rPr lang="en-US" altLang="ko-KR" b="1" dirty="0" smtClean="0"/>
              <a:t>23:6-12        </a:t>
            </a:r>
            <a:r>
              <a:rPr lang="ko-KR" altLang="en-US" b="1" dirty="0" err="1" smtClean="0"/>
              <a:t>헤롯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안티파스의</a:t>
            </a:r>
            <a:r>
              <a:rPr lang="ko-KR" altLang="en-US" b="1" dirty="0" smtClean="0"/>
              <a:t> 심문</a:t>
            </a:r>
            <a:endParaRPr lang="en-US" altLang="ko-KR" b="1" dirty="0" smtClean="0"/>
          </a:p>
          <a:p>
            <a:r>
              <a:rPr lang="en-US" altLang="ko-KR" b="1" dirty="0" smtClean="0"/>
              <a:t>23:13-25      </a:t>
            </a:r>
            <a:r>
              <a:rPr lang="ko-KR" altLang="en-US" b="1" dirty="0" smtClean="0"/>
              <a:t>빌라도의 두 번째 심문</a:t>
            </a:r>
            <a:endParaRPr lang="en-US" altLang="ko-KR" b="1" dirty="0" smtClean="0"/>
          </a:p>
          <a:p>
            <a:r>
              <a:rPr lang="en-US" altLang="ko-KR" b="1" dirty="0" smtClean="0"/>
              <a:t>23:26-38      </a:t>
            </a:r>
            <a:r>
              <a:rPr lang="ko-KR" altLang="en-US" b="1" dirty="0" smtClean="0"/>
              <a:t>십자가에 못박히심</a:t>
            </a:r>
            <a:endParaRPr lang="en-US" altLang="ko-KR" b="1" dirty="0" smtClean="0"/>
          </a:p>
          <a:p>
            <a:r>
              <a:rPr lang="en-US" altLang="ko-KR" b="1" dirty="0" smtClean="0"/>
              <a:t>23:39-43      </a:t>
            </a:r>
            <a:r>
              <a:rPr lang="ko-KR" altLang="en-US" b="1" dirty="0" smtClean="0"/>
              <a:t>회개한 한 강도</a:t>
            </a:r>
            <a:endParaRPr lang="en-US" altLang="ko-KR" b="1" dirty="0" smtClean="0"/>
          </a:p>
          <a:p>
            <a:r>
              <a:rPr lang="en-US" altLang="ko-KR" b="1" dirty="0" smtClean="0"/>
              <a:t>23:44-49      </a:t>
            </a:r>
            <a:r>
              <a:rPr lang="ko-KR" altLang="en-US" b="1" dirty="0" smtClean="0"/>
              <a:t>죽으심</a:t>
            </a:r>
            <a:endParaRPr lang="en-US" altLang="ko-KR" b="1" dirty="0" smtClean="0"/>
          </a:p>
          <a:p>
            <a:r>
              <a:rPr lang="en-US" altLang="ko-KR" b="1" dirty="0" smtClean="0"/>
              <a:t>23:50-56      </a:t>
            </a:r>
            <a:r>
              <a:rPr lang="ko-KR" altLang="en-US" b="1" dirty="0" smtClean="0"/>
              <a:t>장사</a:t>
            </a:r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19:28-24:53 </a:t>
            </a:r>
            <a:r>
              <a:rPr lang="ko-KR" altLang="en-US" dirty="0" smtClean="0"/>
              <a:t>예루살렘에서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24:1-12        </a:t>
            </a:r>
            <a:r>
              <a:rPr lang="ko-KR" altLang="en-US" b="1" dirty="0" smtClean="0"/>
              <a:t>부활하심</a:t>
            </a:r>
            <a:endParaRPr lang="en-US" altLang="ko-KR" b="1" dirty="0" smtClean="0"/>
          </a:p>
          <a:p>
            <a:r>
              <a:rPr lang="en-US" altLang="ko-KR" b="1" dirty="0" smtClean="0"/>
              <a:t>24:13-35      </a:t>
            </a:r>
            <a:r>
              <a:rPr lang="ko-KR" altLang="en-US" b="1" spc="-150" dirty="0" err="1" smtClean="0"/>
              <a:t>엠마오로</a:t>
            </a:r>
            <a:r>
              <a:rPr lang="ko-KR" altLang="en-US" b="1" spc="-150" dirty="0" smtClean="0"/>
              <a:t> 가는 두 제자에게 나타나심</a:t>
            </a:r>
            <a:endParaRPr lang="en-US" altLang="ko-KR" b="1" spc="-150" dirty="0" smtClean="0"/>
          </a:p>
          <a:p>
            <a:r>
              <a:rPr lang="en-US" altLang="ko-KR" b="1" dirty="0" smtClean="0"/>
              <a:t>24:36-43      </a:t>
            </a:r>
            <a:r>
              <a:rPr lang="ko-KR" altLang="en-US" b="1" dirty="0" smtClean="0"/>
              <a:t>예루살렘에 나타나심</a:t>
            </a:r>
            <a:endParaRPr lang="en-US" altLang="ko-KR" b="1" dirty="0" smtClean="0"/>
          </a:p>
          <a:p>
            <a:r>
              <a:rPr lang="en-US" altLang="ko-KR" b="1" dirty="0" smtClean="0"/>
              <a:t>24:44-49      </a:t>
            </a:r>
            <a:r>
              <a:rPr lang="ko-KR" altLang="en-US" b="1" dirty="0" smtClean="0"/>
              <a:t>고난에 대하여 가르치심</a:t>
            </a:r>
            <a:endParaRPr lang="en-US" altLang="ko-KR" b="1" dirty="0" smtClean="0"/>
          </a:p>
          <a:p>
            <a:r>
              <a:rPr lang="en-US" altLang="ko-KR" b="1" dirty="0" smtClean="0"/>
              <a:t>24:50-53      </a:t>
            </a:r>
            <a:r>
              <a:rPr lang="ko-KR" altLang="en-US" b="1" dirty="0" smtClean="0"/>
              <a:t>승천</a:t>
            </a:r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  <a:p>
            <a:endParaRPr lang="en-US" altLang="ko-KR" b="1" dirty="0" smtClean="0"/>
          </a:p>
          <a:p>
            <a:pPr>
              <a:buNone/>
            </a:pPr>
            <a:endParaRPr lang="en-US" altLang="ko-KR" b="1" dirty="0" smtClean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19:28-24:53 </a:t>
            </a:r>
            <a:r>
              <a:rPr lang="ko-KR" altLang="en-US" dirty="0" smtClean="0"/>
              <a:t>예루살렘에서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b="1" dirty="0" smtClean="0"/>
              <a:t>연대 </a:t>
            </a:r>
            <a:r>
              <a:rPr lang="en-US" altLang="ko-KR" sz="2800" b="1" dirty="0" smtClean="0"/>
              <a:t>: 65</a:t>
            </a:r>
            <a:r>
              <a:rPr lang="ko-KR" altLang="en-US" sz="2800" b="1" dirty="0" smtClean="0"/>
              <a:t>년경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장소 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그리스의 한 도시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저작동기 </a:t>
            </a:r>
            <a:r>
              <a:rPr lang="en-US" altLang="ko-KR" sz="2800" b="1" dirty="0" smtClean="0"/>
              <a:t>: </a:t>
            </a:r>
            <a:r>
              <a:rPr lang="ko-KR" altLang="en-US" sz="2800" b="1" dirty="0" err="1" smtClean="0"/>
              <a:t>데오빌로</a:t>
            </a:r>
            <a:r>
              <a:rPr lang="ko-KR" altLang="en-US" sz="2800" b="1" dirty="0" smtClean="0"/>
              <a:t> 각하의 구원</a:t>
            </a:r>
            <a:endParaRPr lang="en-US" altLang="ko-KR" sz="2800" b="1" dirty="0" smtClean="0"/>
          </a:p>
          <a:p>
            <a:r>
              <a:rPr lang="ko-KR" altLang="en-US" sz="2800" b="1" dirty="0" smtClean="0"/>
              <a:t>중심주제 </a:t>
            </a:r>
            <a:r>
              <a:rPr lang="en-US" altLang="ko-KR" sz="2800" b="1" dirty="0" smtClean="0"/>
              <a:t>: </a:t>
            </a:r>
            <a:r>
              <a:rPr lang="ko-KR" altLang="en-US" sz="2800" b="1" dirty="0" smtClean="0"/>
              <a:t>죄인을 사랑하시고 용서하시는 </a:t>
            </a:r>
            <a:endParaRPr lang="en-US" altLang="ko-KR" sz="2800" b="1" dirty="0" smtClean="0"/>
          </a:p>
          <a:p>
            <a:r>
              <a:rPr lang="en-US" altLang="ko-KR" sz="2800" b="1" dirty="0"/>
              <a:t> </a:t>
            </a:r>
            <a:r>
              <a:rPr lang="en-US" altLang="ko-KR" sz="2800" b="1" dirty="0" smtClean="0"/>
              <a:t>              </a:t>
            </a:r>
            <a:r>
              <a:rPr lang="ko-KR" altLang="en-US" sz="2800" b="1" dirty="0" smtClean="0"/>
              <a:t>그리스도</a:t>
            </a:r>
            <a:endParaRPr lang="ko-KR" altLang="en-US" sz="2800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개관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5291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b="1" dirty="0" smtClean="0"/>
              <a:t>1:1-4        </a:t>
            </a:r>
            <a:r>
              <a:rPr lang="ko-KR" altLang="en-US" b="1" dirty="0" smtClean="0"/>
              <a:t>서문 </a:t>
            </a:r>
            <a:endParaRPr lang="en-US" altLang="ko-KR" b="1" dirty="0" smtClean="0"/>
          </a:p>
          <a:p>
            <a:r>
              <a:rPr lang="en-US" altLang="ko-KR" b="1" dirty="0" smtClean="0"/>
              <a:t>1:5-25      </a:t>
            </a:r>
            <a:r>
              <a:rPr lang="ko-KR" altLang="en-US" b="1" dirty="0" err="1" smtClean="0"/>
              <a:t>세례요한의</a:t>
            </a:r>
            <a:r>
              <a:rPr lang="ko-KR" altLang="en-US" b="1" dirty="0" smtClean="0"/>
              <a:t> 출생예고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</a:t>
            </a:r>
            <a:r>
              <a:rPr lang="ko-KR" altLang="en-US" b="1" dirty="0" smtClean="0"/>
              <a:t>사가랴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아비야 반열의 제사장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</a:t>
            </a:r>
            <a:r>
              <a:rPr lang="ko-KR" altLang="en-US" b="1" dirty="0" err="1" smtClean="0"/>
              <a:t>엘리사벳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아론의</a:t>
            </a:r>
            <a:r>
              <a:rPr lang="ko-KR" altLang="en-US" b="1" dirty="0" smtClean="0"/>
              <a:t> 자손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1:26-38    </a:t>
            </a:r>
            <a:r>
              <a:rPr lang="ko-KR" altLang="en-US" b="1" dirty="0" smtClean="0"/>
              <a:t>예수님의 탄생 예고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(</a:t>
            </a:r>
            <a:r>
              <a:rPr lang="ko-KR" altLang="en-US" b="1" dirty="0" smtClean="0"/>
              <a:t>예수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다윗의 왕위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이스라엘의 왕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1:39-56    </a:t>
            </a:r>
            <a:r>
              <a:rPr lang="ko-KR" altLang="en-US" b="1" dirty="0" smtClean="0"/>
              <a:t>마리아의 </a:t>
            </a:r>
            <a:r>
              <a:rPr lang="ko-KR" altLang="en-US" b="1" dirty="0" err="1" smtClean="0"/>
              <a:t>엘리사벳</a:t>
            </a:r>
            <a:r>
              <a:rPr lang="ko-KR" altLang="en-US" b="1" dirty="0" smtClean="0"/>
              <a:t> 방문</a:t>
            </a:r>
            <a:endParaRPr lang="en-US" altLang="ko-KR" b="1" dirty="0" smtClean="0"/>
          </a:p>
          <a:p>
            <a:r>
              <a:rPr lang="en-US" altLang="ko-KR" b="1" dirty="0" smtClean="0"/>
              <a:t>1:57-80    </a:t>
            </a:r>
            <a:r>
              <a:rPr lang="ko-KR" altLang="en-US" b="1" dirty="0" smtClean="0"/>
              <a:t>요한의 출생과 성장</a:t>
            </a:r>
            <a:endParaRPr lang="en-US" altLang="ko-KR" b="1" dirty="0" smtClean="0"/>
          </a:p>
          <a:p>
            <a:r>
              <a:rPr lang="en-US" altLang="ko-KR" b="1" dirty="0" smtClean="0"/>
              <a:t>2:1-40      </a:t>
            </a:r>
            <a:r>
              <a:rPr lang="ko-KR" altLang="en-US" b="1" dirty="0" smtClean="0"/>
              <a:t>그리스도의 탄생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1:1-2:52  </a:t>
            </a:r>
            <a:r>
              <a:rPr lang="ko-KR" altLang="en-US" dirty="0" err="1" smtClean="0"/>
              <a:t>서론부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2666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b="1" dirty="0" smtClean="0"/>
              <a:t>2:1-40      </a:t>
            </a:r>
            <a:r>
              <a:rPr lang="ko-KR" altLang="en-US" b="1" dirty="0" smtClean="0"/>
              <a:t>그리스도의 탄생</a:t>
            </a:r>
            <a:endParaRPr lang="en-US" altLang="ko-KR" b="1" dirty="0" smtClean="0"/>
          </a:p>
          <a:p>
            <a:r>
              <a:rPr lang="en-US" altLang="ko-KR" b="1" dirty="0" smtClean="0"/>
              <a:t>      1-5     </a:t>
            </a:r>
            <a:r>
              <a:rPr lang="ko-KR" altLang="en-US" b="1" dirty="0" smtClean="0"/>
              <a:t>역사적 상황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가이사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아구스도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호적</a:t>
            </a:r>
            <a:r>
              <a:rPr lang="en-US" altLang="ko-KR" b="1" dirty="0" smtClean="0"/>
              <a:t>),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</a:t>
            </a:r>
            <a:r>
              <a:rPr lang="ko-KR" altLang="en-US" b="1" dirty="0" err="1" smtClean="0"/>
              <a:t>구레뇨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수리아의</a:t>
            </a:r>
            <a:r>
              <a:rPr lang="ko-KR" altLang="en-US" b="1" dirty="0" smtClean="0"/>
              <a:t> 총독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6-7     </a:t>
            </a:r>
            <a:r>
              <a:rPr lang="ko-KR" altLang="en-US" b="1" dirty="0" smtClean="0"/>
              <a:t>탄생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8-20  </a:t>
            </a:r>
            <a:r>
              <a:rPr lang="ko-KR" altLang="en-US" b="1" dirty="0" smtClean="0"/>
              <a:t>목자들의 방문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21      </a:t>
            </a:r>
            <a:r>
              <a:rPr lang="ko-KR" altLang="en-US" b="1" dirty="0" smtClean="0"/>
              <a:t>할례와 작명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22=40  </a:t>
            </a:r>
            <a:r>
              <a:rPr lang="ko-KR" altLang="en-US" b="1" dirty="0" smtClean="0"/>
              <a:t>예루살렘 성전의 정결예식</a:t>
            </a:r>
            <a:r>
              <a:rPr lang="en-US" altLang="ko-KR" b="1" dirty="0" smtClean="0"/>
              <a:t>: </a:t>
            </a:r>
            <a:r>
              <a:rPr lang="ko-KR" altLang="en-US" b="1" dirty="0" smtClean="0"/>
              <a:t>성장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    </a:t>
            </a:r>
            <a:r>
              <a:rPr lang="ko-KR" altLang="en-US" b="1" dirty="0" err="1" smtClean="0"/>
              <a:t>시므온</a:t>
            </a:r>
            <a:r>
              <a:rPr lang="ko-KR" altLang="en-US" b="1" dirty="0" err="1"/>
              <a:t>과</a:t>
            </a:r>
            <a:r>
              <a:rPr lang="ko-KR" altLang="en-US" b="1" dirty="0"/>
              <a:t> </a:t>
            </a:r>
            <a:r>
              <a:rPr lang="ko-KR" altLang="en-US" b="1" dirty="0" smtClean="0"/>
              <a:t>안나 선지자의 축복과 기도</a:t>
            </a:r>
            <a:endParaRPr lang="en-US" altLang="ko-KR" b="1" dirty="0" smtClean="0"/>
          </a:p>
          <a:p>
            <a:pPr marL="109728" indent="0">
              <a:buNone/>
            </a:pPr>
            <a:r>
              <a:rPr lang="en-US" altLang="ko-KR" b="1" dirty="0" smtClean="0"/>
              <a:t>2:41-52   </a:t>
            </a:r>
            <a:r>
              <a:rPr lang="ko-KR" altLang="en-US" b="1" dirty="0" err="1" smtClean="0"/>
              <a:t>예수살렘</a:t>
            </a:r>
            <a:r>
              <a:rPr lang="ko-KR" altLang="en-US" b="1" dirty="0" smtClean="0"/>
              <a:t> 성전 방문</a:t>
            </a:r>
            <a:r>
              <a:rPr lang="en-US" altLang="ko-KR" b="1" dirty="0" smtClean="0"/>
              <a:t> (12</a:t>
            </a:r>
            <a:r>
              <a:rPr lang="ko-KR" altLang="en-US" b="1" dirty="0" smtClean="0"/>
              <a:t>살</a:t>
            </a:r>
            <a:r>
              <a:rPr lang="en-US" altLang="ko-KR" b="1" dirty="0" smtClean="0"/>
              <a:t>)           </a:t>
            </a:r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1:1-2:52  </a:t>
            </a:r>
            <a:r>
              <a:rPr lang="ko-KR" altLang="en-US" dirty="0" err="1" smtClean="0"/>
              <a:t>서론부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1026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ko-KR" b="1" dirty="0" smtClean="0"/>
              <a:t>3:1-20 </a:t>
            </a:r>
            <a:r>
              <a:rPr lang="ko-KR" altLang="en-US" b="1" dirty="0" err="1" smtClean="0"/>
              <a:t>세례요한의</a:t>
            </a:r>
            <a:r>
              <a:rPr lang="ko-KR" altLang="en-US" b="1" dirty="0" smtClean="0"/>
              <a:t> 사역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1-2   </a:t>
            </a:r>
            <a:r>
              <a:rPr lang="ko-KR" altLang="en-US" b="1" dirty="0" smtClean="0"/>
              <a:t>배경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디베료</a:t>
            </a:r>
            <a:r>
              <a:rPr lang="ko-KR" altLang="en-US" b="1" dirty="0" smtClean="0"/>
              <a:t> 황제</a:t>
            </a:r>
            <a:r>
              <a:rPr lang="en-US" altLang="ko-KR" b="1" dirty="0" smtClean="0"/>
              <a:t>(15</a:t>
            </a:r>
            <a:r>
              <a:rPr lang="ko-KR" altLang="en-US" b="1" dirty="0" smtClean="0"/>
              <a:t>해</a:t>
            </a:r>
            <a:r>
              <a:rPr lang="en-US" altLang="ko-KR" b="1" dirty="0" smtClean="0"/>
              <a:t>), </a:t>
            </a:r>
            <a:r>
              <a:rPr lang="ko-KR" altLang="en-US" b="1" dirty="0" err="1" smtClean="0"/>
              <a:t>빌라도총</a:t>
            </a:r>
            <a:r>
              <a:rPr lang="ko-KR" altLang="en-US" b="1" dirty="0" err="1"/>
              <a:t>독</a:t>
            </a:r>
            <a:r>
              <a:rPr lang="en-US" altLang="ko-KR" b="1" dirty="0" smtClean="0"/>
              <a:t>, </a:t>
            </a:r>
          </a:p>
          <a:p>
            <a:pPr marL="109728" indent="0">
              <a:buNone/>
            </a:pPr>
            <a:r>
              <a:rPr lang="en-US" altLang="ko-KR" b="1" dirty="0"/>
              <a:t> </a:t>
            </a:r>
            <a:r>
              <a:rPr lang="en-US" altLang="ko-KR" b="1" dirty="0" smtClean="0"/>
              <a:t>              </a:t>
            </a:r>
            <a:r>
              <a:rPr lang="ko-KR" altLang="en-US" b="1" dirty="0" err="1" smtClean="0"/>
              <a:t>분봉왕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헤롯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갈릴리</a:t>
            </a:r>
            <a:r>
              <a:rPr lang="en-US" altLang="ko-KR" b="1" dirty="0" smtClean="0"/>
              <a:t>)/</a:t>
            </a:r>
            <a:r>
              <a:rPr lang="ko-KR" altLang="en-US" b="1" dirty="0" err="1" smtClean="0"/>
              <a:t>빌립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이두래와</a:t>
            </a:r>
            <a:r>
              <a:rPr lang="ko-KR" altLang="en-US" b="1" dirty="0" smtClean="0"/>
              <a:t> </a:t>
            </a:r>
            <a:r>
              <a:rPr lang="ko-KR" altLang="en-US" b="1" dirty="0" err="1" smtClean="0"/>
              <a:t>드라고</a:t>
            </a:r>
            <a:r>
              <a:rPr lang="en-US" altLang="ko-KR" b="1" dirty="0" smtClean="0"/>
              <a:t>)/</a:t>
            </a:r>
          </a:p>
          <a:p>
            <a:pPr marL="109728" indent="0">
              <a:buNone/>
            </a:pPr>
            <a:r>
              <a:rPr lang="ko-KR" altLang="en-US" b="1" dirty="0" smtClean="0"/>
              <a:t>               </a:t>
            </a:r>
            <a:r>
              <a:rPr lang="ko-KR" altLang="en-US" b="1" dirty="0" err="1" smtClean="0"/>
              <a:t>루시니아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아빌레네</a:t>
            </a:r>
            <a:r>
              <a:rPr lang="en-US" altLang="ko-KR" b="1" dirty="0" smtClean="0"/>
              <a:t>), </a:t>
            </a:r>
            <a:r>
              <a:rPr lang="ko-KR" altLang="en-US" b="1" dirty="0" smtClean="0"/>
              <a:t>대제사장 </a:t>
            </a:r>
            <a:r>
              <a:rPr lang="ko-KR" altLang="en-US" b="1" dirty="0" err="1" smtClean="0"/>
              <a:t>안나스</a:t>
            </a:r>
            <a:r>
              <a:rPr lang="en-US" altLang="ko-KR" b="1" dirty="0" smtClean="0"/>
              <a:t>, </a:t>
            </a:r>
            <a:r>
              <a:rPr lang="ko-KR" altLang="en-US" b="1" dirty="0" err="1" smtClean="0"/>
              <a:t>가야바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3-6   </a:t>
            </a:r>
            <a:r>
              <a:rPr lang="ko-KR" altLang="en-US" b="1" dirty="0" smtClean="0"/>
              <a:t>세례 사역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7-14   </a:t>
            </a:r>
            <a:r>
              <a:rPr lang="ko-KR" altLang="en-US" b="1" dirty="0" smtClean="0"/>
              <a:t>설교 사역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회개선포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15-17   </a:t>
            </a:r>
            <a:r>
              <a:rPr lang="ko-KR" altLang="en-US" b="1" dirty="0" smtClean="0"/>
              <a:t>그리스도의 사역 예고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18-20   </a:t>
            </a:r>
            <a:r>
              <a:rPr lang="ko-KR" altLang="en-US" b="1" dirty="0" smtClean="0"/>
              <a:t>토옥 </a:t>
            </a:r>
            <a:r>
              <a:rPr lang="en-US" altLang="ko-KR" b="1" dirty="0" smtClean="0"/>
              <a:t>(</a:t>
            </a:r>
            <a:r>
              <a:rPr lang="ko-KR" altLang="en-US" b="1" dirty="0" err="1" smtClean="0"/>
              <a:t>헤롯</a:t>
            </a:r>
            <a:r>
              <a:rPr lang="ko-KR" altLang="en-US" b="1" dirty="0" smtClean="0"/>
              <a:t> 책망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3:21-22     </a:t>
            </a:r>
            <a:r>
              <a:rPr lang="ko-KR" altLang="en-US" b="1" dirty="0" smtClean="0"/>
              <a:t>예수님의 수세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너는 내 사랑하는 아들</a:t>
            </a:r>
            <a:r>
              <a:rPr lang="en-US" altLang="ko-KR" b="1" dirty="0" smtClean="0"/>
              <a:t>, </a:t>
            </a:r>
            <a:endParaRPr lang="en-US" altLang="ko-KR" b="1" dirty="0"/>
          </a:p>
          <a:p>
            <a:pPr marL="109728" indent="0">
              <a:buNone/>
            </a:pPr>
            <a:r>
              <a:rPr lang="en-US" altLang="ko-KR" b="1" dirty="0" smtClean="0"/>
              <a:t>                     </a:t>
            </a:r>
            <a:r>
              <a:rPr lang="ko-KR" altLang="en-US" b="1" dirty="0" smtClean="0"/>
              <a:t>너를 기뻐하노라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3:23-38     </a:t>
            </a:r>
            <a:r>
              <a:rPr lang="ko-KR" altLang="en-US" b="1" dirty="0" smtClean="0"/>
              <a:t>족보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밑에서 위로 아담</a:t>
            </a:r>
            <a:r>
              <a:rPr lang="en-US" altLang="ko-KR" b="1" dirty="0" smtClean="0"/>
              <a:t>, </a:t>
            </a:r>
            <a:r>
              <a:rPr lang="ko-KR" altLang="en-US" b="1" dirty="0" smtClean="0"/>
              <a:t>하나님까지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 smtClean="0"/>
              <a:t>4:1-13        </a:t>
            </a:r>
            <a:r>
              <a:rPr lang="ko-KR" altLang="en-US" b="1" dirty="0" err="1" smtClean="0"/>
              <a:t>시험받으심</a:t>
            </a:r>
            <a:r>
              <a:rPr lang="ko-KR" altLang="en-US" b="1" dirty="0" smtClean="0"/>
              <a:t> </a:t>
            </a:r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3:1-4:13  </a:t>
            </a:r>
            <a:r>
              <a:rPr lang="ko-KR" altLang="en-US" dirty="0" smtClean="0"/>
              <a:t>사역의 준비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55333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4:14-15     </a:t>
            </a:r>
            <a:r>
              <a:rPr lang="ko-KR" altLang="en-US" b="1" dirty="0" smtClean="0"/>
              <a:t>사역 개시</a:t>
            </a:r>
            <a:endParaRPr lang="en-US" altLang="ko-KR" b="1" dirty="0" smtClean="0"/>
          </a:p>
          <a:p>
            <a:r>
              <a:rPr lang="en-US" altLang="ko-KR" b="1" dirty="0" smtClean="0"/>
              <a:t>4:16-30     </a:t>
            </a:r>
            <a:r>
              <a:rPr lang="ko-KR" altLang="en-US" b="1" dirty="0" smtClean="0"/>
              <a:t>나사렛에서의 설교와 배척</a:t>
            </a:r>
            <a:endParaRPr lang="en-US" altLang="ko-KR" b="1" dirty="0" smtClean="0"/>
          </a:p>
          <a:p>
            <a:r>
              <a:rPr lang="en-US" altLang="ko-KR" b="1" dirty="0" smtClean="0"/>
              <a:t>4:31-42     </a:t>
            </a:r>
            <a:r>
              <a:rPr lang="ko-KR" altLang="en-US" b="1" dirty="0" err="1" smtClean="0"/>
              <a:t>가버나움에서의</a:t>
            </a:r>
            <a:r>
              <a:rPr lang="ko-KR" altLang="en-US" b="1" dirty="0" smtClean="0"/>
              <a:t> 사역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31-37     </a:t>
            </a:r>
            <a:r>
              <a:rPr lang="ko-KR" altLang="en-US" b="1" dirty="0" smtClean="0"/>
              <a:t>회당의 더러운 귀신을 쫓아내심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38-39     </a:t>
            </a:r>
            <a:r>
              <a:rPr lang="ko-KR" altLang="en-US" b="1" dirty="0" smtClean="0"/>
              <a:t>베드로의 장모를 고치심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40-42     </a:t>
            </a:r>
            <a:r>
              <a:rPr lang="ko-KR" altLang="en-US" b="1" dirty="0" smtClean="0"/>
              <a:t>다른 사역들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온갖 병자</a:t>
            </a:r>
            <a:r>
              <a:rPr lang="en-US" altLang="ko-KR" b="1" dirty="0" smtClean="0"/>
              <a:t>/</a:t>
            </a:r>
            <a:r>
              <a:rPr lang="ko-KR" altLang="en-US" b="1" dirty="0" smtClean="0"/>
              <a:t>귀신</a:t>
            </a:r>
            <a:r>
              <a:rPr lang="en-US" altLang="ko-KR" b="1" dirty="0" smtClean="0"/>
              <a:t>)</a:t>
            </a:r>
          </a:p>
          <a:p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72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5:1-11    </a:t>
            </a:r>
            <a:r>
              <a:rPr lang="ko-KR" altLang="en-US" b="1" dirty="0" err="1" smtClean="0"/>
              <a:t>게네사렛</a:t>
            </a:r>
            <a:r>
              <a:rPr lang="ko-KR" altLang="en-US" b="1" dirty="0" smtClean="0"/>
              <a:t> 호수의 </a:t>
            </a:r>
            <a:r>
              <a:rPr lang="ko-KR" altLang="en-US" b="1" dirty="0" err="1" smtClean="0"/>
              <a:t>설교후</a:t>
            </a:r>
            <a:r>
              <a:rPr lang="ko-KR" altLang="en-US" b="1" dirty="0" smtClean="0"/>
              <a:t> 이적과 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</a:t>
            </a:r>
            <a:r>
              <a:rPr lang="ko-KR" altLang="en-US" b="1" dirty="0" smtClean="0"/>
              <a:t>첫 제자를 부르심</a:t>
            </a:r>
            <a:endParaRPr lang="en-US" altLang="ko-KR" b="1" dirty="0" smtClean="0"/>
          </a:p>
          <a:p>
            <a:r>
              <a:rPr lang="en-US" altLang="ko-KR" b="1" dirty="0" smtClean="0"/>
              <a:t>5:12-16  </a:t>
            </a:r>
            <a:r>
              <a:rPr lang="ko-KR" altLang="en-US" b="1" dirty="0" err="1" smtClean="0"/>
              <a:t>문둥병자</a:t>
            </a:r>
            <a:r>
              <a:rPr lang="ko-KR" altLang="en-US" b="1" dirty="0" smtClean="0"/>
              <a:t> 고치심</a:t>
            </a:r>
            <a:endParaRPr lang="en-US" altLang="ko-KR" b="1" dirty="0" smtClean="0"/>
          </a:p>
          <a:p>
            <a:r>
              <a:rPr lang="en-US" altLang="ko-KR" b="1" dirty="0" smtClean="0"/>
              <a:t>5:17-26  </a:t>
            </a:r>
            <a:r>
              <a:rPr lang="ko-KR" altLang="en-US" b="1" dirty="0" smtClean="0"/>
              <a:t>중풍병자를 고치심</a:t>
            </a:r>
            <a:endParaRPr lang="en-US" altLang="ko-KR" b="1" dirty="0" smtClean="0"/>
          </a:p>
          <a:p>
            <a:r>
              <a:rPr lang="en-US" altLang="ko-KR" b="1" dirty="0" smtClean="0"/>
              <a:t>5:27-32  </a:t>
            </a:r>
            <a:r>
              <a:rPr lang="ko-KR" altLang="en-US" b="1" dirty="0" smtClean="0"/>
              <a:t>마태를 부르시고 함께 식사하심</a:t>
            </a:r>
            <a:endParaRPr lang="en-US" altLang="ko-KR" b="1" dirty="0" smtClean="0"/>
          </a:p>
          <a:p>
            <a:r>
              <a:rPr lang="en-US" altLang="ko-KR" b="1" dirty="0" smtClean="0"/>
              <a:t>5:33-39  </a:t>
            </a:r>
            <a:r>
              <a:rPr lang="ko-KR" altLang="en-US" b="1" dirty="0" smtClean="0"/>
              <a:t>금식논쟁 </a:t>
            </a:r>
            <a:r>
              <a:rPr lang="en-US" altLang="ko-KR" b="1" dirty="0" smtClean="0"/>
              <a:t>(</a:t>
            </a:r>
            <a:r>
              <a:rPr lang="ko-KR" altLang="en-US" b="1" dirty="0" smtClean="0"/>
              <a:t>혼인집 신랑</a:t>
            </a:r>
            <a:r>
              <a:rPr lang="en-US" altLang="ko-KR" b="1" dirty="0" smtClean="0"/>
              <a:t>)</a:t>
            </a:r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          </a:t>
            </a:r>
            <a:r>
              <a:rPr lang="ko-KR" altLang="en-US" b="1" dirty="0" smtClean="0"/>
              <a:t>새 포도주는 새 부대에</a:t>
            </a:r>
            <a:endParaRPr lang="en-US" altLang="ko-KR" b="1" dirty="0" smtClean="0"/>
          </a:p>
          <a:p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2338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b="1" dirty="0" smtClean="0"/>
              <a:t>6:1-11     </a:t>
            </a:r>
            <a:r>
              <a:rPr lang="ko-KR" altLang="en-US" b="1" dirty="0" smtClean="0"/>
              <a:t>안식일의 사역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1-5    </a:t>
            </a:r>
            <a:r>
              <a:rPr lang="ko-KR" altLang="en-US" b="1" dirty="0" smtClean="0"/>
              <a:t>이삭을 잘라 먹음과 논쟁</a:t>
            </a:r>
            <a:endParaRPr lang="en-US" altLang="ko-KR" b="1" dirty="0" smtClean="0"/>
          </a:p>
          <a:p>
            <a:r>
              <a:rPr lang="en-US" altLang="ko-KR" b="1" dirty="0"/>
              <a:t> </a:t>
            </a:r>
            <a:r>
              <a:rPr lang="en-US" altLang="ko-KR" b="1" dirty="0" smtClean="0"/>
              <a:t>    8-11  </a:t>
            </a:r>
            <a:r>
              <a:rPr lang="ko-KR" altLang="en-US" b="1" dirty="0" smtClean="0"/>
              <a:t>손 마른 자를 고치심</a:t>
            </a:r>
            <a:endParaRPr lang="en-US" altLang="ko-KR" b="1" dirty="0" smtClean="0"/>
          </a:p>
          <a:p>
            <a:endParaRPr lang="en-US" altLang="ko-KR" b="1" dirty="0"/>
          </a:p>
          <a:p>
            <a:pPr marL="109728" indent="0">
              <a:buNone/>
            </a:pPr>
            <a:r>
              <a:rPr lang="en-US" altLang="ko-KR" b="1" dirty="0" smtClean="0"/>
              <a:t>6:12-16     </a:t>
            </a:r>
            <a:r>
              <a:rPr lang="ko-KR" altLang="en-US" b="1" dirty="0" smtClean="0"/>
              <a:t>열 두 사도</a:t>
            </a:r>
            <a:r>
              <a:rPr lang="en-US" altLang="ko-KR" b="1" dirty="0" smtClean="0"/>
              <a:t> </a:t>
            </a:r>
            <a:r>
              <a:rPr lang="ko-KR" altLang="en-US" b="1" dirty="0" smtClean="0"/>
              <a:t>임명</a:t>
            </a:r>
            <a:endParaRPr lang="en-US" altLang="ko-KR" b="1" dirty="0" smtClean="0"/>
          </a:p>
          <a:p>
            <a:pPr marL="109728" indent="0">
              <a:buNone/>
            </a:pPr>
            <a:endParaRPr lang="ko-KR" altLang="en-US" b="1" dirty="0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4:14-9:50 </a:t>
            </a:r>
            <a:r>
              <a:rPr lang="ko-KR" altLang="en-US" dirty="0" err="1" smtClean="0"/>
              <a:t>갈릴리</a:t>
            </a:r>
            <a:r>
              <a:rPr lang="ko-KR" altLang="en-US" dirty="0" smtClean="0"/>
              <a:t> 사역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281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파형">
  <a:themeElements>
    <a:clrScheme name="파형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파형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파형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440</TotalTime>
  <Words>959</Words>
  <Application>Microsoft Office PowerPoint</Application>
  <PresentationFormat>화면 슬라이드 쇼(4:3)</PresentationFormat>
  <Paragraphs>222</Paragraphs>
  <Slides>28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28</vt:i4>
      </vt:variant>
    </vt:vector>
  </HeadingPairs>
  <TitlesOfParts>
    <vt:vector size="29" baseType="lpstr">
      <vt:lpstr>파형</vt:lpstr>
      <vt:lpstr>누가복음</vt:lpstr>
      <vt:lpstr>개   관</vt:lpstr>
      <vt:lpstr>개관</vt:lpstr>
      <vt:lpstr>1:1-2:52  서론부</vt:lpstr>
      <vt:lpstr>1:1-2:52  서론부</vt:lpstr>
      <vt:lpstr>3:1-4:13  사역의 준비</vt:lpstr>
      <vt:lpstr>4:14-9:50 갈릴리 사역</vt:lpstr>
      <vt:lpstr>4:14-9:50 갈릴리 사역</vt:lpstr>
      <vt:lpstr>4:14-9:50 갈릴리 사역</vt:lpstr>
      <vt:lpstr>4:14-9:50 갈릴리 사역</vt:lpstr>
      <vt:lpstr>4:14-9:50 갈릴리 사역</vt:lpstr>
      <vt:lpstr>4:14-9:50 갈릴리 사역</vt:lpstr>
      <vt:lpstr>4:14-9:50 갈릴리 사역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9:51-19:27 예루살렘으로의 여행</vt:lpstr>
      <vt:lpstr>19:28-24:53 예루살렘에서</vt:lpstr>
      <vt:lpstr>19:28-24:53 예루살렘에서</vt:lpstr>
      <vt:lpstr>19:28-24:53 예루살렘에서</vt:lpstr>
      <vt:lpstr>19:28-24:53 예루살렘에서</vt:lpstr>
      <vt:lpstr>19:28-24:53 예루살렘에서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마태복음</dc:title>
  <dc:creator>Your User Name</dc:creator>
  <cp:lastModifiedBy>Go</cp:lastModifiedBy>
  <cp:revision>49</cp:revision>
  <dcterms:created xsi:type="dcterms:W3CDTF">2011-06-15T12:55:18Z</dcterms:created>
  <dcterms:modified xsi:type="dcterms:W3CDTF">2015-03-26T03:13:49Z</dcterms:modified>
</cp:coreProperties>
</file>