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7"/>
  </p:notesMasterIdLst>
  <p:sldIdLst>
    <p:sldId id="267" r:id="rId3"/>
    <p:sldId id="266" r:id="rId4"/>
    <p:sldId id="270" r:id="rId5"/>
    <p:sldId id="258" r:id="rId6"/>
    <p:sldId id="259" r:id="rId7"/>
    <p:sldId id="260" r:id="rId8"/>
    <p:sldId id="262" r:id="rId9"/>
    <p:sldId id="263" r:id="rId10"/>
    <p:sldId id="264" r:id="rId11"/>
    <p:sldId id="265" r:id="rId12"/>
    <p:sldId id="268" r:id="rId13"/>
    <p:sldId id="269" r:id="rId14"/>
    <p:sldId id="271" r:id="rId15"/>
    <p:sldId id="272" r:id="rId16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5C044BA-5DE9-4FC7-9F3E-7C8282C9A884}" type="slidenum">
              <a:rPr lang="en-US" altLang="ko-KR"/>
              <a:pPr>
                <a:defRPr/>
              </a:pPr>
              <a:t>‹Nr.›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174023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75E7FA-42C5-4846-91B6-876767820A9B}" type="slidenum">
              <a:rPr lang="en-US" altLang="ko-KR"/>
              <a:pPr/>
              <a:t>1</a:t>
            </a:fld>
            <a:endParaRPr lang="en-US" altLang="ko-KR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96A6F8-15AC-49E3-B009-5E75A2A2488F}" type="slidenum">
              <a:rPr lang="en-US" altLang="ko-KR"/>
              <a:pPr/>
              <a:t>10</a:t>
            </a:fld>
            <a:endParaRPr lang="en-US" altLang="ko-KR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1A56CB-6A43-49F9-82EF-5F91E22E5B6B}" type="slidenum">
              <a:rPr lang="en-US" altLang="ko-KR"/>
              <a:pPr/>
              <a:t>2</a:t>
            </a:fld>
            <a:endParaRPr lang="en-US" altLang="ko-KR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3BA4DE-F161-4760-BD17-FDB6629FA97F}" type="slidenum">
              <a:rPr lang="en-US" altLang="ko-KR"/>
              <a:pPr/>
              <a:t>3</a:t>
            </a:fld>
            <a:endParaRPr lang="en-US" altLang="ko-KR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3BA4DE-F161-4760-BD17-FDB6629FA97F}" type="slidenum">
              <a:rPr lang="en-US" altLang="ko-KR"/>
              <a:pPr/>
              <a:t>4</a:t>
            </a:fld>
            <a:endParaRPr lang="en-US" altLang="ko-KR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B07749-A305-4D4B-805E-A9DE3D95477D}" type="slidenum">
              <a:rPr lang="en-US" altLang="ko-KR"/>
              <a:pPr/>
              <a:t>5</a:t>
            </a:fld>
            <a:endParaRPr lang="en-US" altLang="ko-KR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4A39DD-36D8-4814-BFBB-E9A480053CB9}" type="slidenum">
              <a:rPr lang="en-US" altLang="ko-KR"/>
              <a:pPr/>
              <a:t>6</a:t>
            </a:fld>
            <a:endParaRPr lang="en-US" altLang="ko-KR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4561E9-A523-4C1F-9B25-3F2CD30683B1}" type="slidenum">
              <a:rPr lang="en-US" altLang="ko-KR"/>
              <a:pPr/>
              <a:t>7</a:t>
            </a:fld>
            <a:endParaRPr lang="en-US" altLang="ko-KR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2CE170-15B1-47E1-BAE7-6F4167D583E2}" type="slidenum">
              <a:rPr lang="en-US" altLang="ko-KR"/>
              <a:pPr/>
              <a:t>8</a:t>
            </a:fld>
            <a:endParaRPr lang="en-US" altLang="ko-KR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5AE0E2-EF36-45A9-B574-ADAD8B1994D1}" type="slidenum">
              <a:rPr lang="en-US" altLang="ko-KR"/>
              <a:pPr/>
              <a:t>9</a:t>
            </a:fld>
            <a:endParaRPr lang="en-US" altLang="ko-KR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47E90C-8AAB-4EBE-93A3-5D4B574FD49D}" type="slidenum">
              <a:rPr lang="en-US" altLang="ko-KR"/>
              <a:pPr>
                <a:defRPr/>
              </a:pPr>
              <a:t>‹Nr.›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6B7523-35E8-4592-BB02-5954191AECA9}" type="slidenum">
              <a:rPr lang="en-US" altLang="ko-KR"/>
              <a:pPr>
                <a:defRPr/>
              </a:pPr>
              <a:t>‹Nr.›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4257C-8B96-4861-AAF2-1F0EB1F49428}" type="slidenum">
              <a:rPr lang="en-US" altLang="ko-KR"/>
              <a:pPr>
                <a:defRPr/>
              </a:pPr>
              <a:t>‹Nr.›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1B9EE-A965-40F8-99DF-663EA8126CC4}" type="slidenum">
              <a:rPr lang="en-US" altLang="ko-KR"/>
              <a:pPr>
                <a:defRPr/>
              </a:pPr>
              <a:t>‹Nr.›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3067F-7268-400B-A408-7EF70CAF874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2015-02-11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AAA0-85FA-4679-8F4F-B4B743ED29C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2665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3067F-7268-400B-A408-7EF70CAF874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2015-02-11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AAA0-85FA-4679-8F4F-B4B743ED29C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5565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3067F-7268-400B-A408-7EF70CAF874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2015-02-11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AAA0-85FA-4679-8F4F-B4B743ED29C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4061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3067F-7268-400B-A408-7EF70CAF874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2015-02-11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AAA0-85FA-4679-8F4F-B4B743ED29C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1880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3067F-7268-400B-A408-7EF70CAF874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2015-02-11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AAA0-85FA-4679-8F4F-B4B743ED29C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8353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3067F-7268-400B-A408-7EF70CAF874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2015-02-11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AAA0-85FA-4679-8F4F-B4B743ED29C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2039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3067F-7268-400B-A408-7EF70CAF874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2015-02-11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AAA0-85FA-4679-8F4F-B4B743ED29C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219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F171B-06FA-4806-8532-B018CD1CBF39}" type="slidenum">
              <a:rPr lang="en-US" altLang="ko-KR"/>
              <a:pPr>
                <a:defRPr/>
              </a:pPr>
              <a:t>‹Nr.›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3067F-7268-400B-A408-7EF70CAF874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2015-02-11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AAA0-85FA-4679-8F4F-B4B743ED29C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0002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3067F-7268-400B-A408-7EF70CAF874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2015-02-11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AAA0-85FA-4679-8F4F-B4B743ED29C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8612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3067F-7268-400B-A408-7EF70CAF874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2015-02-11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AAA0-85FA-4679-8F4F-B4B743ED29C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5134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3067F-7268-400B-A408-7EF70CAF874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2015-02-11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AAA0-85FA-4679-8F4F-B4B743ED29C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710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51A73-993B-4268-B4E2-951BFC236E56}" type="slidenum">
              <a:rPr lang="en-US" altLang="ko-KR"/>
              <a:pPr>
                <a:defRPr/>
              </a:pPr>
              <a:t>‹Nr.›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B795D4-6A03-4F92-91D9-9C53D71223C9}" type="slidenum">
              <a:rPr lang="en-US" altLang="ko-KR"/>
              <a:pPr>
                <a:defRPr/>
              </a:pPr>
              <a:t>‹Nr.›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C916A-5AA5-4D39-B7C8-9B108809E9C5}" type="slidenum">
              <a:rPr lang="en-US" altLang="ko-KR"/>
              <a:pPr>
                <a:defRPr/>
              </a:pPr>
              <a:t>‹Nr.›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376D0-00D0-4444-8B6A-0903EA3E522C}" type="slidenum">
              <a:rPr lang="en-US" altLang="ko-KR"/>
              <a:pPr>
                <a:defRPr/>
              </a:pPr>
              <a:t>‹Nr.›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9EB4E-C18C-4676-B502-85BAF90B1DEF}" type="slidenum">
              <a:rPr lang="en-US" altLang="ko-KR"/>
              <a:pPr>
                <a:defRPr/>
              </a:pPr>
              <a:t>‹Nr.›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0487ED-FCE8-4BBD-8AC9-22466756CBB2}" type="slidenum">
              <a:rPr lang="en-US" altLang="ko-KR"/>
              <a:pPr>
                <a:defRPr/>
              </a:pPr>
              <a:t>‹Nr.›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56BCF-D637-4CFC-92A0-4D84E89CAB65}" type="slidenum">
              <a:rPr lang="en-US" altLang="ko-KR"/>
              <a:pPr>
                <a:defRPr/>
              </a:pPr>
              <a:t>‹Nr.›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08F6ECC-683A-4412-9F43-9D224447F052}" type="slidenum">
              <a:rPr lang="en-US" altLang="ko-KR"/>
              <a:pPr>
                <a:defRPr/>
              </a:pPr>
              <a:t>‹Nr.›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68C3067F-7268-400B-A408-7EF70CAF8749}" type="datetimeFigureOut">
              <a:rPr kumimoji="0" lang="ko-KR" altLang="en-US" smtClean="0">
                <a:solidFill>
                  <a:prstClr val="black">
                    <a:tint val="75000"/>
                  </a:prstClr>
                </a:solidFill>
                <a:latin typeface="맑은 고딕"/>
                <a:ea typeface="맑은 고딕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2015-02-11</a:t>
            </a:fld>
            <a:endParaRPr kumimoji="0" lang="ko-KR" altLang="en-US">
              <a:solidFill>
                <a:prstClr val="black">
                  <a:tint val="75000"/>
                </a:prstClr>
              </a:solidFill>
              <a:latin typeface="맑은 고딕"/>
              <a:ea typeface="맑은 고딕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ko-KR" altLang="en-US">
              <a:solidFill>
                <a:prstClr val="black">
                  <a:tint val="75000"/>
                </a:prstClr>
              </a:solidFill>
              <a:latin typeface="맑은 고딕"/>
              <a:ea typeface="맑은 고딕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24AEAAA0-85FA-4679-8F4F-B4B743ED29C7}" type="slidenum">
              <a:rPr kumimoji="0" lang="ko-KR" altLang="en-US" smtClean="0">
                <a:solidFill>
                  <a:prstClr val="black">
                    <a:tint val="75000"/>
                  </a:prstClr>
                </a:solidFill>
                <a:latin typeface="맑은 고딕"/>
                <a:ea typeface="맑은 고딕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‹Nr.›</a:t>
            </a:fld>
            <a:endParaRPr kumimoji="0" lang="ko-KR" altLang="en-US">
              <a:solidFill>
                <a:prstClr val="black">
                  <a:tint val="75000"/>
                </a:prstClr>
              </a:solidFill>
              <a:latin typeface="맑은 고딕"/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2657928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4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3482029"/>
              </p:ext>
            </p:extLst>
          </p:nvPr>
        </p:nvGraphicFramePr>
        <p:xfrm>
          <a:off x="0" y="1076304"/>
          <a:ext cx="8964613" cy="2859088"/>
        </p:xfrm>
        <a:graphic>
          <a:graphicData uri="http://schemas.openxmlformats.org/drawingml/2006/table">
            <a:tbl>
              <a:tblPr/>
              <a:tblGrid>
                <a:gridCol w="1285852"/>
                <a:gridCol w="1214446"/>
                <a:gridCol w="1285884"/>
                <a:gridCol w="1143008"/>
                <a:gridCol w="1474785"/>
                <a:gridCol w="1279525"/>
                <a:gridCol w="1281113"/>
              </a:tblGrid>
              <a:tr h="5334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단순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강조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사역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574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능동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수동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능동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수동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재귀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능동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수동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칼</a:t>
                      </a:r>
                      <a:r>
                        <a:rPr kumimoji="1" lang="en-US" altLang="ko-K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</a:t>
                      </a:r>
                      <a:r>
                        <a:rPr kumimoji="1" lang="ko-KR" alt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파알</a:t>
                      </a:r>
                      <a:endParaRPr kumimoji="1" lang="ko-KR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닢알</a:t>
                      </a:r>
                      <a:endParaRPr kumimoji="1" lang="ko-KR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피엘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푸알</a:t>
                      </a:r>
                      <a:endParaRPr kumimoji="1" lang="ko-KR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히트파엘</a:t>
                      </a:r>
                      <a:endParaRPr kumimoji="1" lang="ko-KR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힢일</a:t>
                      </a:r>
                      <a:endParaRPr kumimoji="1" lang="ko-KR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홒알</a:t>
                      </a:r>
                      <a:endParaRPr kumimoji="1" lang="ko-KR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1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lj;q'</a:t>
                      </a:r>
                      <a:endParaRPr kumimoji="1" lang="en-US" altLang="ko-KR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바탕" pitchFamily="18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lj;q.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n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I</a:t>
                      </a:r>
                      <a:endParaRPr kumimoji="1" lang="en-US" altLang="ko-K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바탕" pitchFamily="18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l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Je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qi</a:t>
                      </a:r>
                      <a:endParaRPr kumimoji="1" lang="en-US" altLang="ko-KR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바탕" pitchFamily="18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l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J;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q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u</a:t>
                      </a:r>
                      <a:endParaRPr kumimoji="1" lang="en-US" altLang="ko-K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바탕" pitchFamily="18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l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J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eq;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t.h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i </a:t>
                      </a:r>
                      <a:endParaRPr kumimoji="1" lang="en-US" altLang="ko-KR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바탕" pitchFamily="18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l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y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jiq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.hi</a:t>
                      </a:r>
                      <a:endParaRPr kumimoji="1" lang="en-US" altLang="ko-KR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바탕" pitchFamily="18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lj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;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q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.h</a:t>
                      </a:r>
                      <a:r>
                        <a:rPr kumimoji="1" lang="en-US" altLang="ko-KR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'</a:t>
                      </a:r>
                      <a:endParaRPr kumimoji="1" lang="en-US" altLang="ko-K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굴림" pitchFamily="50" charset="-127"/>
                        <a:ea typeface="바탕" pitchFamily="18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5725" name="Group 125"/>
          <p:cNvGraphicFramePr>
            <a:graphicFrameLocks noGrp="1"/>
          </p:cNvGraphicFramePr>
          <p:nvPr/>
        </p:nvGraphicFramePr>
        <p:xfrm>
          <a:off x="0" y="4100491"/>
          <a:ext cx="8964613" cy="649288"/>
        </p:xfrm>
        <a:graphic>
          <a:graphicData uri="http://schemas.openxmlformats.org/drawingml/2006/table">
            <a:tbl>
              <a:tblPr/>
              <a:tblGrid>
                <a:gridCol w="1285852"/>
                <a:gridCol w="1214446"/>
                <a:gridCol w="1285884"/>
                <a:gridCol w="1143008"/>
                <a:gridCol w="1474785"/>
                <a:gridCol w="1279525"/>
                <a:gridCol w="1281113"/>
              </a:tblGrid>
              <a:tr h="649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잎올</a:t>
                      </a:r>
                      <a:endParaRPr kumimoji="1" lang="ko-KR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잎파엘</a:t>
                      </a:r>
                      <a:endParaRPr kumimoji="1" lang="ko-KR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예파엘</a:t>
                      </a:r>
                      <a:endParaRPr kumimoji="1" lang="ko-KR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예푸알</a:t>
                      </a:r>
                      <a:endParaRPr kumimoji="1" lang="ko-KR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이트파엘</a:t>
                      </a:r>
                      <a:endParaRPr kumimoji="1" lang="ko-KR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얖일</a:t>
                      </a:r>
                      <a:endParaRPr kumimoji="1" lang="ko-KR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욮알</a:t>
                      </a:r>
                      <a:endParaRPr kumimoji="1" lang="ko-KR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60" name="Rectangle 60"/>
          <p:cNvSpPr>
            <a:spLocks noChangeArrowheads="1"/>
          </p:cNvSpPr>
          <p:nvPr/>
        </p:nvSpPr>
        <p:spPr bwMode="auto">
          <a:xfrm>
            <a:off x="144463" y="428604"/>
            <a:ext cx="3400425" cy="5191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o-KR" altLang="en-US" sz="2800" dirty="0">
                <a:solidFill>
                  <a:srgbClr val="0066FF"/>
                </a:solidFill>
                <a:latin typeface="휴먼모음T" pitchFamily="18" charset="-127"/>
                <a:ea typeface="휴먼모음T" pitchFamily="18" charset="-127"/>
              </a:rPr>
              <a:t>위</a:t>
            </a:r>
            <a:r>
              <a:rPr lang="en-US" altLang="ko-KR" sz="2800" dirty="0">
                <a:solidFill>
                  <a:srgbClr val="0066FF"/>
                </a:solidFill>
                <a:latin typeface="휴먼모음T" pitchFamily="18" charset="-127"/>
                <a:ea typeface="휴먼모음T" pitchFamily="18" charset="-127"/>
              </a:rPr>
              <a:t>: </a:t>
            </a:r>
            <a:r>
              <a:rPr lang="ko-KR" altLang="en-US" sz="2800" dirty="0">
                <a:solidFill>
                  <a:srgbClr val="0066FF"/>
                </a:solidFill>
                <a:latin typeface="휴먼모음T" pitchFamily="18" charset="-127"/>
                <a:ea typeface="휴먼모음T" pitchFamily="18" charset="-127"/>
              </a:rPr>
              <a:t>완료</a:t>
            </a:r>
            <a:r>
              <a:rPr lang="en-US" altLang="ko-KR" sz="2800" dirty="0">
                <a:solidFill>
                  <a:srgbClr val="0066FF"/>
                </a:solidFill>
                <a:latin typeface="휴먼모음T" pitchFamily="18" charset="-127"/>
                <a:ea typeface="휴먼모음T" pitchFamily="18" charset="-127"/>
              </a:rPr>
              <a:t>, </a:t>
            </a:r>
            <a:r>
              <a:rPr lang="ko-KR" altLang="en-US" sz="2800" dirty="0">
                <a:solidFill>
                  <a:srgbClr val="FF0000"/>
                </a:solidFill>
                <a:latin typeface="휴먼모음T" pitchFamily="18" charset="-127"/>
                <a:ea typeface="휴먼모음T" pitchFamily="18" charset="-127"/>
              </a:rPr>
              <a:t>아래</a:t>
            </a:r>
            <a:r>
              <a:rPr lang="en-US" altLang="ko-KR" sz="2800" dirty="0">
                <a:solidFill>
                  <a:srgbClr val="FF0000"/>
                </a:solidFill>
                <a:latin typeface="휴먼모음T" pitchFamily="18" charset="-127"/>
                <a:ea typeface="휴먼모음T" pitchFamily="18" charset="-127"/>
              </a:rPr>
              <a:t>: </a:t>
            </a:r>
            <a:r>
              <a:rPr lang="ko-KR" altLang="en-US" sz="2800" dirty="0">
                <a:solidFill>
                  <a:srgbClr val="FF0000"/>
                </a:solidFill>
                <a:latin typeface="휴먼모음T" pitchFamily="18" charset="-127"/>
                <a:ea typeface="휴먼모음T" pitchFamily="18" charset="-127"/>
              </a:rPr>
              <a:t>미완료</a:t>
            </a:r>
          </a:p>
        </p:txBody>
      </p:sp>
      <p:graphicFrame>
        <p:nvGraphicFramePr>
          <p:cNvPr id="25706" name="Group 10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5446675"/>
              </p:ext>
            </p:extLst>
          </p:nvPr>
        </p:nvGraphicFramePr>
        <p:xfrm>
          <a:off x="0" y="4965679"/>
          <a:ext cx="8964613" cy="1152525"/>
        </p:xfrm>
        <a:graphic>
          <a:graphicData uri="http://schemas.openxmlformats.org/drawingml/2006/table">
            <a:tbl>
              <a:tblPr/>
              <a:tblGrid>
                <a:gridCol w="1285852"/>
                <a:gridCol w="1214446"/>
                <a:gridCol w="1285884"/>
                <a:gridCol w="1143008"/>
                <a:gridCol w="1474785"/>
                <a:gridCol w="1279525"/>
                <a:gridCol w="1281113"/>
              </a:tblGrid>
              <a:tr h="1152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ljoq</a:t>
                      </a: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.</a:t>
                      </a: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y</a:t>
                      </a: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I</a:t>
                      </a:r>
                      <a:endParaRPr kumimoji="1" lang="en-US" altLang="ko-KR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굴림" pitchFamily="50" charset="-127"/>
                        <a:ea typeface="바탕" pitchFamily="18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lj</a:t>
                      </a: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eQ'</a:t>
                      </a: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yI</a:t>
                      </a:r>
                      <a:endParaRPr kumimoji="1" lang="en-US" altLang="ko-KR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바탕" pitchFamily="18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l</a:t>
                      </a: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Je</a:t>
                      </a: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q</a:t>
                      </a: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;</a:t>
                      </a: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y</a:t>
                      </a:r>
                      <a:r>
                        <a:rPr kumimoji="1" lang="en-US" altLang="ko-KR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&gt;</a:t>
                      </a:r>
                      <a:endParaRPr kumimoji="1" lang="en-US" altLang="ko-KR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굴림" pitchFamily="50" charset="-127"/>
                        <a:ea typeface="바탕" pitchFamily="18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l</a:t>
                      </a: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J;</a:t>
                      </a: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q</a:t>
                      </a: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u</a:t>
                      </a: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y</a:t>
                      </a:r>
                      <a:r>
                        <a:rPr kumimoji="1" lang="en-US" altLang="ko-KR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&gt;</a:t>
                      </a:r>
                      <a:endParaRPr kumimoji="1" lang="en-US" altLang="ko-KR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굴림" pitchFamily="50" charset="-127"/>
                        <a:ea typeface="바탕" pitchFamily="18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l</a:t>
                      </a: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Je</a:t>
                      </a: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q</a:t>
                      </a: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;t.</a:t>
                      </a: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y</a:t>
                      </a: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I</a:t>
                      </a:r>
                      <a:r>
                        <a:rPr kumimoji="1" lang="en-US" altLang="ko-KR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 </a:t>
                      </a:r>
                      <a:endParaRPr kumimoji="1" lang="en-US" altLang="ko-KR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바탕" pitchFamily="18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l</a:t>
                      </a: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y</a:t>
                      </a: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j</a:t>
                      </a: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i</a:t>
                      </a: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q</a:t>
                      </a: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.</a:t>
                      </a: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y</a:t>
                      </a:r>
                      <a:r>
                        <a:rPr kumimoji="1" lang="en-US" altLang="ko-KR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:</a:t>
                      </a:r>
                      <a:endParaRPr kumimoji="1" lang="en-US" altLang="ko-KR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굴림" pitchFamily="50" charset="-127"/>
                        <a:ea typeface="바탕" pitchFamily="18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lj</a:t>
                      </a: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;</a:t>
                      </a: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q</a:t>
                      </a: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.</a:t>
                      </a: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y</a:t>
                      </a:r>
                      <a:r>
                        <a:rPr kumimoji="1" lang="en-US" altLang="ko-KR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바탕" pitchFamily="18" charset="-127"/>
                          <a:cs typeface="Times New Roman" pitchFamily="18" charset="0"/>
                        </a:rPr>
                        <a:t>"</a:t>
                      </a:r>
                      <a:endParaRPr kumimoji="1" lang="en-US" altLang="ko-KR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굴림" pitchFamily="50" charset="-127"/>
                        <a:ea typeface="바탕" pitchFamily="18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5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6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23850" y="260350"/>
            <a:ext cx="8351838" cy="70788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o-KR" altLang="en-US" sz="3600" dirty="0">
                <a:solidFill>
                  <a:srgbClr val="A50021"/>
                </a:solidFill>
                <a:latin typeface="휴먼모음T" pitchFamily="18" charset="-127"/>
                <a:ea typeface="휴먼모음T" pitchFamily="18" charset="-127"/>
              </a:rPr>
              <a:t>사역수동 미완료 </a:t>
            </a:r>
            <a:r>
              <a:rPr lang="en-US" altLang="ko-KR" sz="4000" dirty="0">
                <a:solidFill>
                  <a:schemeClr val="accent2"/>
                </a:solidFill>
                <a:latin typeface="Times New Roman" pitchFamily="18" charset="0"/>
                <a:ea typeface="휴먼모음T" pitchFamily="18" charset="-127"/>
              </a:rPr>
              <a:t>Ho. Impf.(</a:t>
            </a:r>
            <a:r>
              <a:rPr lang="vi-VN" altLang="ko-KR" sz="4000" dirty="0">
                <a:solidFill>
                  <a:schemeClr val="accent2"/>
                </a:solidFill>
                <a:latin typeface="Times New Roman" pitchFamily="18" charset="0"/>
                <a:ea typeface="바탕" pitchFamily="18" charset="-127"/>
              </a:rPr>
              <a:t>ă</a:t>
            </a:r>
            <a:r>
              <a:rPr lang="en-US" altLang="ko-KR" sz="4000" dirty="0">
                <a:solidFill>
                  <a:schemeClr val="accent2"/>
                </a:solidFill>
                <a:latin typeface="Times New Roman" pitchFamily="18" charset="0"/>
                <a:ea typeface="휴먼모음T" pitchFamily="18" charset="-127"/>
              </a:rPr>
              <a:t>-</a:t>
            </a:r>
            <a:r>
              <a:rPr lang="en-US" altLang="ko-KR" sz="4000" dirty="0" err="1">
                <a:solidFill>
                  <a:schemeClr val="accent2"/>
                </a:solidFill>
                <a:latin typeface="Times New Roman" pitchFamily="18" charset="0"/>
                <a:ea typeface="휴먼모음T" pitchFamily="18" charset="-127"/>
              </a:rPr>
              <a:t>i</a:t>
            </a:r>
            <a:r>
              <a:rPr lang="en-US" altLang="ko-KR" sz="4000" dirty="0">
                <a:solidFill>
                  <a:schemeClr val="accent2"/>
                </a:solidFill>
                <a:latin typeface="Times New Roman" pitchFamily="18" charset="0"/>
                <a:ea typeface="휴먼모음T" pitchFamily="18" charset="-127"/>
              </a:rPr>
              <a:t>)</a:t>
            </a:r>
            <a:r>
              <a:rPr lang="ko-KR" altLang="en-US" sz="3600" b="1" dirty="0" err="1">
                <a:solidFill>
                  <a:srgbClr val="00B050"/>
                </a:solidFill>
                <a:latin typeface="맑은 고딕" pitchFamily="50" charset="-127"/>
                <a:ea typeface="맑은 고딕" pitchFamily="50" charset="-127"/>
              </a:rPr>
              <a:t>호팔</a:t>
            </a:r>
            <a:r>
              <a:rPr lang="en-US" altLang="ko-KR" sz="3600" b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-</a:t>
            </a:r>
            <a:r>
              <a:rPr lang="ko-KR" altLang="en-US" sz="3600" b="1" dirty="0" err="1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욮알</a:t>
            </a:r>
            <a:endParaRPr lang="ko-KR" altLang="en-US" sz="3600" b="1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21570" name="Group 66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446834927"/>
              </p:ext>
            </p:extLst>
          </p:nvPr>
        </p:nvGraphicFramePr>
        <p:xfrm>
          <a:off x="179388" y="1052513"/>
          <a:ext cx="8856662" cy="5472113"/>
        </p:xfrm>
        <a:graphic>
          <a:graphicData uri="http://schemas.openxmlformats.org/drawingml/2006/table">
            <a:tbl>
              <a:tblPr/>
              <a:tblGrid>
                <a:gridCol w="576262"/>
                <a:gridCol w="1223963"/>
                <a:gridCol w="1368425"/>
                <a:gridCol w="1368425"/>
                <a:gridCol w="1439862"/>
                <a:gridCol w="1439863"/>
                <a:gridCol w="1439862"/>
              </a:tblGrid>
              <a:tr h="615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sg.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pl.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603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Pf.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Impf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Pf.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Impf.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8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3m.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 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y"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lv;m.h</a:t>
                      </a:r>
                      <a:r>
                        <a:rPr kumimoji="1" lang="en-US" altLang="ko-KR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'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lv;m.</a:t>
                      </a:r>
                      <a:r>
                        <a:rPr kumimoji="1" lang="en-US" altLang="ko-K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y"</a:t>
                      </a:r>
                      <a:endParaRPr kumimoji="1" lang="en-US" altLang="ko-KR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W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y"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Wlv.m.h</a:t>
                      </a:r>
                      <a:r>
                        <a:rPr kumimoji="1" lang="en-US" altLang="ko-KR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'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W</a:t>
                      </a:r>
                      <a:r>
                        <a:rPr kumimoji="1" lang="en-US" altLang="ko-K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lv.m.</a:t>
                      </a:r>
                      <a:r>
                        <a:rPr kumimoji="1" lang="en-US" altLang="ko-K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y"</a:t>
                      </a:r>
                      <a:endParaRPr kumimoji="1" lang="en-US" altLang="ko-KR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7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3f.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T'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hl'v.m.h</a:t>
                      </a:r>
                      <a:r>
                        <a:rPr kumimoji="1" lang="en-US" altLang="ko-KR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'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lv;m.</a:t>
                      </a:r>
                      <a:r>
                        <a:rPr kumimoji="1" lang="en-US" altLang="ko-K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T'</a:t>
                      </a:r>
                      <a:endParaRPr kumimoji="1" lang="en-US" altLang="ko-KR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hn"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T'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hn"</a:t>
                      </a:r>
                      <a:r>
                        <a:rPr kumimoji="1" lang="en-US" altLang="ko-K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l.v;m.</a:t>
                      </a:r>
                      <a:r>
                        <a:rPr kumimoji="1" lang="en-US" altLang="ko-K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T'</a:t>
                      </a:r>
                      <a:endParaRPr kumimoji="1" lang="en-US" altLang="ko-KR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1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2m.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T'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T'l.v;m.h</a:t>
                      </a:r>
                      <a:r>
                        <a:rPr kumimoji="1" lang="en-US" altLang="ko-KR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'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lv;m.</a:t>
                      </a:r>
                      <a:r>
                        <a:rPr kumimoji="1" lang="en-US" altLang="ko-K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T'</a:t>
                      </a:r>
                      <a:endParaRPr kumimoji="1" lang="en-US" altLang="ko-KR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W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T'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~</a:t>
                      </a:r>
                      <a:r>
                        <a:rPr kumimoji="1" lang="en-US" altLang="ko-KR" sz="3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T,l.v;m.h</a:t>
                      </a:r>
                      <a:r>
                        <a:rPr kumimoji="1" lang="en-US" altLang="ko-KR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'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W</a:t>
                      </a:r>
                      <a:r>
                        <a:rPr kumimoji="1" lang="en-US" altLang="ko-K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lv.m.</a:t>
                      </a:r>
                      <a:r>
                        <a:rPr kumimoji="1" lang="en-US" altLang="ko-K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T'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2f.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</a:t>
                      </a:r>
                      <a:r>
                        <a:rPr kumimoji="1" lang="en-US" altLang="ko-K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</a:t>
                      </a:r>
                      <a:r>
                        <a:rPr kumimoji="1" lang="en-US" altLang="ko-KR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I</a:t>
                      </a:r>
                      <a:r>
                        <a:rPr kumimoji="1" lang="en-US" altLang="ko-K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</a:t>
                      </a:r>
                      <a:r>
                        <a:rPr kumimoji="1" lang="en-US" altLang="ko-KR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T'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T.l.v;m.h</a:t>
                      </a:r>
                      <a:r>
                        <a:rPr kumimoji="1" lang="en-US" altLang="ko-KR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'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yliv.m.</a:t>
                      </a:r>
                      <a:r>
                        <a:rPr kumimoji="1" lang="en-US" altLang="ko-K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T'</a:t>
                      </a:r>
                      <a:endParaRPr kumimoji="1" lang="en-US" altLang="ko-KR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hn"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T'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!</a:t>
                      </a:r>
                      <a:r>
                        <a:rPr kumimoji="1" lang="en-US" altLang="ko-KR" sz="3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T,l.v;m.h</a:t>
                      </a:r>
                      <a:r>
                        <a:rPr kumimoji="1" lang="en-US" altLang="ko-KR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'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hn"</a:t>
                      </a:r>
                      <a:r>
                        <a:rPr kumimoji="1" lang="en-US" altLang="ko-K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l.v;m.</a:t>
                      </a:r>
                      <a:r>
                        <a:rPr kumimoji="1" lang="en-US" altLang="ko-K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T'</a:t>
                      </a:r>
                      <a:endParaRPr kumimoji="1" lang="en-US" altLang="ko-KR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1.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a'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yTil.v;m.h</a:t>
                      </a:r>
                      <a:r>
                        <a:rPr kumimoji="1" lang="en-US" altLang="ko-KR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'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lv;m.</a:t>
                      </a:r>
                      <a:r>
                        <a:rPr kumimoji="1" lang="en-US" altLang="ko-K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a'</a:t>
                      </a:r>
                      <a:endParaRPr kumimoji="1" lang="en-US" altLang="ko-KR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n"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Wnl.v;m.h</a:t>
                      </a:r>
                      <a:r>
                        <a:rPr kumimoji="1" lang="en-US" altLang="ko-KR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'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lv;m.</a:t>
                      </a:r>
                      <a:r>
                        <a:rPr kumimoji="1" lang="en-US" altLang="ko-K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n"</a:t>
                      </a:r>
                      <a:endParaRPr kumimoji="1" lang="en-US" altLang="ko-KR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571472" y="142852"/>
            <a:ext cx="207170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dirty="0" err="1" smtClean="0">
                <a:solidFill>
                  <a:prstClr val="black"/>
                </a:solidFill>
                <a:latin typeface="Bwhebb" pitchFamily="2" charset="0"/>
              </a:rPr>
              <a:t>ybiT.k.Ti</a:t>
            </a:r>
            <a:endParaRPr lang="ko-KR" altLang="en-US" sz="4400" dirty="0"/>
          </a:p>
        </p:txBody>
      </p:sp>
      <p:sp>
        <p:nvSpPr>
          <p:cNvPr id="3" name="직사각형 2"/>
          <p:cNvSpPr/>
          <p:nvPr/>
        </p:nvSpPr>
        <p:spPr>
          <a:xfrm>
            <a:off x="2643174" y="142852"/>
            <a:ext cx="93326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400" dirty="0" err="1" smtClean="0">
                <a:solidFill>
                  <a:srgbClr val="FF0000"/>
                </a:solidFill>
                <a:latin typeface="Bwhebb" pitchFamily="2" charset="0"/>
              </a:rPr>
              <a:t>btK</a:t>
            </a:r>
            <a:endParaRPr lang="ko-KR" altLang="en-US" sz="4400" dirty="0"/>
          </a:p>
        </p:txBody>
      </p:sp>
      <p:sp>
        <p:nvSpPr>
          <p:cNvPr id="4" name="직사각형 3"/>
          <p:cNvSpPr/>
          <p:nvPr/>
        </p:nvSpPr>
        <p:spPr>
          <a:xfrm>
            <a:off x="4000496" y="285728"/>
            <a:ext cx="18573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dirty="0" err="1" smtClean="0"/>
              <a:t>Qal</a:t>
            </a:r>
            <a:r>
              <a:rPr lang="en-US" altLang="ko-KR" sz="2800" dirty="0" smtClean="0"/>
              <a:t>. impf.</a:t>
            </a:r>
            <a:endParaRPr lang="ko-KR" altLang="en-US" sz="2800" dirty="0"/>
          </a:p>
        </p:txBody>
      </p:sp>
      <p:sp>
        <p:nvSpPr>
          <p:cNvPr id="5" name="직사각형 4"/>
          <p:cNvSpPr/>
          <p:nvPr/>
        </p:nvSpPr>
        <p:spPr>
          <a:xfrm>
            <a:off x="5929354" y="285728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dirty="0" smtClean="0"/>
              <a:t>2.f.sg.</a:t>
            </a:r>
            <a:endParaRPr lang="ko-KR" altLang="en-US" sz="2800" dirty="0"/>
          </a:p>
        </p:txBody>
      </p:sp>
      <p:sp>
        <p:nvSpPr>
          <p:cNvPr id="7" name="직사각형 6"/>
          <p:cNvSpPr/>
          <p:nvPr/>
        </p:nvSpPr>
        <p:spPr>
          <a:xfrm>
            <a:off x="571472" y="642918"/>
            <a:ext cx="207170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dirty="0" err="1" smtClean="0">
                <a:latin typeface="Bwhebb" pitchFamily="2" charset="0"/>
              </a:rPr>
              <a:t>lveM'Ti</a:t>
            </a:r>
            <a:endParaRPr lang="ko-KR" altLang="en-US" sz="4400" dirty="0"/>
          </a:p>
        </p:txBody>
      </p:sp>
      <p:sp>
        <p:nvSpPr>
          <p:cNvPr id="8" name="직사각형 7"/>
          <p:cNvSpPr/>
          <p:nvPr/>
        </p:nvSpPr>
        <p:spPr>
          <a:xfrm>
            <a:off x="2643174" y="642918"/>
            <a:ext cx="96051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400" dirty="0" err="1" smtClean="0">
                <a:solidFill>
                  <a:srgbClr val="FF0000"/>
                </a:solidFill>
                <a:latin typeface="Bwhebb" pitchFamily="2" charset="0"/>
              </a:rPr>
              <a:t>lvm</a:t>
            </a:r>
            <a:endParaRPr lang="ko-KR" altLang="en-US" sz="4400" dirty="0"/>
          </a:p>
        </p:txBody>
      </p:sp>
      <p:sp>
        <p:nvSpPr>
          <p:cNvPr id="9" name="직사각형 8"/>
          <p:cNvSpPr/>
          <p:nvPr/>
        </p:nvSpPr>
        <p:spPr>
          <a:xfrm>
            <a:off x="4000496" y="785794"/>
            <a:ext cx="22145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dirty="0" smtClean="0"/>
              <a:t>Ni. impf.</a:t>
            </a:r>
            <a:endParaRPr lang="ko-KR" altLang="en-US" sz="2800" dirty="0"/>
          </a:p>
        </p:txBody>
      </p:sp>
      <p:sp>
        <p:nvSpPr>
          <p:cNvPr id="10" name="직사각형 9"/>
          <p:cNvSpPr/>
          <p:nvPr/>
        </p:nvSpPr>
        <p:spPr>
          <a:xfrm>
            <a:off x="5929354" y="785794"/>
            <a:ext cx="25003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dirty="0" smtClean="0"/>
              <a:t>3.f./2.m.sg.</a:t>
            </a:r>
            <a:endParaRPr lang="ko-KR" altLang="en-US" sz="2800" dirty="0"/>
          </a:p>
        </p:txBody>
      </p:sp>
      <p:sp>
        <p:nvSpPr>
          <p:cNvPr id="11" name="직사각형 10"/>
          <p:cNvSpPr/>
          <p:nvPr/>
        </p:nvSpPr>
        <p:spPr>
          <a:xfrm>
            <a:off x="571472" y="1214422"/>
            <a:ext cx="207170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dirty="0" err="1" smtClean="0">
                <a:latin typeface="Bwhebb" pitchFamily="2" charset="0"/>
              </a:rPr>
              <a:t>lVem;a</a:t>
            </a:r>
            <a:r>
              <a:rPr lang="en-US" altLang="ko-KR" sz="4400" dirty="0" smtClean="0">
                <a:latin typeface="Bwhebb" pitchFamily="2" charset="0"/>
              </a:rPr>
              <a:t>]</a:t>
            </a:r>
            <a:endParaRPr lang="ko-KR" altLang="en-US" sz="4400" dirty="0"/>
          </a:p>
        </p:txBody>
      </p:sp>
      <p:sp>
        <p:nvSpPr>
          <p:cNvPr id="12" name="직사각형 11"/>
          <p:cNvSpPr/>
          <p:nvPr/>
        </p:nvSpPr>
        <p:spPr>
          <a:xfrm>
            <a:off x="2643174" y="1214422"/>
            <a:ext cx="96051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400" dirty="0" err="1" smtClean="0">
                <a:solidFill>
                  <a:srgbClr val="FF0000"/>
                </a:solidFill>
                <a:latin typeface="Bwhebb" pitchFamily="2" charset="0"/>
              </a:rPr>
              <a:t>lvm</a:t>
            </a:r>
            <a:endParaRPr lang="ko-KR" altLang="en-US" sz="4400" dirty="0"/>
          </a:p>
        </p:txBody>
      </p:sp>
      <p:sp>
        <p:nvSpPr>
          <p:cNvPr id="13" name="직사각형 12"/>
          <p:cNvSpPr/>
          <p:nvPr/>
        </p:nvSpPr>
        <p:spPr>
          <a:xfrm>
            <a:off x="4000496" y="1357298"/>
            <a:ext cx="18573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dirty="0" smtClean="0"/>
              <a:t>Pi. impf.</a:t>
            </a:r>
            <a:endParaRPr lang="ko-KR" altLang="en-US" sz="2800" dirty="0"/>
          </a:p>
        </p:txBody>
      </p:sp>
      <p:sp>
        <p:nvSpPr>
          <p:cNvPr id="14" name="직사각형 13"/>
          <p:cNvSpPr/>
          <p:nvPr/>
        </p:nvSpPr>
        <p:spPr>
          <a:xfrm>
            <a:off x="5929354" y="1357298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dirty="0" smtClean="0"/>
              <a:t>1.sg.</a:t>
            </a:r>
            <a:endParaRPr lang="ko-KR" altLang="en-US" sz="2800" dirty="0"/>
          </a:p>
        </p:txBody>
      </p:sp>
      <p:sp>
        <p:nvSpPr>
          <p:cNvPr id="15" name="직사각형 14"/>
          <p:cNvSpPr/>
          <p:nvPr/>
        </p:nvSpPr>
        <p:spPr>
          <a:xfrm>
            <a:off x="571472" y="1857364"/>
            <a:ext cx="207170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dirty="0" err="1" smtClean="0">
                <a:latin typeface="Bwhebb" pitchFamily="2" charset="0"/>
              </a:rPr>
              <a:t>WrB.Di</a:t>
            </a:r>
            <a:endParaRPr lang="ko-KR" altLang="en-US" sz="4400" dirty="0"/>
          </a:p>
        </p:txBody>
      </p:sp>
      <p:sp>
        <p:nvSpPr>
          <p:cNvPr id="16" name="직사각형 15"/>
          <p:cNvSpPr/>
          <p:nvPr/>
        </p:nvSpPr>
        <p:spPr>
          <a:xfrm>
            <a:off x="2643174" y="1857364"/>
            <a:ext cx="91563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400" dirty="0" err="1" smtClean="0">
                <a:solidFill>
                  <a:srgbClr val="FF0000"/>
                </a:solidFill>
                <a:latin typeface="Bwhebb" pitchFamily="2" charset="0"/>
              </a:rPr>
              <a:t>rbD</a:t>
            </a:r>
            <a:endParaRPr lang="ko-KR" altLang="en-US" sz="4400" dirty="0"/>
          </a:p>
        </p:txBody>
      </p:sp>
      <p:sp>
        <p:nvSpPr>
          <p:cNvPr id="17" name="직사각형 16"/>
          <p:cNvSpPr/>
          <p:nvPr/>
        </p:nvSpPr>
        <p:spPr>
          <a:xfrm>
            <a:off x="4000496" y="2000240"/>
            <a:ext cx="20717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dirty="0"/>
              <a:t>P</a:t>
            </a:r>
            <a:r>
              <a:rPr lang="en-US" altLang="ko-KR" sz="2800" dirty="0" smtClean="0"/>
              <a:t>i. pf.</a:t>
            </a:r>
            <a:endParaRPr lang="ko-KR" altLang="en-US" sz="2800" dirty="0"/>
          </a:p>
        </p:txBody>
      </p:sp>
      <p:sp>
        <p:nvSpPr>
          <p:cNvPr id="18" name="직사각형 17"/>
          <p:cNvSpPr/>
          <p:nvPr/>
        </p:nvSpPr>
        <p:spPr>
          <a:xfrm>
            <a:off x="5929354" y="2000240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dirty="0" smtClean="0"/>
              <a:t>3.c.pl.</a:t>
            </a:r>
            <a:endParaRPr lang="ko-KR" altLang="en-US" sz="2800" dirty="0"/>
          </a:p>
        </p:txBody>
      </p:sp>
      <p:sp>
        <p:nvSpPr>
          <p:cNvPr id="19" name="직사각형 18"/>
          <p:cNvSpPr/>
          <p:nvPr/>
        </p:nvSpPr>
        <p:spPr>
          <a:xfrm>
            <a:off x="571472" y="2500306"/>
            <a:ext cx="207170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dirty="0" err="1" smtClean="0">
                <a:latin typeface="Bwhebb" pitchFamily="2" charset="0"/>
              </a:rPr>
              <a:t>WrB.d;T</a:t>
            </a:r>
            <a:r>
              <a:rPr lang="en-US" altLang="ko-KR" sz="4400" dirty="0" smtClean="0">
                <a:latin typeface="Bwhebb" pitchFamily="2" charset="0"/>
              </a:rPr>
              <a:t>.</a:t>
            </a:r>
            <a:endParaRPr lang="ko-KR" altLang="en-US" sz="4400" dirty="0"/>
          </a:p>
        </p:txBody>
      </p:sp>
      <p:sp>
        <p:nvSpPr>
          <p:cNvPr id="20" name="직사각형 19"/>
          <p:cNvSpPr/>
          <p:nvPr/>
        </p:nvSpPr>
        <p:spPr>
          <a:xfrm>
            <a:off x="2643174" y="2500306"/>
            <a:ext cx="91563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400" dirty="0" err="1" smtClean="0">
                <a:solidFill>
                  <a:srgbClr val="FF0000"/>
                </a:solidFill>
                <a:latin typeface="Bwhebb" pitchFamily="2" charset="0"/>
              </a:rPr>
              <a:t>rbD</a:t>
            </a:r>
            <a:endParaRPr lang="ko-KR" altLang="en-US" sz="4400" dirty="0"/>
          </a:p>
        </p:txBody>
      </p:sp>
      <p:sp>
        <p:nvSpPr>
          <p:cNvPr id="21" name="직사각형 20"/>
          <p:cNvSpPr/>
          <p:nvPr/>
        </p:nvSpPr>
        <p:spPr>
          <a:xfrm>
            <a:off x="4000496" y="2643182"/>
            <a:ext cx="21431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dirty="0" smtClean="0"/>
              <a:t>Pi. impf.</a:t>
            </a:r>
            <a:endParaRPr lang="ko-KR" altLang="en-US" sz="2800" dirty="0"/>
          </a:p>
        </p:txBody>
      </p:sp>
      <p:sp>
        <p:nvSpPr>
          <p:cNvPr id="22" name="직사각형 21"/>
          <p:cNvSpPr/>
          <p:nvPr/>
        </p:nvSpPr>
        <p:spPr>
          <a:xfrm>
            <a:off x="5929354" y="2643182"/>
            <a:ext cx="22145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smtClean="0"/>
              <a:t>2.m.pl</a:t>
            </a:r>
            <a:r>
              <a:rPr lang="en-US" altLang="ko-KR" sz="2800" dirty="0" smtClean="0"/>
              <a:t>.</a:t>
            </a:r>
            <a:endParaRPr lang="ko-KR" altLang="en-US" sz="2800" dirty="0"/>
          </a:p>
        </p:txBody>
      </p:sp>
      <p:sp>
        <p:nvSpPr>
          <p:cNvPr id="23" name="직사각형 22"/>
          <p:cNvSpPr/>
          <p:nvPr/>
        </p:nvSpPr>
        <p:spPr>
          <a:xfrm>
            <a:off x="571472" y="3071810"/>
            <a:ext cx="207170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dirty="0" smtClean="0">
                <a:latin typeface="Bwhebb" pitchFamily="2" charset="0"/>
              </a:rPr>
              <a:t>WbT.kuy&gt;</a:t>
            </a:r>
            <a:endParaRPr lang="ko-KR" altLang="en-US" sz="4400" dirty="0">
              <a:latin typeface="Bwhebb" pitchFamily="2" charset="0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2643174" y="3071810"/>
            <a:ext cx="114165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400" dirty="0" err="1" smtClean="0">
                <a:solidFill>
                  <a:srgbClr val="FF0000"/>
                </a:solidFill>
                <a:latin typeface="Bwhebb" pitchFamily="2" charset="0"/>
              </a:rPr>
              <a:t>btK</a:t>
            </a:r>
            <a:r>
              <a:rPr lang="en-US" altLang="ko-KR" sz="4400" dirty="0" smtClean="0">
                <a:solidFill>
                  <a:srgbClr val="FF0000"/>
                </a:solidFill>
                <a:latin typeface="Bwhebb" pitchFamily="2" charset="0"/>
              </a:rPr>
              <a:t> </a:t>
            </a:r>
            <a:endParaRPr lang="ko-KR" altLang="en-US" sz="4400" dirty="0"/>
          </a:p>
        </p:txBody>
      </p:sp>
      <p:sp>
        <p:nvSpPr>
          <p:cNvPr id="25" name="직사각형 24"/>
          <p:cNvSpPr/>
          <p:nvPr/>
        </p:nvSpPr>
        <p:spPr>
          <a:xfrm>
            <a:off x="4000496" y="3214686"/>
            <a:ext cx="17859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dirty="0" err="1" smtClean="0"/>
              <a:t>Pu</a:t>
            </a:r>
            <a:r>
              <a:rPr lang="en-US" altLang="ko-KR" sz="2800" dirty="0" smtClean="0"/>
              <a:t>. impf.</a:t>
            </a:r>
            <a:endParaRPr lang="ko-KR" altLang="en-US" sz="2800" dirty="0"/>
          </a:p>
        </p:txBody>
      </p:sp>
      <p:sp>
        <p:nvSpPr>
          <p:cNvPr id="26" name="직사각형 25"/>
          <p:cNvSpPr/>
          <p:nvPr/>
        </p:nvSpPr>
        <p:spPr>
          <a:xfrm>
            <a:off x="5929354" y="3214686"/>
            <a:ext cx="35004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dirty="0" smtClean="0"/>
              <a:t>3.m.pl</a:t>
            </a:r>
            <a:endParaRPr lang="ko-KR" altLang="en-US" sz="2000" b="1" dirty="0"/>
          </a:p>
        </p:txBody>
      </p:sp>
      <p:sp>
        <p:nvSpPr>
          <p:cNvPr id="27" name="직사각형 26"/>
          <p:cNvSpPr/>
          <p:nvPr/>
        </p:nvSpPr>
        <p:spPr>
          <a:xfrm>
            <a:off x="571472" y="3643314"/>
            <a:ext cx="207170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dirty="0" err="1" smtClean="0">
                <a:latin typeface="Bwhebb" pitchFamily="2" charset="0"/>
              </a:rPr>
              <a:t>xQ;lu</a:t>
            </a:r>
            <a:endParaRPr lang="ko-KR" altLang="en-US" sz="4400" dirty="0"/>
          </a:p>
        </p:txBody>
      </p:sp>
      <p:sp>
        <p:nvSpPr>
          <p:cNvPr id="28" name="직사각형 27"/>
          <p:cNvSpPr/>
          <p:nvPr/>
        </p:nvSpPr>
        <p:spPr>
          <a:xfrm>
            <a:off x="2643174" y="3643314"/>
            <a:ext cx="93487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400" dirty="0" err="1" smtClean="0">
                <a:solidFill>
                  <a:srgbClr val="FF0000"/>
                </a:solidFill>
                <a:latin typeface="Bwhebb" pitchFamily="2" charset="0"/>
              </a:rPr>
              <a:t>xql</a:t>
            </a:r>
            <a:endParaRPr lang="ko-KR" altLang="en-US" sz="4400" dirty="0"/>
          </a:p>
        </p:txBody>
      </p:sp>
      <p:sp>
        <p:nvSpPr>
          <p:cNvPr id="29" name="직사각형 28"/>
          <p:cNvSpPr/>
          <p:nvPr/>
        </p:nvSpPr>
        <p:spPr>
          <a:xfrm>
            <a:off x="4000496" y="3786190"/>
            <a:ext cx="18573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dirty="0" err="1" smtClean="0"/>
              <a:t>Pu</a:t>
            </a:r>
            <a:r>
              <a:rPr lang="en-US" altLang="ko-KR" sz="2800" dirty="0" smtClean="0"/>
              <a:t>. pf.</a:t>
            </a:r>
            <a:endParaRPr lang="ko-KR" altLang="en-US" sz="2800" dirty="0"/>
          </a:p>
        </p:txBody>
      </p:sp>
      <p:sp>
        <p:nvSpPr>
          <p:cNvPr id="30" name="직사각형 29"/>
          <p:cNvSpPr/>
          <p:nvPr/>
        </p:nvSpPr>
        <p:spPr>
          <a:xfrm>
            <a:off x="5929354" y="3786190"/>
            <a:ext cx="21431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dirty="0" smtClean="0"/>
              <a:t>3.m.sg.</a:t>
            </a:r>
            <a:endParaRPr lang="ko-KR" altLang="en-US" sz="2800" dirty="0"/>
          </a:p>
        </p:txBody>
      </p:sp>
      <p:sp>
        <p:nvSpPr>
          <p:cNvPr id="31" name="직사각형 30"/>
          <p:cNvSpPr/>
          <p:nvPr/>
        </p:nvSpPr>
        <p:spPr>
          <a:xfrm>
            <a:off x="571472" y="4159757"/>
            <a:ext cx="207170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dirty="0" err="1" smtClean="0">
                <a:latin typeface="Bwhebb" pitchFamily="2" charset="0"/>
              </a:rPr>
              <a:t>WlV.m;T</a:t>
            </a:r>
            <a:r>
              <a:rPr lang="en-US" altLang="ko-KR" sz="4400" dirty="0" smtClean="0">
                <a:latin typeface="Bwhebb" pitchFamily="2" charset="0"/>
              </a:rPr>
              <a:t>.</a:t>
            </a:r>
            <a:endParaRPr lang="ko-KR" altLang="en-US" sz="4400" dirty="0"/>
          </a:p>
        </p:txBody>
      </p:sp>
      <p:sp>
        <p:nvSpPr>
          <p:cNvPr id="32" name="직사각형 31"/>
          <p:cNvSpPr/>
          <p:nvPr/>
        </p:nvSpPr>
        <p:spPr>
          <a:xfrm>
            <a:off x="2643174" y="4159757"/>
            <a:ext cx="96051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400" dirty="0" err="1" smtClean="0">
                <a:solidFill>
                  <a:srgbClr val="FF0000"/>
                </a:solidFill>
                <a:latin typeface="Bwhebb" pitchFamily="2" charset="0"/>
              </a:rPr>
              <a:t>lvm</a:t>
            </a:r>
            <a:endParaRPr lang="ko-KR" altLang="en-US" sz="4400" dirty="0"/>
          </a:p>
        </p:txBody>
      </p:sp>
      <p:sp>
        <p:nvSpPr>
          <p:cNvPr id="33" name="직사각형 32"/>
          <p:cNvSpPr/>
          <p:nvPr/>
        </p:nvSpPr>
        <p:spPr>
          <a:xfrm>
            <a:off x="4000496" y="4302633"/>
            <a:ext cx="17145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dirty="0" smtClean="0"/>
              <a:t>Pi. impf</a:t>
            </a:r>
            <a:endParaRPr lang="ko-KR" altLang="en-US" sz="2800" dirty="0"/>
          </a:p>
        </p:txBody>
      </p:sp>
      <p:sp>
        <p:nvSpPr>
          <p:cNvPr id="34" name="직사각형 33"/>
          <p:cNvSpPr/>
          <p:nvPr/>
        </p:nvSpPr>
        <p:spPr>
          <a:xfrm>
            <a:off x="5929354" y="4302633"/>
            <a:ext cx="27860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dirty="0" smtClean="0"/>
              <a:t>2.m.pl.</a:t>
            </a:r>
            <a:endParaRPr lang="ko-KR" altLang="en-US" sz="2800" dirty="0"/>
          </a:p>
        </p:txBody>
      </p:sp>
      <p:sp>
        <p:nvSpPr>
          <p:cNvPr id="36" name="직사각형 35"/>
          <p:cNvSpPr/>
          <p:nvPr/>
        </p:nvSpPr>
        <p:spPr>
          <a:xfrm>
            <a:off x="571472" y="4714884"/>
            <a:ext cx="207170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dirty="0" err="1" smtClean="0">
                <a:latin typeface="Bwhebb" pitchFamily="2" charset="0"/>
              </a:rPr>
              <a:t>hn"b.t;K'Ti</a:t>
            </a:r>
            <a:endParaRPr lang="ko-KR" altLang="en-US" sz="4400" dirty="0"/>
          </a:p>
        </p:txBody>
      </p:sp>
      <p:sp>
        <p:nvSpPr>
          <p:cNvPr id="37" name="직사각형 36"/>
          <p:cNvSpPr/>
          <p:nvPr/>
        </p:nvSpPr>
        <p:spPr>
          <a:xfrm>
            <a:off x="2643174" y="4714884"/>
            <a:ext cx="93326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400" dirty="0" err="1" smtClean="0">
                <a:solidFill>
                  <a:srgbClr val="FF0000"/>
                </a:solidFill>
                <a:latin typeface="Bwhebb" pitchFamily="2" charset="0"/>
              </a:rPr>
              <a:t>btK</a:t>
            </a:r>
            <a:endParaRPr lang="ko-KR" altLang="en-US" sz="4400" dirty="0"/>
          </a:p>
        </p:txBody>
      </p:sp>
      <p:sp>
        <p:nvSpPr>
          <p:cNvPr id="38" name="직사각형 37"/>
          <p:cNvSpPr/>
          <p:nvPr/>
        </p:nvSpPr>
        <p:spPr>
          <a:xfrm>
            <a:off x="4000496" y="4857760"/>
            <a:ext cx="20717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dirty="0" smtClean="0"/>
              <a:t>Ni. impf.</a:t>
            </a:r>
            <a:endParaRPr lang="ko-KR" altLang="en-US" sz="2800" dirty="0"/>
          </a:p>
        </p:txBody>
      </p:sp>
      <p:sp>
        <p:nvSpPr>
          <p:cNvPr id="39" name="직사각형 38"/>
          <p:cNvSpPr/>
          <p:nvPr/>
        </p:nvSpPr>
        <p:spPr>
          <a:xfrm>
            <a:off x="5929354" y="4857760"/>
            <a:ext cx="32861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dirty="0" smtClean="0"/>
              <a:t>3.f/2.f.pl.</a:t>
            </a:r>
            <a:endParaRPr lang="ko-KR" altLang="en-US" sz="2000" b="1" dirty="0"/>
          </a:p>
        </p:txBody>
      </p:sp>
      <p:sp>
        <p:nvSpPr>
          <p:cNvPr id="40" name="직사각형 39"/>
          <p:cNvSpPr/>
          <p:nvPr/>
        </p:nvSpPr>
        <p:spPr>
          <a:xfrm>
            <a:off x="571472" y="5286388"/>
            <a:ext cx="207170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dirty="0" err="1" smtClean="0">
                <a:latin typeface="Bwhebb" pitchFamily="2" charset="0"/>
              </a:rPr>
              <a:t>lVem;t.nI</a:t>
            </a:r>
            <a:endParaRPr lang="ko-KR" altLang="en-US" sz="4400" dirty="0">
              <a:latin typeface="Bwhebb" pitchFamily="2" charset="0"/>
            </a:endParaRPr>
          </a:p>
        </p:txBody>
      </p:sp>
      <p:sp>
        <p:nvSpPr>
          <p:cNvPr id="41" name="직사각형 40"/>
          <p:cNvSpPr/>
          <p:nvPr/>
        </p:nvSpPr>
        <p:spPr>
          <a:xfrm>
            <a:off x="2643174" y="5286388"/>
            <a:ext cx="96051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400" dirty="0" err="1" smtClean="0">
                <a:solidFill>
                  <a:srgbClr val="FF0000"/>
                </a:solidFill>
                <a:latin typeface="Bwhebb" pitchFamily="2" charset="0"/>
              </a:rPr>
              <a:t>lvm</a:t>
            </a:r>
            <a:endParaRPr lang="ko-KR" altLang="en-US" sz="4400" dirty="0"/>
          </a:p>
        </p:txBody>
      </p:sp>
      <p:sp>
        <p:nvSpPr>
          <p:cNvPr id="42" name="직사각형 41"/>
          <p:cNvSpPr/>
          <p:nvPr/>
        </p:nvSpPr>
        <p:spPr>
          <a:xfrm>
            <a:off x="4000496" y="5429264"/>
            <a:ext cx="19288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dirty="0" err="1" smtClean="0"/>
              <a:t>Hith</a:t>
            </a:r>
            <a:r>
              <a:rPr lang="en-US" altLang="ko-KR" sz="2800" dirty="0" smtClean="0"/>
              <a:t>. impf.</a:t>
            </a:r>
            <a:endParaRPr lang="ko-KR" altLang="en-US" sz="2800" dirty="0"/>
          </a:p>
        </p:txBody>
      </p:sp>
      <p:sp>
        <p:nvSpPr>
          <p:cNvPr id="43" name="직사각형 42"/>
          <p:cNvSpPr/>
          <p:nvPr/>
        </p:nvSpPr>
        <p:spPr>
          <a:xfrm>
            <a:off x="5929354" y="5429264"/>
            <a:ext cx="2857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dirty="0" smtClean="0"/>
              <a:t>1.pl.</a:t>
            </a:r>
            <a:endParaRPr lang="ko-KR" alt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571472" y="285728"/>
            <a:ext cx="207170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dirty="0" err="1">
                <a:solidFill>
                  <a:prstClr val="black"/>
                </a:solidFill>
                <a:latin typeface="Bwhebb" pitchFamily="2" charset="0"/>
              </a:rPr>
              <a:t>Wlyvim.hi</a:t>
            </a:r>
            <a:endParaRPr lang="ko-KR" altLang="en-US" sz="4400" dirty="0"/>
          </a:p>
        </p:txBody>
      </p:sp>
      <p:sp>
        <p:nvSpPr>
          <p:cNvPr id="3" name="직사각형 2"/>
          <p:cNvSpPr/>
          <p:nvPr/>
        </p:nvSpPr>
        <p:spPr>
          <a:xfrm>
            <a:off x="2643174" y="285728"/>
            <a:ext cx="116891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400" dirty="0" err="1">
                <a:solidFill>
                  <a:srgbClr val="FF0000"/>
                </a:solidFill>
                <a:latin typeface="Bwhebb" pitchFamily="2" charset="0"/>
              </a:rPr>
              <a:t>lvm</a:t>
            </a:r>
            <a:r>
              <a:rPr lang="en-US" altLang="ko-KR" sz="4400" dirty="0">
                <a:solidFill>
                  <a:srgbClr val="FF0000"/>
                </a:solidFill>
                <a:latin typeface="Bwhebb" pitchFamily="2" charset="0"/>
              </a:rPr>
              <a:t> </a:t>
            </a:r>
            <a:endParaRPr lang="ko-KR" altLang="en-US" sz="4400" dirty="0"/>
          </a:p>
        </p:txBody>
      </p:sp>
      <p:sp>
        <p:nvSpPr>
          <p:cNvPr id="4" name="직사각형 3"/>
          <p:cNvSpPr/>
          <p:nvPr/>
        </p:nvSpPr>
        <p:spPr>
          <a:xfrm>
            <a:off x="4000496" y="428604"/>
            <a:ext cx="1571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dirty="0" smtClean="0"/>
              <a:t>Hi. Pf.</a:t>
            </a:r>
            <a:endParaRPr lang="ko-KR" altLang="en-US" sz="2800" dirty="0"/>
          </a:p>
        </p:txBody>
      </p:sp>
      <p:sp>
        <p:nvSpPr>
          <p:cNvPr id="5" name="직사각형 4"/>
          <p:cNvSpPr/>
          <p:nvPr/>
        </p:nvSpPr>
        <p:spPr>
          <a:xfrm>
            <a:off x="5857884" y="428604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dirty="0" smtClean="0"/>
              <a:t>3.c.pl.</a:t>
            </a:r>
            <a:endParaRPr lang="ko-KR" altLang="en-US" sz="2800" dirty="0"/>
          </a:p>
        </p:txBody>
      </p:sp>
      <p:sp>
        <p:nvSpPr>
          <p:cNvPr id="7" name="직사각형 6"/>
          <p:cNvSpPr/>
          <p:nvPr/>
        </p:nvSpPr>
        <p:spPr>
          <a:xfrm>
            <a:off x="571472" y="785794"/>
            <a:ext cx="207170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dirty="0" err="1" smtClean="0">
                <a:latin typeface="Bwhebb" pitchFamily="2" charset="0"/>
              </a:rPr>
              <a:t>hn"b.T;kuT</a:t>
            </a:r>
            <a:r>
              <a:rPr lang="en-US" altLang="ko-KR" sz="4400" dirty="0" smtClean="0">
                <a:latin typeface="Bwhebb" pitchFamily="2" charset="0"/>
              </a:rPr>
              <a:t>.</a:t>
            </a:r>
            <a:endParaRPr lang="ko-KR" altLang="en-US" sz="4400" dirty="0"/>
          </a:p>
        </p:txBody>
      </p:sp>
      <p:sp>
        <p:nvSpPr>
          <p:cNvPr id="8" name="직사각형 7"/>
          <p:cNvSpPr/>
          <p:nvPr/>
        </p:nvSpPr>
        <p:spPr>
          <a:xfrm>
            <a:off x="2643174" y="785794"/>
            <a:ext cx="93326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400" dirty="0" err="1" smtClean="0">
                <a:solidFill>
                  <a:srgbClr val="FF0000"/>
                </a:solidFill>
                <a:latin typeface="Bwhebb" pitchFamily="2" charset="0"/>
              </a:rPr>
              <a:t>btK</a:t>
            </a:r>
            <a:endParaRPr lang="ko-KR" altLang="en-US" sz="4400" dirty="0"/>
          </a:p>
        </p:txBody>
      </p:sp>
      <p:sp>
        <p:nvSpPr>
          <p:cNvPr id="9" name="직사각형 8"/>
          <p:cNvSpPr/>
          <p:nvPr/>
        </p:nvSpPr>
        <p:spPr>
          <a:xfrm>
            <a:off x="4000496" y="928670"/>
            <a:ext cx="17859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dirty="0" err="1" smtClean="0"/>
              <a:t>Pu</a:t>
            </a:r>
            <a:r>
              <a:rPr lang="en-US" altLang="ko-KR" sz="2800" dirty="0" smtClean="0"/>
              <a:t>. impf</a:t>
            </a:r>
            <a:endParaRPr lang="ko-KR" altLang="en-US" sz="2800" dirty="0"/>
          </a:p>
        </p:txBody>
      </p:sp>
      <p:sp>
        <p:nvSpPr>
          <p:cNvPr id="10" name="직사각형 9"/>
          <p:cNvSpPr/>
          <p:nvPr/>
        </p:nvSpPr>
        <p:spPr>
          <a:xfrm>
            <a:off x="5857884" y="928670"/>
            <a:ext cx="30003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dirty="0" smtClean="0"/>
              <a:t>3.f./2.f.pl.</a:t>
            </a:r>
            <a:endParaRPr lang="ko-KR" altLang="en-US" sz="2800" dirty="0"/>
          </a:p>
        </p:txBody>
      </p:sp>
      <p:sp>
        <p:nvSpPr>
          <p:cNvPr id="11" name="직사각형 10"/>
          <p:cNvSpPr/>
          <p:nvPr/>
        </p:nvSpPr>
        <p:spPr>
          <a:xfrm>
            <a:off x="571472" y="1357298"/>
            <a:ext cx="207170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dirty="0" err="1" smtClean="0">
                <a:latin typeface="Bwhebb" pitchFamily="2" charset="0"/>
              </a:rPr>
              <a:t>hv'D.q;t.hi</a:t>
            </a:r>
            <a:endParaRPr lang="ko-KR" altLang="en-US" sz="4400" dirty="0"/>
          </a:p>
        </p:txBody>
      </p:sp>
      <p:sp>
        <p:nvSpPr>
          <p:cNvPr id="12" name="직사각형 11"/>
          <p:cNvSpPr/>
          <p:nvPr/>
        </p:nvSpPr>
        <p:spPr>
          <a:xfrm>
            <a:off x="2643174" y="1357298"/>
            <a:ext cx="95250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400" dirty="0" err="1" smtClean="0">
                <a:solidFill>
                  <a:srgbClr val="FF0000"/>
                </a:solidFill>
                <a:latin typeface="Bwhebb" pitchFamily="2" charset="0"/>
              </a:rPr>
              <a:t>vdq</a:t>
            </a:r>
            <a:endParaRPr lang="ko-KR" altLang="en-US" sz="4400" dirty="0"/>
          </a:p>
        </p:txBody>
      </p:sp>
      <p:sp>
        <p:nvSpPr>
          <p:cNvPr id="13" name="직사각형 12"/>
          <p:cNvSpPr/>
          <p:nvPr/>
        </p:nvSpPr>
        <p:spPr>
          <a:xfrm>
            <a:off x="4000496" y="1500174"/>
            <a:ext cx="20002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dirty="0" err="1" smtClean="0"/>
              <a:t>Hith</a:t>
            </a:r>
            <a:r>
              <a:rPr lang="en-US" altLang="ko-KR" sz="2800" dirty="0" smtClean="0"/>
              <a:t>. pf.</a:t>
            </a:r>
            <a:endParaRPr lang="ko-KR" altLang="en-US" sz="2800" dirty="0"/>
          </a:p>
        </p:txBody>
      </p:sp>
      <p:sp>
        <p:nvSpPr>
          <p:cNvPr id="14" name="직사각형 13"/>
          <p:cNvSpPr/>
          <p:nvPr/>
        </p:nvSpPr>
        <p:spPr>
          <a:xfrm>
            <a:off x="5857884" y="1500174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dirty="0" smtClean="0"/>
              <a:t>3.f.sg.</a:t>
            </a:r>
            <a:endParaRPr lang="ko-KR" altLang="en-US" sz="2800" dirty="0"/>
          </a:p>
        </p:txBody>
      </p:sp>
      <p:sp>
        <p:nvSpPr>
          <p:cNvPr id="15" name="직사각형 14"/>
          <p:cNvSpPr/>
          <p:nvPr/>
        </p:nvSpPr>
        <p:spPr>
          <a:xfrm>
            <a:off x="571472" y="2000240"/>
            <a:ext cx="207170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dirty="0" smtClean="0">
                <a:latin typeface="Bwhebb" pitchFamily="2" charset="0"/>
              </a:rPr>
              <a:t>~</a:t>
            </a:r>
            <a:r>
              <a:rPr lang="en-US" altLang="ko-KR" sz="4400" dirty="0" err="1" smtClean="0">
                <a:latin typeface="Bwhebb" pitchFamily="2" charset="0"/>
              </a:rPr>
              <a:t>T,k.r;b.hi</a:t>
            </a:r>
            <a:endParaRPr lang="ko-KR" altLang="en-US" sz="4400" dirty="0"/>
          </a:p>
        </p:txBody>
      </p:sp>
      <p:sp>
        <p:nvSpPr>
          <p:cNvPr id="16" name="직사각형 15"/>
          <p:cNvSpPr/>
          <p:nvPr/>
        </p:nvSpPr>
        <p:spPr>
          <a:xfrm>
            <a:off x="2643174" y="2000240"/>
            <a:ext cx="93647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400" dirty="0" smtClean="0">
                <a:solidFill>
                  <a:srgbClr val="FF0000"/>
                </a:solidFill>
                <a:latin typeface="Bwhebb" pitchFamily="2" charset="0"/>
              </a:rPr>
              <a:t>%</a:t>
            </a:r>
            <a:r>
              <a:rPr lang="en-US" altLang="ko-KR" sz="4400" dirty="0" err="1" smtClean="0">
                <a:solidFill>
                  <a:srgbClr val="FF0000"/>
                </a:solidFill>
                <a:latin typeface="Bwhebb" pitchFamily="2" charset="0"/>
              </a:rPr>
              <a:t>rB</a:t>
            </a:r>
            <a:endParaRPr lang="ko-KR" altLang="en-US" sz="4400" dirty="0"/>
          </a:p>
        </p:txBody>
      </p:sp>
      <p:sp>
        <p:nvSpPr>
          <p:cNvPr id="17" name="직사각형 16"/>
          <p:cNvSpPr/>
          <p:nvPr/>
        </p:nvSpPr>
        <p:spPr>
          <a:xfrm>
            <a:off x="4000496" y="2143116"/>
            <a:ext cx="17859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dirty="0" smtClean="0"/>
              <a:t>Hi. pf.</a:t>
            </a:r>
            <a:endParaRPr lang="ko-KR" altLang="en-US" sz="2800" dirty="0"/>
          </a:p>
        </p:txBody>
      </p:sp>
      <p:sp>
        <p:nvSpPr>
          <p:cNvPr id="18" name="직사각형 17"/>
          <p:cNvSpPr/>
          <p:nvPr/>
        </p:nvSpPr>
        <p:spPr>
          <a:xfrm>
            <a:off x="5857884" y="2143116"/>
            <a:ext cx="17859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dirty="0" smtClean="0"/>
              <a:t>2.m.pl.</a:t>
            </a:r>
            <a:endParaRPr lang="ko-KR" altLang="en-US" sz="2800" dirty="0"/>
          </a:p>
        </p:txBody>
      </p:sp>
      <p:sp>
        <p:nvSpPr>
          <p:cNvPr id="19" name="직사각형 18"/>
          <p:cNvSpPr/>
          <p:nvPr/>
        </p:nvSpPr>
        <p:spPr>
          <a:xfrm>
            <a:off x="571472" y="2643182"/>
            <a:ext cx="207170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dirty="0" err="1" smtClean="0">
                <a:latin typeface="Bwhebb" pitchFamily="2" charset="0"/>
              </a:rPr>
              <a:t>lyvim.a</a:t>
            </a:r>
            <a:r>
              <a:rPr lang="en-US" altLang="ko-KR" sz="4400" dirty="0" smtClean="0">
                <a:latin typeface="Bwhebb" pitchFamily="2" charset="0"/>
              </a:rPr>
              <a:t>;</a:t>
            </a:r>
            <a:endParaRPr lang="ko-KR" altLang="en-US" sz="4400" dirty="0"/>
          </a:p>
        </p:txBody>
      </p:sp>
      <p:sp>
        <p:nvSpPr>
          <p:cNvPr id="20" name="직사각형 19"/>
          <p:cNvSpPr/>
          <p:nvPr/>
        </p:nvSpPr>
        <p:spPr>
          <a:xfrm>
            <a:off x="2643174" y="2643182"/>
            <a:ext cx="96051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400" dirty="0" err="1" smtClean="0">
                <a:solidFill>
                  <a:srgbClr val="FF0000"/>
                </a:solidFill>
                <a:latin typeface="Bwhebb" pitchFamily="2" charset="0"/>
              </a:rPr>
              <a:t>lvm</a:t>
            </a:r>
            <a:endParaRPr lang="ko-KR" altLang="en-US" sz="4400" dirty="0"/>
          </a:p>
        </p:txBody>
      </p:sp>
      <p:sp>
        <p:nvSpPr>
          <p:cNvPr id="21" name="직사각형 20"/>
          <p:cNvSpPr/>
          <p:nvPr/>
        </p:nvSpPr>
        <p:spPr>
          <a:xfrm>
            <a:off x="4000496" y="2786058"/>
            <a:ext cx="1643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dirty="0" smtClean="0"/>
              <a:t>Hi. Impf. </a:t>
            </a:r>
            <a:endParaRPr lang="ko-KR" altLang="en-US" sz="2800" dirty="0"/>
          </a:p>
        </p:txBody>
      </p:sp>
      <p:sp>
        <p:nvSpPr>
          <p:cNvPr id="22" name="직사각형 21"/>
          <p:cNvSpPr/>
          <p:nvPr/>
        </p:nvSpPr>
        <p:spPr>
          <a:xfrm>
            <a:off x="5857884" y="2786058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dirty="0" smtClean="0"/>
              <a:t>1.sg.</a:t>
            </a:r>
            <a:endParaRPr lang="ko-KR" altLang="en-US" sz="2800" dirty="0"/>
          </a:p>
        </p:txBody>
      </p:sp>
      <p:sp>
        <p:nvSpPr>
          <p:cNvPr id="23" name="직사각형 22"/>
          <p:cNvSpPr/>
          <p:nvPr/>
        </p:nvSpPr>
        <p:spPr>
          <a:xfrm>
            <a:off x="571472" y="3214686"/>
            <a:ext cx="207170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dirty="0" err="1" smtClean="0">
                <a:latin typeface="Bwhebb" pitchFamily="2" charset="0"/>
              </a:rPr>
              <a:t>lv;m.n</a:t>
            </a:r>
            <a:r>
              <a:rPr lang="en-US" altLang="ko-KR" sz="4400" dirty="0" smtClean="0">
                <a:latin typeface="Bwhebb" pitchFamily="2" charset="0"/>
              </a:rPr>
              <a:t>"</a:t>
            </a:r>
            <a:endParaRPr lang="ko-KR" altLang="en-US" sz="4400" dirty="0"/>
          </a:p>
        </p:txBody>
      </p:sp>
      <p:sp>
        <p:nvSpPr>
          <p:cNvPr id="24" name="직사각형 23"/>
          <p:cNvSpPr/>
          <p:nvPr/>
        </p:nvSpPr>
        <p:spPr>
          <a:xfrm>
            <a:off x="2643174" y="3214686"/>
            <a:ext cx="96051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400" dirty="0" err="1" smtClean="0">
                <a:solidFill>
                  <a:srgbClr val="FF0000"/>
                </a:solidFill>
                <a:latin typeface="Bwhebb" pitchFamily="2" charset="0"/>
              </a:rPr>
              <a:t>lvm</a:t>
            </a:r>
            <a:endParaRPr lang="ko-KR" altLang="en-US" sz="4400" dirty="0"/>
          </a:p>
        </p:txBody>
      </p:sp>
      <p:sp>
        <p:nvSpPr>
          <p:cNvPr id="25" name="직사각형 24"/>
          <p:cNvSpPr/>
          <p:nvPr/>
        </p:nvSpPr>
        <p:spPr>
          <a:xfrm>
            <a:off x="4000496" y="3357562"/>
            <a:ext cx="1643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dirty="0" smtClean="0"/>
              <a:t>Ho. impf.</a:t>
            </a:r>
            <a:endParaRPr lang="ko-KR" altLang="en-US" sz="2800" dirty="0"/>
          </a:p>
        </p:txBody>
      </p:sp>
      <p:sp>
        <p:nvSpPr>
          <p:cNvPr id="26" name="직사각형 25"/>
          <p:cNvSpPr/>
          <p:nvPr/>
        </p:nvSpPr>
        <p:spPr>
          <a:xfrm>
            <a:off x="5857884" y="3357562"/>
            <a:ext cx="18573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dirty="0" smtClean="0"/>
              <a:t>1.pl.</a:t>
            </a:r>
            <a:endParaRPr lang="ko-KR" altLang="en-US" sz="2800" dirty="0"/>
          </a:p>
        </p:txBody>
      </p:sp>
      <p:sp>
        <p:nvSpPr>
          <p:cNvPr id="27" name="직사각형 26"/>
          <p:cNvSpPr/>
          <p:nvPr/>
        </p:nvSpPr>
        <p:spPr>
          <a:xfrm>
            <a:off x="571472" y="3786190"/>
            <a:ext cx="207170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dirty="0" err="1" smtClean="0">
                <a:latin typeface="Bwhebb" pitchFamily="2" charset="0"/>
              </a:rPr>
              <a:t>yTil.D;b.hi</a:t>
            </a:r>
            <a:endParaRPr lang="ko-KR" altLang="en-US" sz="4400" dirty="0"/>
          </a:p>
        </p:txBody>
      </p:sp>
      <p:sp>
        <p:nvSpPr>
          <p:cNvPr id="28" name="직사각형 27"/>
          <p:cNvSpPr/>
          <p:nvPr/>
        </p:nvSpPr>
        <p:spPr>
          <a:xfrm>
            <a:off x="2643174" y="3786190"/>
            <a:ext cx="93807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400" dirty="0" err="1" smtClean="0">
                <a:solidFill>
                  <a:srgbClr val="FF0000"/>
                </a:solidFill>
                <a:latin typeface="Bwhebb" pitchFamily="2" charset="0"/>
              </a:rPr>
              <a:t>ldB</a:t>
            </a:r>
            <a:endParaRPr lang="ko-KR" altLang="en-US" sz="4400" dirty="0"/>
          </a:p>
        </p:txBody>
      </p:sp>
      <p:sp>
        <p:nvSpPr>
          <p:cNvPr id="29" name="직사각형 28"/>
          <p:cNvSpPr/>
          <p:nvPr/>
        </p:nvSpPr>
        <p:spPr>
          <a:xfrm>
            <a:off x="4000496" y="3929066"/>
            <a:ext cx="1643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dirty="0" smtClean="0"/>
              <a:t>Hi. pf.</a:t>
            </a:r>
            <a:endParaRPr lang="ko-KR" altLang="en-US" sz="2800" dirty="0"/>
          </a:p>
        </p:txBody>
      </p:sp>
      <p:sp>
        <p:nvSpPr>
          <p:cNvPr id="30" name="직사각형 29"/>
          <p:cNvSpPr/>
          <p:nvPr/>
        </p:nvSpPr>
        <p:spPr>
          <a:xfrm>
            <a:off x="5857884" y="3929066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dirty="0" smtClean="0"/>
              <a:t>1.sg.</a:t>
            </a:r>
            <a:endParaRPr lang="ko-KR" altLang="en-US" sz="2800" dirty="0"/>
          </a:p>
        </p:txBody>
      </p:sp>
      <p:sp>
        <p:nvSpPr>
          <p:cNvPr id="31" name="직사각형 30"/>
          <p:cNvSpPr/>
          <p:nvPr/>
        </p:nvSpPr>
        <p:spPr>
          <a:xfrm>
            <a:off x="571472" y="4302633"/>
            <a:ext cx="207170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dirty="0" smtClean="0">
                <a:latin typeface="Bwhebb" pitchFamily="2" charset="0"/>
              </a:rPr>
              <a:t>WpD.ru 	</a:t>
            </a:r>
            <a:endParaRPr lang="ko-KR" altLang="en-US" sz="4400" dirty="0"/>
          </a:p>
        </p:txBody>
      </p:sp>
      <p:sp>
        <p:nvSpPr>
          <p:cNvPr id="32" name="직사각형 31"/>
          <p:cNvSpPr/>
          <p:nvPr/>
        </p:nvSpPr>
        <p:spPr>
          <a:xfrm>
            <a:off x="2643174" y="4302633"/>
            <a:ext cx="90601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400" dirty="0" smtClean="0">
                <a:solidFill>
                  <a:srgbClr val="FF0000"/>
                </a:solidFill>
                <a:latin typeface="Bwhebb" pitchFamily="2" charset="0"/>
              </a:rPr>
              <a:t>@</a:t>
            </a:r>
            <a:r>
              <a:rPr lang="en-US" altLang="ko-KR" sz="4400" dirty="0" err="1" smtClean="0">
                <a:solidFill>
                  <a:srgbClr val="FF0000"/>
                </a:solidFill>
                <a:latin typeface="Bwhebb" pitchFamily="2" charset="0"/>
              </a:rPr>
              <a:t>dr</a:t>
            </a:r>
            <a:endParaRPr lang="ko-KR" altLang="en-US" sz="4400" dirty="0"/>
          </a:p>
        </p:txBody>
      </p:sp>
      <p:sp>
        <p:nvSpPr>
          <p:cNvPr id="33" name="직사각형 32"/>
          <p:cNvSpPr/>
          <p:nvPr/>
        </p:nvSpPr>
        <p:spPr>
          <a:xfrm>
            <a:off x="4000496" y="4445509"/>
            <a:ext cx="17145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dirty="0" err="1" smtClean="0"/>
              <a:t>Pu</a:t>
            </a:r>
            <a:r>
              <a:rPr lang="en-US" altLang="ko-KR" sz="2800" dirty="0" smtClean="0"/>
              <a:t>. pf.</a:t>
            </a:r>
            <a:endParaRPr lang="ko-KR" altLang="en-US" sz="2800" dirty="0"/>
          </a:p>
        </p:txBody>
      </p:sp>
      <p:sp>
        <p:nvSpPr>
          <p:cNvPr id="34" name="직사각형 33"/>
          <p:cNvSpPr/>
          <p:nvPr/>
        </p:nvSpPr>
        <p:spPr>
          <a:xfrm>
            <a:off x="5857884" y="4445509"/>
            <a:ext cx="14287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dirty="0" smtClean="0"/>
              <a:t>3.c.pl.</a:t>
            </a:r>
            <a:endParaRPr lang="ko-KR" altLang="en-US" sz="2000" b="1" dirty="0"/>
          </a:p>
        </p:txBody>
      </p:sp>
      <p:sp>
        <p:nvSpPr>
          <p:cNvPr id="36" name="직사각형 35"/>
          <p:cNvSpPr/>
          <p:nvPr/>
        </p:nvSpPr>
        <p:spPr>
          <a:xfrm>
            <a:off x="571472" y="4857760"/>
            <a:ext cx="207170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dirty="0" err="1" smtClean="0">
                <a:latin typeface="Bwhebb" pitchFamily="2" charset="0"/>
              </a:rPr>
              <a:t>Wlyvim.T</a:t>
            </a:r>
            <a:r>
              <a:rPr lang="en-US" altLang="ko-KR" sz="4400" dirty="0" smtClean="0">
                <a:latin typeface="Bwhebb" pitchFamily="2" charset="0"/>
              </a:rPr>
              <a:t>;</a:t>
            </a:r>
            <a:endParaRPr lang="ko-KR" altLang="en-US" sz="4400" dirty="0"/>
          </a:p>
        </p:txBody>
      </p:sp>
      <p:sp>
        <p:nvSpPr>
          <p:cNvPr id="37" name="직사각형 36"/>
          <p:cNvSpPr/>
          <p:nvPr/>
        </p:nvSpPr>
        <p:spPr>
          <a:xfrm>
            <a:off x="2643174" y="4857760"/>
            <a:ext cx="96051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400" dirty="0" err="1" smtClean="0">
                <a:solidFill>
                  <a:srgbClr val="FF0000"/>
                </a:solidFill>
                <a:latin typeface="Bwhebb" pitchFamily="2" charset="0"/>
              </a:rPr>
              <a:t>lvm</a:t>
            </a:r>
            <a:endParaRPr lang="ko-KR" altLang="en-US" sz="4400" dirty="0"/>
          </a:p>
        </p:txBody>
      </p:sp>
      <p:sp>
        <p:nvSpPr>
          <p:cNvPr id="38" name="직사각형 37"/>
          <p:cNvSpPr/>
          <p:nvPr/>
        </p:nvSpPr>
        <p:spPr>
          <a:xfrm>
            <a:off x="4000496" y="5000636"/>
            <a:ext cx="1643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dirty="0" smtClean="0"/>
              <a:t>Hi. impf.</a:t>
            </a:r>
            <a:endParaRPr lang="ko-KR" altLang="en-US" sz="2800" dirty="0"/>
          </a:p>
        </p:txBody>
      </p:sp>
      <p:sp>
        <p:nvSpPr>
          <p:cNvPr id="39" name="직사각형 38"/>
          <p:cNvSpPr/>
          <p:nvPr/>
        </p:nvSpPr>
        <p:spPr>
          <a:xfrm>
            <a:off x="5857884" y="5000636"/>
            <a:ext cx="25003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dirty="0" smtClean="0"/>
              <a:t>2.m.pl.</a:t>
            </a:r>
            <a:endParaRPr lang="ko-KR" altLang="en-US" sz="2800" dirty="0"/>
          </a:p>
        </p:txBody>
      </p:sp>
      <p:sp>
        <p:nvSpPr>
          <p:cNvPr id="40" name="직사각형 39"/>
          <p:cNvSpPr/>
          <p:nvPr/>
        </p:nvSpPr>
        <p:spPr>
          <a:xfrm>
            <a:off x="571472" y="5429264"/>
            <a:ext cx="207170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dirty="0" err="1" smtClean="0">
                <a:latin typeface="Bwhebb" pitchFamily="2" charset="0"/>
              </a:rPr>
              <a:t>yTir.B;v.h</a:t>
            </a:r>
            <a:r>
              <a:rPr lang="en-US" altLang="ko-KR" sz="4400" dirty="0" smtClean="0">
                <a:latin typeface="Bwhebb" pitchFamily="2" charset="0"/>
              </a:rPr>
              <a:t>'</a:t>
            </a:r>
            <a:endParaRPr lang="ko-KR" altLang="en-US" sz="4400" dirty="0"/>
          </a:p>
        </p:txBody>
      </p:sp>
      <p:sp>
        <p:nvSpPr>
          <p:cNvPr id="41" name="직사각형 40"/>
          <p:cNvSpPr/>
          <p:nvPr/>
        </p:nvSpPr>
        <p:spPr>
          <a:xfrm>
            <a:off x="2643174" y="5429264"/>
            <a:ext cx="93326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400" dirty="0" err="1" smtClean="0">
                <a:solidFill>
                  <a:srgbClr val="FF0000"/>
                </a:solidFill>
                <a:latin typeface="Bwhebb" pitchFamily="2" charset="0"/>
              </a:rPr>
              <a:t>rbv</a:t>
            </a:r>
            <a:endParaRPr lang="ko-KR" altLang="en-US" sz="4400" dirty="0"/>
          </a:p>
        </p:txBody>
      </p:sp>
      <p:sp>
        <p:nvSpPr>
          <p:cNvPr id="42" name="직사각형 41"/>
          <p:cNvSpPr/>
          <p:nvPr/>
        </p:nvSpPr>
        <p:spPr>
          <a:xfrm>
            <a:off x="4000496" y="5572140"/>
            <a:ext cx="17145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dirty="0" smtClean="0"/>
              <a:t>Ho. pf.</a:t>
            </a:r>
            <a:endParaRPr lang="ko-KR" altLang="en-US" sz="2800" dirty="0"/>
          </a:p>
        </p:txBody>
      </p:sp>
      <p:sp>
        <p:nvSpPr>
          <p:cNvPr id="43" name="직사각형 42"/>
          <p:cNvSpPr/>
          <p:nvPr/>
        </p:nvSpPr>
        <p:spPr>
          <a:xfrm>
            <a:off x="5857884" y="5572140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dirty="0" smtClean="0"/>
              <a:t>1.sg.</a:t>
            </a:r>
            <a:r>
              <a:rPr lang="en-US" altLang="ko-KR" sz="2000" b="1" dirty="0" smtClean="0"/>
              <a:t> </a:t>
            </a:r>
            <a:endParaRPr lang="ko-KR" alt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15342" y="-24"/>
            <a:ext cx="5328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2400" dirty="0" smtClean="0">
                <a:solidFill>
                  <a:srgbClr val="FF0000"/>
                </a:solidFill>
                <a:latin typeface="맑은 고딕"/>
                <a:ea typeface="맑은 고딕"/>
              </a:rPr>
              <a:t>미완료 용법</a:t>
            </a:r>
            <a:r>
              <a:rPr kumimoji="0" lang="en-US" altLang="ko-KR" sz="2400" dirty="0" smtClean="0">
                <a:solidFill>
                  <a:srgbClr val="FF0000"/>
                </a:solidFill>
                <a:latin typeface="맑은 고딕"/>
                <a:ea typeface="맑은 고딕"/>
              </a:rPr>
              <a:t>/</a:t>
            </a:r>
            <a:r>
              <a:rPr kumimoji="0" lang="ko-KR" altLang="en-US" sz="2400" dirty="0" smtClean="0">
                <a:solidFill>
                  <a:srgbClr val="FF0000"/>
                </a:solidFill>
                <a:latin typeface="맑은 고딕"/>
                <a:ea typeface="맑은 고딕"/>
              </a:rPr>
              <a:t>번역</a:t>
            </a:r>
            <a:r>
              <a:rPr kumimoji="0" lang="en-US" altLang="ko-KR" sz="2400" dirty="0" smtClean="0">
                <a:solidFill>
                  <a:srgbClr val="FF0000"/>
                </a:solidFill>
                <a:latin typeface="맑은 고딕"/>
                <a:ea typeface="맑은 고딕"/>
              </a:rPr>
              <a:t>—</a:t>
            </a:r>
            <a:r>
              <a:rPr kumimoji="0" lang="ko-KR" altLang="en-US" sz="2400" dirty="0" smtClean="0">
                <a:solidFill>
                  <a:srgbClr val="FF0000"/>
                </a:solidFill>
                <a:latin typeface="맑은 고딕"/>
                <a:ea typeface="맑은 고딕"/>
              </a:rPr>
              <a:t>문맥에서 파악</a:t>
            </a:r>
            <a:r>
              <a:rPr kumimoji="0" lang="en-US" altLang="ko-KR" sz="2400" dirty="0" smtClean="0">
                <a:solidFill>
                  <a:srgbClr val="FF0000"/>
                </a:solidFill>
                <a:latin typeface="맑은 고딕"/>
                <a:ea typeface="맑은 고딕"/>
              </a:rPr>
              <a:t>!</a:t>
            </a:r>
            <a:endParaRPr kumimoji="0" lang="ko-KR" altLang="en-US" sz="2400" dirty="0">
              <a:solidFill>
                <a:srgbClr val="FF0000"/>
              </a:solidFill>
              <a:latin typeface="맑은 고딕"/>
              <a:ea typeface="맑은 고딕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214282" y="571480"/>
            <a:ext cx="850112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3200" dirty="0" err="1" smtClean="0">
                <a:solidFill>
                  <a:prstClr val="black"/>
                </a:solidFill>
                <a:latin typeface="Bwhebb"/>
                <a:ea typeface="맑은 고딕"/>
              </a:rPr>
              <a:t>yliê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 </a:t>
            </a:r>
            <a:r>
              <a:rPr kumimoji="0" lang="en-US" altLang="ko-KR" sz="3200" dirty="0" err="1" smtClean="0">
                <a:solidFill>
                  <a:prstClr val="black"/>
                </a:solidFill>
                <a:latin typeface="Bwhebb"/>
                <a:ea typeface="맑은 고딕"/>
              </a:rPr>
              <a:t>Wrm.aToåw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: </a:t>
            </a:r>
            <a:r>
              <a:rPr kumimoji="0" lang="en-US" altLang="ko-KR" sz="3200" dirty="0" err="1" smtClean="0">
                <a:solidFill>
                  <a:prstClr val="black"/>
                </a:solidFill>
                <a:latin typeface="Bwhebb"/>
                <a:ea typeface="맑은 고딕"/>
              </a:rPr>
              <a:t>è~k,yle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[] </a:t>
            </a:r>
            <a:r>
              <a:rPr kumimoji="0" lang="en-US" altLang="ko-KR" sz="3200" dirty="0" err="1" smtClean="0">
                <a:solidFill>
                  <a:prstClr val="black"/>
                </a:solidFill>
                <a:latin typeface="Bwhebb"/>
                <a:ea typeface="맑은 고딕"/>
              </a:rPr>
              <a:t>aB'ä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 </a:t>
            </a:r>
            <a:r>
              <a:rPr kumimoji="0" lang="en-US" altLang="ko-KR" sz="3200" dirty="0" err="1" smtClean="0">
                <a:solidFill>
                  <a:prstClr val="black"/>
                </a:solidFill>
                <a:latin typeface="Bwhebb"/>
                <a:ea typeface="맑은 고딕"/>
              </a:rPr>
              <a:t>é!AM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[;-</a:t>
            </a:r>
            <a:r>
              <a:rPr kumimoji="0" lang="en-US" altLang="ko-KR" sz="3200" dirty="0" err="1" smtClean="0">
                <a:solidFill>
                  <a:prstClr val="black"/>
                </a:solidFill>
                <a:latin typeface="Bwhebb"/>
                <a:ea typeface="맑은 고딕"/>
              </a:rPr>
              <a:t>ynE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)B. %</a:t>
            </a:r>
            <a:r>
              <a:rPr kumimoji="0" lang="en-US" altLang="ko-KR" sz="3200" dirty="0" err="1" smtClean="0">
                <a:solidFill>
                  <a:prstClr val="black"/>
                </a:solidFill>
                <a:latin typeface="Bwhebb"/>
                <a:ea typeface="맑은 고딕"/>
              </a:rPr>
              <a:t>l,m,ä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 </a:t>
            </a:r>
            <a:r>
              <a:rPr kumimoji="0" lang="en-US" altLang="ko-KR" sz="3200" dirty="0" err="1" smtClean="0">
                <a:solidFill>
                  <a:prstClr val="black"/>
                </a:solidFill>
                <a:latin typeface="Bwhebb"/>
                <a:ea typeface="맑은 고딕"/>
              </a:rPr>
              <a:t>vx'ún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"-</a:t>
            </a:r>
            <a:r>
              <a:rPr kumimoji="0" lang="en-US" altLang="ko-KR" sz="3200" dirty="0" err="1" smtClean="0">
                <a:solidFill>
                  <a:prstClr val="black"/>
                </a:solidFill>
                <a:latin typeface="Bwhebb"/>
                <a:ea typeface="맑은 고딕"/>
              </a:rPr>
              <a:t>yKi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( </a:t>
            </a:r>
            <a:r>
              <a:rPr kumimoji="0" lang="en-US" altLang="ko-KR" sz="3200" dirty="0" err="1" smtClean="0">
                <a:solidFill>
                  <a:prstClr val="black"/>
                </a:solidFill>
                <a:latin typeface="Bwhebb"/>
                <a:ea typeface="맑은 고딕"/>
              </a:rPr>
              <a:t>Waªr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&gt;</a:t>
            </a:r>
            <a:r>
              <a:rPr kumimoji="0" lang="en-US" altLang="ko-KR" sz="3200" dirty="0" err="1" smtClean="0">
                <a:solidFill>
                  <a:prstClr val="black"/>
                </a:solidFill>
                <a:latin typeface="Bwhebb"/>
                <a:ea typeface="맑은 고딕"/>
              </a:rPr>
              <a:t>Tiw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: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kumimoji="0" lang="en-US" altLang="ko-KR" b="1" dirty="0" smtClean="0">
                <a:solidFill>
                  <a:prstClr val="black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(</a:t>
            </a:r>
            <a:r>
              <a:rPr kumimoji="0" lang="ko-KR" altLang="en-US" b="1" dirty="0" smtClean="0">
                <a:solidFill>
                  <a:prstClr val="black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삼상 </a:t>
            </a:r>
            <a:r>
              <a:rPr kumimoji="0" lang="en-US" altLang="ko-KR" b="1" dirty="0" smtClean="0">
                <a:solidFill>
                  <a:prstClr val="black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12:12)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 `~k,(</a:t>
            </a:r>
            <a:r>
              <a:rPr kumimoji="0" lang="en-US" altLang="ko-KR" sz="3200" dirty="0" err="1" smtClean="0">
                <a:solidFill>
                  <a:prstClr val="black"/>
                </a:solidFill>
                <a:latin typeface="Bwhebb"/>
                <a:ea typeface="맑은 고딕"/>
              </a:rPr>
              <a:t>K.l.m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; ~</a:t>
            </a:r>
            <a:r>
              <a:rPr kumimoji="0" lang="en-US" altLang="ko-KR" sz="3200" dirty="0" err="1" smtClean="0">
                <a:solidFill>
                  <a:prstClr val="black"/>
                </a:solidFill>
                <a:latin typeface="Bwhebb"/>
                <a:ea typeface="맑은 고딕"/>
              </a:rPr>
              <a:t>k,Þyhel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{a/ </a:t>
            </a:r>
            <a:r>
              <a:rPr kumimoji="0" lang="en-US" altLang="ko-KR" sz="3200" dirty="0" err="1" smtClean="0">
                <a:solidFill>
                  <a:prstClr val="black"/>
                </a:solidFill>
                <a:latin typeface="Bwhebb"/>
                <a:ea typeface="맑은 고딕"/>
              </a:rPr>
              <a:t>hw"ïhyw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: </a:t>
            </a:r>
            <a:r>
              <a:rPr kumimoji="0" lang="en-US" altLang="ko-KR" sz="3200" dirty="0" err="1" smtClean="0">
                <a:solidFill>
                  <a:prstClr val="black"/>
                </a:solidFill>
                <a:latin typeface="Bwhebb"/>
                <a:ea typeface="맑은 고딕"/>
              </a:rPr>
              <a:t>Wnyle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_[' </a:t>
            </a:r>
            <a:r>
              <a:rPr kumimoji="0" lang="en-US" altLang="ko-KR" sz="3200" dirty="0" smtClean="0">
                <a:solidFill>
                  <a:srgbClr val="FF0000"/>
                </a:solidFill>
                <a:latin typeface="Bwhebb"/>
                <a:ea typeface="맑은 고딕"/>
              </a:rPr>
              <a:t>%l{</a:t>
            </a:r>
            <a:r>
              <a:rPr kumimoji="0" lang="en-US" altLang="ko-KR" sz="3200" dirty="0" err="1" smtClean="0">
                <a:solidFill>
                  <a:srgbClr val="FF0000"/>
                </a:solidFill>
                <a:latin typeface="Bwhebb"/>
                <a:ea typeface="맑은 고딕"/>
              </a:rPr>
              <a:t>æm.yI</a:t>
            </a:r>
            <a:r>
              <a:rPr kumimoji="0" lang="en-US" altLang="ko-KR" sz="3200" dirty="0" smtClean="0">
                <a:solidFill>
                  <a:srgbClr val="FF0000"/>
                </a:solidFill>
                <a:latin typeface="Bwhebb"/>
                <a:ea typeface="맑은 고딕"/>
              </a:rPr>
              <a:t> 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%</a:t>
            </a:r>
            <a:r>
              <a:rPr kumimoji="0" lang="en-US" altLang="ko-KR" sz="3200" dirty="0" err="1" smtClean="0">
                <a:solidFill>
                  <a:prstClr val="black"/>
                </a:solidFill>
                <a:latin typeface="Bwhebb"/>
                <a:ea typeface="맑은 고딕"/>
              </a:rPr>
              <a:t>l,m,Þ-yKi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 al{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214282" y="1714489"/>
            <a:ext cx="850112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~</a:t>
            </a:r>
            <a:r>
              <a:rPr kumimoji="0" lang="en-US" altLang="ko-KR" sz="3200" dirty="0" err="1" smtClean="0">
                <a:solidFill>
                  <a:prstClr val="black"/>
                </a:solidFill>
                <a:latin typeface="Bwhebb"/>
                <a:ea typeface="맑은 고딕"/>
              </a:rPr>
              <a:t>k,êB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' ‘</a:t>
            </a:r>
            <a:r>
              <a:rPr kumimoji="0" lang="en-US" altLang="ko-KR" sz="3200" dirty="0" err="1" smtClean="0">
                <a:solidFill>
                  <a:prstClr val="black"/>
                </a:solidFill>
                <a:latin typeface="Bwhebb"/>
                <a:ea typeface="맑은 고딕"/>
              </a:rPr>
              <a:t>ynIa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] </a:t>
            </a:r>
            <a:r>
              <a:rPr kumimoji="0" lang="en-US" altLang="ko-KR" sz="3200" dirty="0" err="1" smtClean="0">
                <a:solidFill>
                  <a:srgbClr val="FF0000"/>
                </a:solidFill>
                <a:latin typeface="Bwhebb"/>
                <a:ea typeface="맑은 고딕"/>
              </a:rPr>
              <a:t>lvoÜm.a</a:t>
            </a:r>
            <a:r>
              <a:rPr kumimoji="0" lang="en-US" altLang="ko-KR" sz="3200" dirty="0" smtClean="0">
                <a:solidFill>
                  <a:srgbClr val="FF0000"/>
                </a:solidFill>
                <a:latin typeface="Bwhebb"/>
                <a:ea typeface="맑은 고딕"/>
              </a:rPr>
              <a:t>,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-al{) !A[</a:t>
            </a:r>
            <a:r>
              <a:rPr kumimoji="0" lang="en-US" altLang="ko-KR" sz="3200" dirty="0" err="1" smtClean="0">
                <a:solidFill>
                  <a:prstClr val="black"/>
                </a:solidFill>
                <a:latin typeface="Bwhebb"/>
                <a:ea typeface="맑은 고딕"/>
              </a:rPr>
              <a:t>êd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&gt;GI ‘~</a:t>
            </a:r>
            <a:r>
              <a:rPr kumimoji="0" lang="en-US" altLang="ko-KR" sz="3200" dirty="0" err="1" smtClean="0">
                <a:solidFill>
                  <a:prstClr val="black"/>
                </a:solidFill>
                <a:latin typeface="Bwhebb"/>
                <a:ea typeface="맑은 고딕"/>
              </a:rPr>
              <a:t>h,lea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] </a:t>
            </a:r>
            <a:r>
              <a:rPr kumimoji="0" lang="en-US" altLang="ko-KR" sz="3200" dirty="0" err="1" smtClean="0">
                <a:solidFill>
                  <a:prstClr val="black"/>
                </a:solidFill>
                <a:latin typeface="Bwhebb"/>
                <a:ea typeface="맑은 고딕"/>
              </a:rPr>
              <a:t>rm,aYOÝw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:</a:t>
            </a:r>
            <a:endParaRPr kumimoji="0" lang="en-US" altLang="ko-KR" sz="3200" baseline="30000" dirty="0">
              <a:solidFill>
                <a:prstClr val="black"/>
              </a:solidFill>
              <a:latin typeface="Arial"/>
              <a:ea typeface="맑은 고딕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kumimoji="0" lang="en-US" altLang="ko-KR" b="1" dirty="0" smtClean="0">
                <a:solidFill>
                  <a:prstClr val="black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(</a:t>
            </a:r>
            <a:r>
              <a:rPr kumimoji="0" lang="ko-KR" altLang="en-US" b="1" dirty="0" err="1" smtClean="0">
                <a:solidFill>
                  <a:prstClr val="black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삿</a:t>
            </a:r>
            <a:r>
              <a:rPr kumimoji="0" lang="ko-KR" altLang="en-US" b="1" dirty="0" smtClean="0">
                <a:solidFill>
                  <a:prstClr val="black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kumimoji="0" lang="en-US" altLang="ko-KR" b="1" dirty="0" smtClean="0">
                <a:solidFill>
                  <a:prstClr val="black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8:23)</a:t>
            </a:r>
            <a:r>
              <a:rPr kumimoji="0" lang="en-US" altLang="ko-KR" dirty="0" smtClean="0">
                <a:solidFill>
                  <a:prstClr val="black"/>
                </a:solidFill>
                <a:latin typeface="Bwhebb"/>
                <a:ea typeface="맑은 고딕"/>
              </a:rPr>
              <a:t> 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`~k,(B' </a:t>
            </a:r>
            <a:r>
              <a:rPr kumimoji="0" lang="en-US" altLang="ko-KR" sz="3200" dirty="0" err="1" smtClean="0">
                <a:solidFill>
                  <a:srgbClr val="FF0000"/>
                </a:solidFill>
                <a:latin typeface="Bwhebb"/>
                <a:ea typeface="맑은 고딕"/>
              </a:rPr>
              <a:t>lvoïm.yI</a:t>
            </a:r>
            <a:r>
              <a:rPr kumimoji="0" lang="en-US" altLang="ko-KR" sz="3200" dirty="0" smtClean="0">
                <a:solidFill>
                  <a:srgbClr val="FF0000"/>
                </a:solidFill>
                <a:latin typeface="Bwhebb"/>
                <a:ea typeface="맑은 고딕"/>
              </a:rPr>
              <a:t> </a:t>
            </a:r>
            <a:r>
              <a:rPr kumimoji="0" lang="en-US" altLang="ko-KR" sz="3200" dirty="0" err="1" smtClean="0">
                <a:solidFill>
                  <a:prstClr val="black"/>
                </a:solidFill>
                <a:latin typeface="Bwhebb"/>
                <a:ea typeface="맑은 고딕"/>
              </a:rPr>
              <a:t>hw"ßhy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&gt; ~</a:t>
            </a:r>
            <a:r>
              <a:rPr kumimoji="0" lang="en-US" altLang="ko-KR" sz="3200" dirty="0" err="1" smtClean="0">
                <a:solidFill>
                  <a:prstClr val="black"/>
                </a:solidFill>
                <a:latin typeface="Bwhebb"/>
                <a:ea typeface="맑은 고딕"/>
              </a:rPr>
              <a:t>k,_B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' </a:t>
            </a:r>
            <a:r>
              <a:rPr kumimoji="0" lang="en-US" altLang="ko-KR" sz="3200" dirty="0" err="1" smtClean="0">
                <a:solidFill>
                  <a:prstClr val="black"/>
                </a:solidFill>
                <a:latin typeface="Bwhebb"/>
                <a:ea typeface="맑은 고딕"/>
              </a:rPr>
              <a:t>ynIßB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. </a:t>
            </a:r>
            <a:r>
              <a:rPr kumimoji="0" lang="en-US" altLang="ko-KR" sz="3200" dirty="0" err="1" smtClean="0">
                <a:solidFill>
                  <a:srgbClr val="FF0000"/>
                </a:solidFill>
                <a:latin typeface="Bwhebb"/>
                <a:ea typeface="맑은 고딕"/>
              </a:rPr>
              <a:t>lvoïm.yI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-al{)w&gt;</a:t>
            </a:r>
            <a:endParaRPr kumimoji="0" lang="en-US" altLang="ko-KR" sz="3200" b="1" dirty="0" smtClean="0">
              <a:solidFill>
                <a:prstClr val="black"/>
              </a:solidFill>
              <a:latin typeface="Arial"/>
              <a:ea typeface="맑은 고딕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14282" y="142852"/>
            <a:ext cx="27222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2400" dirty="0">
                <a:solidFill>
                  <a:prstClr val="black"/>
                </a:solidFill>
                <a:latin typeface="맑은 고딕"/>
                <a:ea typeface="맑은 고딕"/>
              </a:rPr>
              <a:t>1. </a:t>
            </a:r>
            <a:r>
              <a:rPr kumimoji="0" lang="ko-KR" altLang="en-US" sz="2400" dirty="0" smtClean="0">
                <a:solidFill>
                  <a:prstClr val="black"/>
                </a:solidFill>
                <a:latin typeface="맑은 고딕"/>
                <a:ea typeface="맑은 고딕"/>
              </a:rPr>
              <a:t>미래</a:t>
            </a:r>
            <a:r>
              <a:rPr kumimoji="0" lang="en-US" altLang="ko-KR" sz="2400" dirty="0" smtClean="0">
                <a:solidFill>
                  <a:prstClr val="black"/>
                </a:solidFill>
                <a:latin typeface="맑은 고딕"/>
                <a:ea typeface="맑은 고딕"/>
              </a:rPr>
              <a:t>-</a:t>
            </a:r>
            <a:r>
              <a:rPr kumimoji="0" lang="ko-KR" altLang="en-US" sz="2400" dirty="0" smtClean="0">
                <a:solidFill>
                  <a:prstClr val="black"/>
                </a:solidFill>
                <a:latin typeface="맑은 고딕"/>
                <a:ea typeface="맑은 고딕"/>
              </a:rPr>
              <a:t> </a:t>
            </a:r>
            <a:r>
              <a:rPr kumimoji="0" lang="ko-KR" altLang="en-US" sz="2400" dirty="0">
                <a:solidFill>
                  <a:prstClr val="black"/>
                </a:solidFill>
                <a:latin typeface="맑은 고딕"/>
                <a:ea typeface="맑은 고딕"/>
              </a:rPr>
              <a:t>단순 동작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357158" y="2914818"/>
            <a:ext cx="3472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2400" dirty="0" smtClean="0">
                <a:solidFill>
                  <a:prstClr val="black"/>
                </a:solidFill>
                <a:latin typeface="맑은 고딕"/>
                <a:ea typeface="맑은 고딕"/>
              </a:rPr>
              <a:t>2. </a:t>
            </a:r>
            <a:r>
              <a:rPr kumimoji="0" lang="ko-KR" altLang="en-US" sz="2400" dirty="0" smtClean="0">
                <a:solidFill>
                  <a:prstClr val="black"/>
                </a:solidFill>
                <a:latin typeface="맑은 고딕"/>
                <a:ea typeface="맑은 고딕"/>
              </a:rPr>
              <a:t>과거</a:t>
            </a:r>
            <a:r>
              <a:rPr kumimoji="0" lang="en-US" altLang="ko-KR" sz="2400" dirty="0" smtClean="0">
                <a:solidFill>
                  <a:prstClr val="black"/>
                </a:solidFill>
                <a:latin typeface="맑은 고딕"/>
                <a:ea typeface="맑은 고딕"/>
              </a:rPr>
              <a:t>-</a:t>
            </a:r>
            <a:r>
              <a:rPr kumimoji="0" lang="ko-KR" altLang="en-US" sz="2400" dirty="0" smtClean="0">
                <a:solidFill>
                  <a:prstClr val="black"/>
                </a:solidFill>
                <a:latin typeface="맑은 고딕"/>
                <a:ea typeface="맑은 고딕"/>
              </a:rPr>
              <a:t>반복</a:t>
            </a:r>
            <a:r>
              <a:rPr kumimoji="0" lang="en-US" altLang="ko-KR" sz="2400" dirty="0" smtClean="0">
                <a:solidFill>
                  <a:prstClr val="black"/>
                </a:solidFill>
                <a:latin typeface="맑은 고딕"/>
                <a:ea typeface="맑은 고딕"/>
              </a:rPr>
              <a:t>, </a:t>
            </a:r>
            <a:r>
              <a:rPr kumimoji="0" lang="ko-KR" altLang="en-US" sz="2400" dirty="0" smtClean="0">
                <a:solidFill>
                  <a:prstClr val="black"/>
                </a:solidFill>
                <a:latin typeface="맑은 고딕"/>
                <a:ea typeface="맑은 고딕"/>
              </a:rPr>
              <a:t>습관</a:t>
            </a:r>
            <a:r>
              <a:rPr kumimoji="0" lang="en-US" altLang="ko-KR" sz="2400" dirty="0" smtClean="0">
                <a:solidFill>
                  <a:prstClr val="black"/>
                </a:solidFill>
                <a:latin typeface="맑은 고딕"/>
                <a:ea typeface="맑은 고딕"/>
              </a:rPr>
              <a:t>, </a:t>
            </a:r>
            <a:r>
              <a:rPr kumimoji="0" lang="ko-KR" altLang="en-US" sz="2400" dirty="0" smtClean="0">
                <a:solidFill>
                  <a:prstClr val="black"/>
                </a:solidFill>
                <a:latin typeface="맑은 고딕"/>
                <a:ea typeface="맑은 고딕"/>
              </a:rPr>
              <a:t>관습</a:t>
            </a:r>
            <a:endParaRPr kumimoji="0" lang="ko-KR" altLang="en-US" sz="2400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0" y="3343446"/>
            <a:ext cx="878682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kumimoji="0" lang="en-US" altLang="ko-KR" b="1" dirty="0" smtClean="0">
                <a:solidFill>
                  <a:prstClr val="black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(</a:t>
            </a:r>
            <a:r>
              <a:rPr kumimoji="0" lang="ko-KR" altLang="en-US" b="1" dirty="0" smtClean="0">
                <a:solidFill>
                  <a:prstClr val="black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창 </a:t>
            </a:r>
            <a:r>
              <a:rPr kumimoji="0" lang="en-US" altLang="ko-KR" b="1" dirty="0" smtClean="0">
                <a:solidFill>
                  <a:prstClr val="black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2:6)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 `</a:t>
            </a:r>
            <a:r>
              <a:rPr kumimoji="0" lang="en-US" altLang="ko-KR" sz="3200" dirty="0" err="1" smtClean="0">
                <a:solidFill>
                  <a:prstClr val="black"/>
                </a:solidFill>
                <a:latin typeface="Bwhebb"/>
                <a:ea typeface="맑은 고딕"/>
              </a:rPr>
              <a:t>hm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'(</a:t>
            </a:r>
            <a:r>
              <a:rPr kumimoji="0" lang="en-US" altLang="ko-KR" sz="3200" dirty="0" err="1" smtClean="0">
                <a:solidFill>
                  <a:prstClr val="black"/>
                </a:solidFill>
                <a:latin typeface="Bwhebb"/>
                <a:ea typeface="맑은 고딕"/>
              </a:rPr>
              <a:t>d"a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]h'(-</a:t>
            </a:r>
            <a:r>
              <a:rPr kumimoji="0" lang="en-US" altLang="ko-KR" sz="3200" dirty="0" err="1" smtClean="0">
                <a:solidFill>
                  <a:prstClr val="black"/>
                </a:solidFill>
                <a:latin typeface="Bwhebb"/>
                <a:ea typeface="맑은 고딕"/>
              </a:rPr>
              <a:t>ynE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)P.-</a:t>
            </a:r>
            <a:r>
              <a:rPr kumimoji="0" lang="en-US" altLang="ko-KR" sz="3200" dirty="0" err="1" smtClean="0">
                <a:solidFill>
                  <a:prstClr val="black"/>
                </a:solidFill>
                <a:latin typeface="Bwhebb"/>
                <a:ea typeface="맑은 고딕"/>
              </a:rPr>
              <a:t>lK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'-ta,( </a:t>
            </a:r>
            <a:r>
              <a:rPr kumimoji="0" lang="en-US" altLang="ko-KR" sz="3200" dirty="0" err="1" smtClean="0">
                <a:solidFill>
                  <a:prstClr val="black"/>
                </a:solidFill>
                <a:latin typeface="Bwhebb"/>
                <a:ea typeface="맑은 고딕"/>
              </a:rPr>
              <a:t>hq"ßv.hiw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&gt; #r&lt;</a:t>
            </a:r>
            <a:r>
              <a:rPr kumimoji="0" lang="en-US" altLang="ko-KR" sz="3200" dirty="0" err="1" smtClean="0">
                <a:solidFill>
                  <a:prstClr val="black"/>
                </a:solidFill>
                <a:latin typeface="Bwhebb"/>
                <a:ea typeface="맑은 고딕"/>
              </a:rPr>
              <a:t>a'_h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'-!mi </a:t>
            </a:r>
            <a:r>
              <a:rPr kumimoji="0" lang="en-US" altLang="ko-KR" sz="3200" dirty="0" err="1" smtClean="0">
                <a:solidFill>
                  <a:srgbClr val="FF0000"/>
                </a:solidFill>
                <a:latin typeface="Bwhebb"/>
                <a:ea typeface="맑은 고딕"/>
              </a:rPr>
              <a:t>hl,ä</a:t>
            </a:r>
            <a:r>
              <a:rPr kumimoji="0" lang="en-US" altLang="ko-KR" sz="3200" dirty="0" smtClean="0">
                <a:solidFill>
                  <a:srgbClr val="FF0000"/>
                </a:solidFill>
                <a:latin typeface="Bwhebb"/>
                <a:ea typeface="맑은 고딕"/>
              </a:rPr>
              <a:t>[]y:) </a:t>
            </a:r>
            <a:r>
              <a:rPr kumimoji="0" lang="en-US" altLang="ko-KR" sz="3200" dirty="0" err="1" smtClean="0">
                <a:solidFill>
                  <a:prstClr val="black"/>
                </a:solidFill>
                <a:latin typeface="Bwhebb"/>
                <a:ea typeface="맑은 고딕"/>
              </a:rPr>
              <a:t>daeÞw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&gt;</a:t>
            </a:r>
            <a:r>
              <a:rPr kumimoji="0" lang="en-US" altLang="ko-KR" sz="3200" baseline="30000" dirty="0" smtClean="0">
                <a:solidFill>
                  <a:prstClr val="black"/>
                </a:solidFill>
                <a:latin typeface="Arial"/>
                <a:ea typeface="맑은 고딕"/>
              </a:rPr>
              <a:t>  </a:t>
            </a:r>
            <a:endParaRPr kumimoji="0" lang="en-US" altLang="ko-KR" sz="3200" dirty="0" smtClean="0">
              <a:solidFill>
                <a:prstClr val="black"/>
              </a:solidFill>
              <a:latin typeface="Arial"/>
              <a:ea typeface="맑은 고딕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357158" y="3986388"/>
            <a:ext cx="3472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2400" dirty="0">
                <a:solidFill>
                  <a:prstClr val="black"/>
                </a:solidFill>
                <a:latin typeface="맑은 고딕"/>
                <a:ea typeface="맑은 고딕"/>
              </a:rPr>
              <a:t>3</a:t>
            </a:r>
            <a:r>
              <a:rPr kumimoji="0" lang="en-US" altLang="ko-KR" sz="2400" dirty="0" smtClean="0">
                <a:solidFill>
                  <a:prstClr val="black"/>
                </a:solidFill>
                <a:latin typeface="맑은 고딕"/>
                <a:ea typeface="맑은 고딕"/>
              </a:rPr>
              <a:t>. </a:t>
            </a:r>
            <a:r>
              <a:rPr kumimoji="0" lang="ko-KR" altLang="en-US" sz="2400" dirty="0" smtClean="0">
                <a:solidFill>
                  <a:prstClr val="black"/>
                </a:solidFill>
                <a:latin typeface="맑은 고딕"/>
                <a:ea typeface="맑은 고딕"/>
              </a:rPr>
              <a:t>현</a:t>
            </a:r>
            <a:r>
              <a:rPr kumimoji="0" lang="ko-KR" altLang="en-US" sz="2400" dirty="0">
                <a:solidFill>
                  <a:prstClr val="black"/>
                </a:solidFill>
                <a:latin typeface="맑은 고딕"/>
                <a:ea typeface="맑은 고딕"/>
              </a:rPr>
              <a:t>재</a:t>
            </a:r>
            <a:r>
              <a:rPr kumimoji="0" lang="en-US" altLang="ko-KR" sz="2400" dirty="0" smtClean="0">
                <a:solidFill>
                  <a:prstClr val="black"/>
                </a:solidFill>
                <a:latin typeface="맑은 고딕"/>
                <a:ea typeface="맑은 고딕"/>
              </a:rPr>
              <a:t>-</a:t>
            </a:r>
            <a:r>
              <a:rPr kumimoji="0" lang="ko-KR" altLang="en-US" sz="2400" dirty="0" smtClean="0">
                <a:solidFill>
                  <a:prstClr val="black"/>
                </a:solidFill>
                <a:latin typeface="맑은 고딕"/>
                <a:ea typeface="맑은 고딕"/>
              </a:rPr>
              <a:t>반복</a:t>
            </a:r>
            <a:r>
              <a:rPr kumimoji="0" lang="en-US" altLang="ko-KR" sz="2400" dirty="0" smtClean="0">
                <a:solidFill>
                  <a:prstClr val="black"/>
                </a:solidFill>
                <a:latin typeface="맑은 고딕"/>
                <a:ea typeface="맑은 고딕"/>
              </a:rPr>
              <a:t>, </a:t>
            </a:r>
            <a:r>
              <a:rPr kumimoji="0" lang="ko-KR" altLang="en-US" sz="2400" dirty="0" smtClean="0">
                <a:solidFill>
                  <a:prstClr val="black"/>
                </a:solidFill>
                <a:latin typeface="맑은 고딕"/>
                <a:ea typeface="맑은 고딕"/>
              </a:rPr>
              <a:t>습관</a:t>
            </a:r>
            <a:r>
              <a:rPr kumimoji="0" lang="en-US" altLang="ko-KR" sz="2400" dirty="0" smtClean="0">
                <a:solidFill>
                  <a:prstClr val="black"/>
                </a:solidFill>
                <a:latin typeface="맑은 고딕"/>
                <a:ea typeface="맑은 고딕"/>
              </a:rPr>
              <a:t>, </a:t>
            </a:r>
            <a:r>
              <a:rPr kumimoji="0" lang="ko-KR" altLang="en-US" sz="2400" dirty="0" smtClean="0">
                <a:solidFill>
                  <a:prstClr val="black"/>
                </a:solidFill>
                <a:latin typeface="맑은 고딕"/>
                <a:ea typeface="맑은 고딕"/>
              </a:rPr>
              <a:t>관습</a:t>
            </a:r>
            <a:endParaRPr kumimoji="0" lang="ko-KR" altLang="en-US" sz="2400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357158" y="4486454"/>
            <a:ext cx="835821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kumimoji="0" lang="en-US" altLang="ko-KR" b="1" dirty="0" smtClean="0">
                <a:solidFill>
                  <a:prstClr val="black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(</a:t>
            </a:r>
            <a:r>
              <a:rPr kumimoji="0" lang="ko-KR" altLang="en-US" b="1" dirty="0" smtClean="0">
                <a:solidFill>
                  <a:prstClr val="black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잠 </a:t>
            </a:r>
            <a:r>
              <a:rPr kumimoji="0" lang="en-US" altLang="ko-KR" b="1" dirty="0" smtClean="0">
                <a:solidFill>
                  <a:prstClr val="black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15:29)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 `</a:t>
            </a:r>
            <a:r>
              <a:rPr kumimoji="0" lang="en-US" altLang="ko-KR" sz="3200" dirty="0" smtClean="0">
                <a:solidFill>
                  <a:srgbClr val="FF0000"/>
                </a:solidFill>
                <a:latin typeface="Bwhebb"/>
                <a:ea typeface="맑은 고딕"/>
              </a:rPr>
              <a:t>[m'(</a:t>
            </a:r>
            <a:r>
              <a:rPr kumimoji="0" lang="en-US" altLang="ko-KR" sz="3200" dirty="0" err="1" smtClean="0">
                <a:solidFill>
                  <a:srgbClr val="FF0000"/>
                </a:solidFill>
                <a:latin typeface="Bwhebb"/>
                <a:ea typeface="맑은 고딕"/>
              </a:rPr>
              <a:t>v.yI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 ~</a:t>
            </a:r>
            <a:r>
              <a:rPr kumimoji="0" lang="en-US" altLang="ko-KR" sz="3200" dirty="0" err="1" smtClean="0">
                <a:solidFill>
                  <a:prstClr val="black"/>
                </a:solidFill>
                <a:latin typeface="Bwhebb"/>
                <a:ea typeface="맑은 고딕"/>
              </a:rPr>
              <a:t>yqIåyDIc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; </a:t>
            </a:r>
            <a:r>
              <a:rPr kumimoji="0" lang="en-US" altLang="ko-KR" sz="3200" dirty="0" err="1" smtClean="0">
                <a:solidFill>
                  <a:prstClr val="black"/>
                </a:solidFill>
                <a:latin typeface="Bwhebb"/>
                <a:ea typeface="맑은 고딕"/>
              </a:rPr>
              <a:t>tL;Þpit.W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 ~y[</a:t>
            </a:r>
            <a:r>
              <a:rPr kumimoji="0" lang="en-US" altLang="ko-KR" sz="3200" dirty="0" err="1" smtClean="0">
                <a:solidFill>
                  <a:prstClr val="black"/>
                </a:solidFill>
                <a:latin typeface="Bwhebb"/>
                <a:ea typeface="맑은 고딕"/>
              </a:rPr>
              <a:t>i_v'r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&gt;me </a:t>
            </a:r>
            <a:r>
              <a:rPr kumimoji="0" lang="en-US" altLang="ko-KR" sz="3200" dirty="0" err="1" smtClean="0">
                <a:solidFill>
                  <a:prstClr val="black"/>
                </a:solidFill>
                <a:latin typeface="Bwhebb"/>
                <a:ea typeface="맑은 고딕"/>
              </a:rPr>
              <a:t>hw"hy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&gt;â </a:t>
            </a:r>
            <a:r>
              <a:rPr kumimoji="0" lang="en-US" altLang="ko-KR" sz="3200" dirty="0" err="1" smtClean="0">
                <a:solidFill>
                  <a:prstClr val="black"/>
                </a:solidFill>
                <a:latin typeface="Bwhebb"/>
                <a:ea typeface="맑은 고딕"/>
              </a:rPr>
              <a:t>qAxår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"</a:t>
            </a:r>
            <a:endParaRPr kumimoji="0" lang="en-US" altLang="ko-KR" sz="3200" dirty="0" smtClean="0">
              <a:solidFill>
                <a:prstClr val="black"/>
              </a:solidFill>
              <a:latin typeface="Arial"/>
              <a:ea typeface="맑은 고딕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357158" y="5143512"/>
            <a:ext cx="3472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2400" dirty="0" smtClean="0">
                <a:solidFill>
                  <a:prstClr val="black"/>
                </a:solidFill>
                <a:latin typeface="맑은 고딕"/>
                <a:ea typeface="맑은 고딕"/>
              </a:rPr>
              <a:t>4. </a:t>
            </a:r>
            <a:r>
              <a:rPr kumimoji="0" lang="ko-KR" altLang="en-US" sz="2400" dirty="0" smtClean="0">
                <a:solidFill>
                  <a:prstClr val="black"/>
                </a:solidFill>
                <a:latin typeface="맑은 고딕"/>
                <a:ea typeface="맑은 고딕"/>
              </a:rPr>
              <a:t>미</a:t>
            </a:r>
            <a:r>
              <a:rPr kumimoji="0" lang="ko-KR" altLang="en-US" sz="2400" dirty="0">
                <a:solidFill>
                  <a:prstClr val="black"/>
                </a:solidFill>
                <a:latin typeface="맑은 고딕"/>
                <a:ea typeface="맑은 고딕"/>
              </a:rPr>
              <a:t>래</a:t>
            </a:r>
            <a:r>
              <a:rPr kumimoji="0" lang="en-US" altLang="ko-KR" sz="2400" dirty="0" smtClean="0">
                <a:solidFill>
                  <a:prstClr val="black"/>
                </a:solidFill>
                <a:latin typeface="맑은 고딕"/>
                <a:ea typeface="맑은 고딕"/>
              </a:rPr>
              <a:t>-</a:t>
            </a:r>
            <a:r>
              <a:rPr kumimoji="0" lang="ko-KR" altLang="en-US" sz="2400" dirty="0" smtClean="0">
                <a:solidFill>
                  <a:prstClr val="black"/>
                </a:solidFill>
                <a:latin typeface="맑은 고딕"/>
                <a:ea typeface="맑은 고딕"/>
              </a:rPr>
              <a:t>반복</a:t>
            </a:r>
            <a:r>
              <a:rPr kumimoji="0" lang="en-US" altLang="ko-KR" sz="2400" dirty="0" smtClean="0">
                <a:solidFill>
                  <a:prstClr val="black"/>
                </a:solidFill>
                <a:latin typeface="맑은 고딕"/>
                <a:ea typeface="맑은 고딕"/>
              </a:rPr>
              <a:t>, </a:t>
            </a:r>
            <a:r>
              <a:rPr kumimoji="0" lang="ko-KR" altLang="en-US" sz="2400" dirty="0" smtClean="0">
                <a:solidFill>
                  <a:prstClr val="black"/>
                </a:solidFill>
                <a:latin typeface="맑은 고딕"/>
                <a:ea typeface="맑은 고딕"/>
              </a:rPr>
              <a:t>습관</a:t>
            </a:r>
            <a:r>
              <a:rPr kumimoji="0" lang="en-US" altLang="ko-KR" sz="2400" dirty="0" smtClean="0">
                <a:solidFill>
                  <a:prstClr val="black"/>
                </a:solidFill>
                <a:latin typeface="맑은 고딕"/>
                <a:ea typeface="맑은 고딕"/>
              </a:rPr>
              <a:t>, </a:t>
            </a:r>
            <a:r>
              <a:rPr kumimoji="0" lang="ko-KR" altLang="en-US" sz="2400" dirty="0" smtClean="0">
                <a:solidFill>
                  <a:prstClr val="black"/>
                </a:solidFill>
                <a:latin typeface="맑은 고딕"/>
                <a:ea typeface="맑은 고딕"/>
              </a:rPr>
              <a:t>관습</a:t>
            </a:r>
            <a:endParaRPr kumimoji="0" lang="ko-KR" altLang="en-US" sz="2400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285720" y="5715016"/>
            <a:ext cx="835821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kumimoji="0" lang="en-US" altLang="ko-KR" b="1" dirty="0" smtClean="0">
                <a:solidFill>
                  <a:prstClr val="black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(</a:t>
            </a:r>
            <a:r>
              <a:rPr kumimoji="0" lang="ko-KR" altLang="en-US" b="1" dirty="0" smtClean="0">
                <a:solidFill>
                  <a:prstClr val="black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시 </a:t>
            </a:r>
            <a:r>
              <a:rPr kumimoji="0" lang="en-US" altLang="ko-KR" b="1" dirty="0" smtClean="0">
                <a:solidFill>
                  <a:prstClr val="black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111:5)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 `At*</a:t>
            </a:r>
            <a:r>
              <a:rPr kumimoji="0" lang="en-US" altLang="ko-KR" sz="3200" dirty="0" err="1" smtClean="0">
                <a:solidFill>
                  <a:prstClr val="black"/>
                </a:solidFill>
                <a:latin typeface="Bwhebb"/>
                <a:ea typeface="맑은 고딕"/>
              </a:rPr>
              <a:t>yrIB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. ~</a:t>
            </a:r>
            <a:r>
              <a:rPr kumimoji="0" lang="en-US" altLang="ko-KR" sz="3200" dirty="0" err="1" smtClean="0">
                <a:solidFill>
                  <a:prstClr val="black"/>
                </a:solidFill>
                <a:latin typeface="Bwhebb"/>
                <a:ea typeface="맑은 고딕"/>
              </a:rPr>
              <a:t>l'äA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[l. </a:t>
            </a:r>
            <a:r>
              <a:rPr kumimoji="0" lang="en-US" altLang="ko-KR" sz="3200" dirty="0" err="1" smtClean="0">
                <a:solidFill>
                  <a:srgbClr val="FF0000"/>
                </a:solidFill>
                <a:latin typeface="Bwhebb"/>
                <a:ea typeface="맑은 고딕"/>
              </a:rPr>
              <a:t>rKoàz</a:t>
            </a:r>
            <a:r>
              <a:rPr kumimoji="0" lang="en-US" altLang="ko-KR" sz="3200" dirty="0" smtClean="0">
                <a:solidFill>
                  <a:srgbClr val="FF0000"/>
                </a:solidFill>
                <a:latin typeface="Bwhebb"/>
                <a:ea typeface="맑은 고딕"/>
              </a:rPr>
              <a:t>&gt;</a:t>
            </a:r>
            <a:r>
              <a:rPr kumimoji="0" lang="en-US" altLang="ko-KR" sz="3200" dirty="0" err="1" smtClean="0">
                <a:solidFill>
                  <a:srgbClr val="FF0000"/>
                </a:solidFill>
                <a:latin typeface="Bwhebb"/>
                <a:ea typeface="맑은 고딕"/>
              </a:rPr>
              <a:t>yI</a:t>
            </a:r>
            <a:r>
              <a:rPr kumimoji="0" lang="en-US" altLang="ko-KR" sz="3200" dirty="0" smtClean="0">
                <a:solidFill>
                  <a:srgbClr val="FF0000"/>
                </a:solidFill>
                <a:latin typeface="Bwhebb"/>
                <a:ea typeface="맑은 고딕"/>
              </a:rPr>
              <a:t> </a:t>
            </a:r>
            <a:r>
              <a:rPr lang="pl-PL" altLang="ko-KR" sz="3200" dirty="0">
                <a:solidFill>
                  <a:prstClr val="black"/>
                </a:solidFill>
                <a:latin typeface="Bwhebb"/>
              </a:rPr>
              <a:t>wya'_rEyli( !t:ån" @</a:t>
            </a:r>
            <a:r>
              <a:rPr lang="pl-PL" altLang="ko-KR" sz="3200" dirty="0" smtClean="0">
                <a:solidFill>
                  <a:prstClr val="black"/>
                </a:solidFill>
                <a:latin typeface="Bwhebb"/>
              </a:rPr>
              <a:t>r&lt;j,</a:t>
            </a:r>
            <a:endParaRPr kumimoji="0" lang="en-US" altLang="ko-KR" sz="3200" dirty="0" smtClean="0">
              <a:solidFill>
                <a:prstClr val="black"/>
              </a:solidFill>
              <a:latin typeface="Arial"/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2656453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2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125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1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1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57158" y="214291"/>
            <a:ext cx="850112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h['</a:t>
            </a:r>
            <a:r>
              <a:rPr kumimoji="0" lang="en-US" altLang="ko-KR" sz="3200" dirty="0" err="1" smtClean="0">
                <a:solidFill>
                  <a:prstClr val="black"/>
                </a:solidFill>
                <a:latin typeface="Bwhebb"/>
                <a:ea typeface="맑은 고딕"/>
              </a:rPr>
              <a:t>êr"h'ä-lK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' tae… </a:t>
            </a:r>
            <a:r>
              <a:rPr kumimoji="0" lang="en-US" altLang="ko-KR" sz="3200" dirty="0" err="1" smtClean="0">
                <a:solidFill>
                  <a:prstClr val="black"/>
                </a:solidFill>
                <a:latin typeface="Bwhebb"/>
                <a:ea typeface="맑은 고딕"/>
              </a:rPr>
              <a:t>hd"êWhy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&gt; </a:t>
            </a:r>
            <a:r>
              <a:rPr kumimoji="0" lang="en-US" altLang="ko-KR" sz="3200" dirty="0" err="1" smtClean="0">
                <a:solidFill>
                  <a:prstClr val="black"/>
                </a:solidFill>
                <a:latin typeface="Bwhebb"/>
                <a:ea typeface="맑은 고딕"/>
              </a:rPr>
              <a:t>tyBeä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 </a:t>
            </a:r>
            <a:r>
              <a:rPr kumimoji="0" lang="en-US" altLang="ko-KR" sz="3200" dirty="0" smtClean="0">
                <a:solidFill>
                  <a:srgbClr val="FF0000"/>
                </a:solidFill>
                <a:latin typeface="Bwhebb"/>
                <a:ea typeface="맑은 고딕"/>
              </a:rPr>
              <a:t>‘W[</a:t>
            </a:r>
            <a:r>
              <a:rPr kumimoji="0" lang="en-US" altLang="ko-KR" sz="3200" dirty="0" err="1" smtClean="0">
                <a:solidFill>
                  <a:srgbClr val="FF0000"/>
                </a:solidFill>
                <a:latin typeface="Bwhebb"/>
                <a:ea typeface="맑은 고딕"/>
              </a:rPr>
              <a:t>m.v.yI</a:t>
            </a:r>
            <a:r>
              <a:rPr kumimoji="0" lang="en-US" altLang="ko-KR" sz="3200" dirty="0" smtClean="0">
                <a:solidFill>
                  <a:srgbClr val="FF0000"/>
                </a:solidFill>
                <a:latin typeface="Bwhebb"/>
                <a:ea typeface="맑은 고딕"/>
              </a:rPr>
              <a:t> </a:t>
            </a:r>
            <a:r>
              <a:rPr kumimoji="0" lang="en-US" altLang="ko-KR" sz="3200" dirty="0" err="1" smtClean="0">
                <a:solidFill>
                  <a:srgbClr val="00B050"/>
                </a:solidFill>
                <a:latin typeface="Bwhebb"/>
                <a:ea typeface="맑은 고딕"/>
              </a:rPr>
              <a:t>yl;ÛWa</a:t>
            </a:r>
            <a:endParaRPr kumimoji="0" lang="en-US" altLang="ko-KR" sz="3200" dirty="0" smtClean="0">
              <a:solidFill>
                <a:srgbClr val="00B050"/>
              </a:solidFill>
              <a:latin typeface="Bwhebb"/>
              <a:ea typeface="맑은 고딕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kumimoji="0" lang="en-US" altLang="ko-KR" b="1" dirty="0" smtClean="0">
                <a:solidFill>
                  <a:prstClr val="black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(</a:t>
            </a:r>
            <a:r>
              <a:rPr kumimoji="0" lang="ko-KR" altLang="en-US" b="1" dirty="0" err="1" smtClean="0">
                <a:solidFill>
                  <a:prstClr val="black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렘</a:t>
            </a:r>
            <a:r>
              <a:rPr kumimoji="0" lang="ko-KR" altLang="en-US" b="1" dirty="0" smtClean="0">
                <a:solidFill>
                  <a:prstClr val="black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kumimoji="0" lang="en-US" altLang="ko-KR" b="1" dirty="0" smtClean="0">
                <a:solidFill>
                  <a:prstClr val="black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36:3) …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 ~</a:t>
            </a:r>
            <a:r>
              <a:rPr kumimoji="0" lang="en-US" altLang="ko-KR" sz="3200" dirty="0" err="1" smtClean="0">
                <a:solidFill>
                  <a:prstClr val="black"/>
                </a:solidFill>
                <a:latin typeface="Bwhebb"/>
                <a:ea typeface="맑은 고딕"/>
              </a:rPr>
              <a:t>h,_l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' </a:t>
            </a:r>
            <a:r>
              <a:rPr kumimoji="0" lang="en-US" altLang="ko-KR" sz="3200" dirty="0" err="1" smtClean="0">
                <a:solidFill>
                  <a:prstClr val="black"/>
                </a:solidFill>
                <a:latin typeface="Bwhebb"/>
                <a:ea typeface="맑은 고딕"/>
              </a:rPr>
              <a:t>tAfå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[]l; </a:t>
            </a:r>
            <a:r>
              <a:rPr kumimoji="0" lang="en-US" altLang="ko-KR" sz="3200" dirty="0" err="1" smtClean="0">
                <a:solidFill>
                  <a:prstClr val="black"/>
                </a:solidFill>
                <a:latin typeface="Bwhebb"/>
                <a:ea typeface="맑은 고딕"/>
              </a:rPr>
              <a:t>bveÞxo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 </a:t>
            </a:r>
            <a:r>
              <a:rPr kumimoji="0" lang="en-US" altLang="ko-KR" sz="3200" dirty="0" err="1" smtClean="0">
                <a:solidFill>
                  <a:prstClr val="black"/>
                </a:solidFill>
                <a:latin typeface="Bwhebb"/>
                <a:ea typeface="맑은 고딕"/>
              </a:rPr>
              <a:t>ykiînOa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' </a:t>
            </a:r>
            <a:r>
              <a:rPr kumimoji="0" lang="en-US" altLang="ko-KR" sz="3200" dirty="0" err="1" smtClean="0">
                <a:solidFill>
                  <a:prstClr val="black"/>
                </a:solidFill>
                <a:latin typeface="Bwhebb"/>
                <a:ea typeface="맑은 고딕"/>
              </a:rPr>
              <a:t>rv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&lt;a]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3200" dirty="0" err="1" smtClean="0">
                <a:solidFill>
                  <a:prstClr val="black"/>
                </a:solidFill>
                <a:latin typeface="Bwhebb"/>
                <a:ea typeface="맑은 고딕"/>
              </a:rPr>
              <a:t>lae_r"f.yI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-ta</a:t>
            </a:r>
            <a:r>
              <a:rPr kumimoji="0" lang="en-US" altLang="ko-KR" sz="3200" dirty="0">
                <a:solidFill>
                  <a:prstClr val="black"/>
                </a:solidFill>
                <a:latin typeface="Bwhebb"/>
                <a:ea typeface="맑은 고딕"/>
              </a:rPr>
              <a:t>, </a:t>
            </a:r>
            <a:r>
              <a:rPr kumimoji="0" lang="en-US" altLang="ko-KR" sz="3200" dirty="0" err="1">
                <a:solidFill>
                  <a:prstClr val="black"/>
                </a:solidFill>
                <a:latin typeface="Bwhebb"/>
                <a:ea typeface="맑은 고딕"/>
              </a:rPr>
              <a:t>xL;Þv;l</a:t>
            </a:r>
            <a:r>
              <a:rPr kumimoji="0" lang="en-US" altLang="ko-KR" sz="3200" dirty="0">
                <a:solidFill>
                  <a:prstClr val="black"/>
                </a:solidFill>
                <a:latin typeface="Bwhebb"/>
                <a:ea typeface="맑은 고딕"/>
              </a:rPr>
              <a:t>. </a:t>
            </a:r>
            <a:r>
              <a:rPr kumimoji="0" lang="en-US" altLang="ko-KR" sz="3200" dirty="0" err="1">
                <a:solidFill>
                  <a:prstClr val="black"/>
                </a:solidFill>
                <a:latin typeface="Bwhebb"/>
                <a:ea typeface="맑은 고딕"/>
              </a:rPr>
              <a:t>AlêqoB</a:t>
            </a:r>
            <a:r>
              <a:rPr kumimoji="0" lang="en-US" altLang="ko-KR" sz="3200" dirty="0">
                <a:solidFill>
                  <a:prstClr val="black"/>
                </a:solidFill>
                <a:latin typeface="Bwhebb"/>
                <a:ea typeface="맑은 고딕"/>
              </a:rPr>
              <a:t>. </a:t>
            </a:r>
            <a:r>
              <a:rPr kumimoji="0" lang="en-US" altLang="ko-KR" sz="3200" dirty="0">
                <a:solidFill>
                  <a:srgbClr val="FF0000"/>
                </a:solidFill>
                <a:latin typeface="Bwhebb"/>
                <a:ea typeface="맑은 고딕"/>
              </a:rPr>
              <a:t>[</a:t>
            </a:r>
            <a:r>
              <a:rPr kumimoji="0" lang="en-US" altLang="ko-KR" sz="3200" dirty="0" err="1">
                <a:solidFill>
                  <a:srgbClr val="FF0000"/>
                </a:solidFill>
                <a:latin typeface="Bwhebb"/>
                <a:ea typeface="맑은 고딕"/>
              </a:rPr>
              <a:t>m;äv.a</a:t>
            </a:r>
            <a:r>
              <a:rPr kumimoji="0" lang="en-US" altLang="ko-KR" sz="3200" dirty="0">
                <a:solidFill>
                  <a:srgbClr val="FF0000"/>
                </a:solidFill>
                <a:latin typeface="Bwhebb"/>
                <a:ea typeface="맑은 고딕"/>
              </a:rPr>
              <a:t>, </a:t>
            </a:r>
            <a:r>
              <a:rPr kumimoji="0" lang="en-US" altLang="ko-KR" sz="3200" dirty="0" err="1">
                <a:solidFill>
                  <a:srgbClr val="00B050"/>
                </a:solidFill>
                <a:latin typeface="Bwhebb"/>
                <a:ea typeface="맑은 고딕"/>
              </a:rPr>
              <a:t>rv</a:t>
            </a:r>
            <a:r>
              <a:rPr kumimoji="0" lang="en-US" altLang="ko-KR" sz="3200" dirty="0">
                <a:solidFill>
                  <a:srgbClr val="00B050"/>
                </a:solidFill>
                <a:latin typeface="Bwhebb"/>
                <a:ea typeface="맑은 고딕"/>
              </a:rPr>
              <a:t>&lt;</a:t>
            </a:r>
            <a:r>
              <a:rPr kumimoji="0" lang="en-US" altLang="ko-KR" sz="3200" dirty="0" err="1">
                <a:solidFill>
                  <a:srgbClr val="00B050"/>
                </a:solidFill>
                <a:latin typeface="Bwhebb"/>
                <a:ea typeface="맑은 고딕"/>
              </a:rPr>
              <a:t>åa</a:t>
            </a:r>
            <a:r>
              <a:rPr kumimoji="0" lang="en-US" altLang="ko-KR" sz="3200" dirty="0">
                <a:solidFill>
                  <a:srgbClr val="00B050"/>
                </a:solidFill>
                <a:latin typeface="Bwhebb"/>
                <a:ea typeface="맑은 고딕"/>
              </a:rPr>
              <a:t>] </a:t>
            </a:r>
            <a:r>
              <a:rPr kumimoji="0" lang="en-US" altLang="ko-KR" sz="3200" dirty="0">
                <a:solidFill>
                  <a:prstClr val="black"/>
                </a:solidFill>
                <a:latin typeface="Bwhebb"/>
                <a:ea typeface="맑은 고딕"/>
              </a:rPr>
              <a:t>‘</a:t>
            </a:r>
            <a:r>
              <a:rPr kumimoji="0" lang="en-US" altLang="ko-KR" sz="3200" dirty="0" err="1">
                <a:solidFill>
                  <a:prstClr val="black"/>
                </a:solidFill>
                <a:latin typeface="Bwhebb"/>
                <a:ea typeface="맑은 고딕"/>
              </a:rPr>
              <a:t>hw"hy</a:t>
            </a:r>
            <a:r>
              <a:rPr kumimoji="0" lang="en-US" altLang="ko-KR" sz="3200" dirty="0">
                <a:solidFill>
                  <a:prstClr val="black"/>
                </a:solidFill>
                <a:latin typeface="Bwhebb"/>
                <a:ea typeface="맑은 고딕"/>
              </a:rPr>
              <a:t>&gt; </a:t>
            </a:r>
            <a:r>
              <a:rPr kumimoji="0" lang="en-US" altLang="ko-KR" sz="3200" dirty="0" err="1">
                <a:solidFill>
                  <a:srgbClr val="00B050"/>
                </a:solidFill>
                <a:latin typeface="Bwhebb"/>
                <a:ea typeface="맑은 고딕"/>
              </a:rPr>
              <a:t>ymiÛ</a:t>
            </a:r>
            <a:r>
              <a:rPr kumimoji="0" lang="en-US" altLang="ko-KR" sz="3200" dirty="0">
                <a:solidFill>
                  <a:srgbClr val="00B050"/>
                </a:solidFill>
                <a:latin typeface="Bwhebb"/>
                <a:ea typeface="맑은 고딕"/>
              </a:rPr>
              <a:t> </a:t>
            </a:r>
            <a:r>
              <a:rPr kumimoji="0" lang="en-US" altLang="ko-KR" sz="3200" dirty="0">
                <a:solidFill>
                  <a:prstClr val="black"/>
                </a:solidFill>
                <a:latin typeface="Bwhebb"/>
                <a:ea typeface="맑은 고딕"/>
              </a:rPr>
              <a:t>h[</a:t>
            </a:r>
            <a:r>
              <a:rPr kumimoji="0" lang="en-US" altLang="ko-KR" sz="3200" dirty="0" err="1">
                <a:solidFill>
                  <a:prstClr val="black"/>
                </a:solidFill>
                <a:latin typeface="Bwhebb"/>
                <a:ea typeface="맑은 고딕"/>
              </a:rPr>
              <a:t>oêr</a:t>
            </a:r>
            <a:r>
              <a:rPr kumimoji="0" lang="en-US" altLang="ko-KR" sz="3200" dirty="0">
                <a:solidFill>
                  <a:prstClr val="black"/>
                </a:solidFill>
                <a:latin typeface="Bwhebb"/>
                <a:ea typeface="맑은 고딕"/>
              </a:rPr>
              <a:t>&gt;P; </a:t>
            </a:r>
            <a:r>
              <a:rPr kumimoji="0" lang="en-US" altLang="ko-KR" sz="3200" dirty="0" err="1">
                <a:solidFill>
                  <a:prstClr val="black"/>
                </a:solidFill>
                <a:latin typeface="Bwhebb"/>
                <a:ea typeface="맑은 고딕"/>
              </a:rPr>
              <a:t>rm,aYOæw</a:t>
            </a:r>
            <a:r>
              <a:rPr kumimoji="0" lang="en-US" altLang="ko-KR" sz="3200" dirty="0">
                <a:solidFill>
                  <a:prstClr val="black"/>
                </a:solidFill>
                <a:latin typeface="Bwhebb"/>
                <a:ea typeface="맑은 고딕"/>
              </a:rPr>
              <a:t>:</a:t>
            </a:r>
            <a:endParaRPr kumimoji="0" lang="en-US" altLang="ko-KR" sz="3200" baseline="30000" dirty="0">
              <a:solidFill>
                <a:prstClr val="black"/>
              </a:solidFill>
              <a:latin typeface="Arial"/>
              <a:ea typeface="맑은 고딕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kumimoji="0" lang="en-US" altLang="ko-KR" b="1" dirty="0" smtClean="0">
                <a:solidFill>
                  <a:prstClr val="black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(</a:t>
            </a:r>
            <a:r>
              <a:rPr kumimoji="0" lang="ko-KR" altLang="en-US" b="1" dirty="0" smtClean="0">
                <a:solidFill>
                  <a:prstClr val="black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출 </a:t>
            </a:r>
            <a:r>
              <a:rPr kumimoji="0" lang="en-US" altLang="ko-KR" b="1" dirty="0" smtClean="0">
                <a:solidFill>
                  <a:prstClr val="black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5:2)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 `</a:t>
            </a:r>
            <a:r>
              <a:rPr kumimoji="0" lang="en-US" altLang="ko-KR" sz="3200" dirty="0" err="1">
                <a:solidFill>
                  <a:prstClr val="black"/>
                </a:solidFill>
                <a:latin typeface="Bwhebb"/>
                <a:ea typeface="맑은 고딕"/>
              </a:rPr>
              <a:t>x;Le</a:t>
            </a:r>
            <a:r>
              <a:rPr kumimoji="0" lang="en-US" altLang="ko-KR" sz="3200" dirty="0">
                <a:solidFill>
                  <a:prstClr val="black"/>
                </a:solidFill>
                <a:latin typeface="Bwhebb"/>
                <a:ea typeface="맑은 고딕"/>
              </a:rPr>
              <a:t>(</a:t>
            </a:r>
            <a:r>
              <a:rPr kumimoji="0" lang="en-US" altLang="ko-KR" sz="3200" dirty="0" err="1">
                <a:solidFill>
                  <a:prstClr val="black"/>
                </a:solidFill>
                <a:latin typeface="Bwhebb"/>
                <a:ea typeface="맑은 고딕"/>
              </a:rPr>
              <a:t>v;a</a:t>
            </a:r>
            <a:r>
              <a:rPr kumimoji="0" lang="en-US" altLang="ko-KR" sz="3200" dirty="0">
                <a:solidFill>
                  <a:prstClr val="black"/>
                </a:solidFill>
                <a:latin typeface="Bwhebb"/>
                <a:ea typeface="맑은 고딕"/>
              </a:rPr>
              <a:t>] al{ï </a:t>
            </a:r>
            <a:r>
              <a:rPr kumimoji="0" lang="en-US" altLang="ko-KR" sz="3200" dirty="0" err="1">
                <a:solidFill>
                  <a:prstClr val="black"/>
                </a:solidFill>
                <a:latin typeface="Bwhebb"/>
                <a:ea typeface="맑은 고딕"/>
              </a:rPr>
              <a:t>laeÞr"f.yI</a:t>
            </a:r>
            <a:r>
              <a:rPr kumimoji="0" lang="en-US" altLang="ko-KR" sz="3200" dirty="0">
                <a:solidFill>
                  <a:prstClr val="black"/>
                </a:solidFill>
                <a:latin typeface="Bwhebb"/>
                <a:ea typeface="맑은 고딕"/>
              </a:rPr>
              <a:t>-ta, ~</a:t>
            </a:r>
            <a:r>
              <a:rPr kumimoji="0" lang="en-US" altLang="ko-KR" sz="3200" dirty="0" err="1">
                <a:solidFill>
                  <a:prstClr val="black"/>
                </a:solidFill>
                <a:latin typeface="Bwhebb"/>
                <a:ea typeface="맑은 고딕"/>
              </a:rPr>
              <a:t>g:ïw</a:t>
            </a:r>
            <a:r>
              <a:rPr kumimoji="0" lang="en-US" altLang="ko-KR" sz="3200" dirty="0">
                <a:solidFill>
                  <a:prstClr val="black"/>
                </a:solidFill>
                <a:latin typeface="Bwhebb"/>
                <a:ea typeface="맑은 고딕"/>
              </a:rPr>
              <a:t>&gt; </a:t>
            </a:r>
            <a:r>
              <a:rPr kumimoji="0" lang="en-US" altLang="ko-KR" sz="3200" dirty="0" err="1">
                <a:solidFill>
                  <a:prstClr val="black"/>
                </a:solidFill>
                <a:latin typeface="Bwhebb"/>
                <a:ea typeface="맑은 고딕"/>
              </a:rPr>
              <a:t>hw"ëhy</a:t>
            </a:r>
            <a:r>
              <a:rPr kumimoji="0" lang="en-US" altLang="ko-KR" sz="3200" dirty="0">
                <a:solidFill>
                  <a:prstClr val="black"/>
                </a:solidFill>
                <a:latin typeface="Bwhebb"/>
                <a:ea typeface="맑은 고딕"/>
              </a:rPr>
              <a:t>&gt;-ta, ‘</a:t>
            </a:r>
            <a:r>
              <a:rPr kumimoji="0" lang="en-US" altLang="ko-KR" sz="3200" dirty="0" err="1">
                <a:solidFill>
                  <a:prstClr val="black"/>
                </a:solidFill>
                <a:latin typeface="Bwhebb"/>
                <a:ea typeface="맑은 고딕"/>
              </a:rPr>
              <a:t>yTi</a:t>
            </a:r>
            <a:r>
              <a:rPr kumimoji="0" lang="en-US" altLang="ko-KR" sz="3200" dirty="0">
                <a:solidFill>
                  <a:prstClr val="black"/>
                </a:solidFill>
                <a:latin typeface="Bwhebb"/>
                <a:ea typeface="맑은 고딕"/>
              </a:rPr>
              <a:t>[.</a:t>
            </a:r>
            <a:r>
              <a:rPr kumimoji="0" lang="en-US" altLang="ko-KR" sz="3200" dirty="0" err="1">
                <a:solidFill>
                  <a:prstClr val="black"/>
                </a:solidFill>
                <a:latin typeface="Bwhebb"/>
                <a:ea typeface="맑은 고딕"/>
              </a:rPr>
              <a:t>d:’y</a:t>
            </a:r>
            <a:r>
              <a:rPr kumimoji="0" lang="en-US" altLang="ko-KR" sz="3200" dirty="0">
                <a:solidFill>
                  <a:prstClr val="black"/>
                </a:solidFill>
                <a:latin typeface="Bwhebb"/>
                <a:ea typeface="맑은 고딕"/>
              </a:rPr>
              <a:t>" al{Ü</a:t>
            </a:r>
            <a:endParaRPr kumimoji="0" lang="en-US" altLang="ko-KR" sz="3200" b="1" dirty="0">
              <a:solidFill>
                <a:prstClr val="black"/>
              </a:solidFill>
              <a:latin typeface="Arial"/>
              <a:ea typeface="맑은 고딕"/>
            </a:endParaRPr>
          </a:p>
          <a:p>
            <a:pPr algn="r"/>
            <a:r>
              <a:rPr lang="en-US" altLang="ko-KR" sz="3200" dirty="0">
                <a:solidFill>
                  <a:prstClr val="black"/>
                </a:solidFill>
                <a:latin typeface="Bwhebb"/>
              </a:rPr>
              <a:t>~</a:t>
            </a:r>
            <a:r>
              <a:rPr lang="en-US" altLang="ko-KR" sz="3200" dirty="0" err="1">
                <a:solidFill>
                  <a:prstClr val="black"/>
                </a:solidFill>
                <a:latin typeface="Bwhebb"/>
              </a:rPr>
              <a:t>yIr:ßc.mi</a:t>
            </a:r>
            <a:r>
              <a:rPr lang="en-US" altLang="ko-KR" sz="3200" dirty="0">
                <a:solidFill>
                  <a:prstClr val="black"/>
                </a:solidFill>
                <a:latin typeface="Bwhebb"/>
              </a:rPr>
              <a:t> #r&lt;</a:t>
            </a:r>
            <a:r>
              <a:rPr lang="en-US" altLang="ko-KR" sz="3200" dirty="0" err="1">
                <a:solidFill>
                  <a:prstClr val="black"/>
                </a:solidFill>
                <a:latin typeface="Bwhebb"/>
              </a:rPr>
              <a:t>a,îme</a:t>
            </a:r>
            <a:r>
              <a:rPr lang="en-US" altLang="ko-KR" sz="3200" dirty="0">
                <a:solidFill>
                  <a:prstClr val="black"/>
                </a:solidFill>
                <a:latin typeface="Bwhebb"/>
              </a:rPr>
              <a:t> </a:t>
            </a:r>
            <a:r>
              <a:rPr lang="en-US" altLang="ko-KR" sz="3200" dirty="0" smtClean="0">
                <a:solidFill>
                  <a:prstClr val="black"/>
                </a:solidFill>
                <a:latin typeface="Bwhebb"/>
              </a:rPr>
              <a:t>^a]</a:t>
            </a:r>
            <a:r>
              <a:rPr lang="en-US" altLang="ko-KR" sz="3200" dirty="0" err="1" smtClean="0">
                <a:solidFill>
                  <a:prstClr val="black"/>
                </a:solidFill>
                <a:latin typeface="Bwhebb"/>
              </a:rPr>
              <a:t>yci</a:t>
            </a:r>
            <a:r>
              <a:rPr lang="en-US" altLang="ko-KR" sz="3200" dirty="0" smtClean="0">
                <a:solidFill>
                  <a:prstClr val="black"/>
                </a:solidFill>
                <a:latin typeface="Bwhebb"/>
              </a:rPr>
              <a:t>(Ah </a:t>
            </a:r>
            <a:r>
              <a:rPr lang="en-US" altLang="ko-KR" sz="3200" dirty="0" err="1">
                <a:solidFill>
                  <a:prstClr val="black"/>
                </a:solidFill>
                <a:latin typeface="Bwhebb"/>
              </a:rPr>
              <a:t>rv</a:t>
            </a:r>
            <a:r>
              <a:rPr lang="en-US" altLang="ko-KR" sz="3200" dirty="0">
                <a:solidFill>
                  <a:prstClr val="black"/>
                </a:solidFill>
                <a:latin typeface="Bwhebb"/>
              </a:rPr>
              <a:t>&lt;</a:t>
            </a:r>
            <a:r>
              <a:rPr lang="en-US" altLang="ko-KR" sz="3200" dirty="0" err="1">
                <a:solidFill>
                  <a:prstClr val="black"/>
                </a:solidFill>
                <a:latin typeface="Bwhebb"/>
              </a:rPr>
              <a:t>ôa</a:t>
            </a:r>
            <a:r>
              <a:rPr lang="en-US" altLang="ko-KR" sz="3200" dirty="0">
                <a:solidFill>
                  <a:prstClr val="black"/>
                </a:solidFill>
                <a:latin typeface="Bwhebb"/>
              </a:rPr>
              <a:t>] </a:t>
            </a:r>
            <a:r>
              <a:rPr lang="en-US" altLang="ko-KR" sz="3200" dirty="0" err="1">
                <a:solidFill>
                  <a:prstClr val="black"/>
                </a:solidFill>
                <a:latin typeface="Bwhebb"/>
              </a:rPr>
              <a:t>hw</a:t>
            </a:r>
            <a:r>
              <a:rPr lang="en-US" altLang="ko-KR" sz="3200" dirty="0">
                <a:solidFill>
                  <a:prstClr val="black"/>
                </a:solidFill>
                <a:latin typeface="Bwhebb"/>
              </a:rPr>
              <a:t>"+</a:t>
            </a:r>
            <a:r>
              <a:rPr lang="en-US" altLang="ko-KR" sz="3200" dirty="0" err="1">
                <a:solidFill>
                  <a:prstClr val="black"/>
                </a:solidFill>
                <a:latin typeface="Bwhebb"/>
              </a:rPr>
              <a:t>hy</a:t>
            </a:r>
            <a:r>
              <a:rPr lang="en-US" altLang="ko-KR" sz="3200" dirty="0">
                <a:solidFill>
                  <a:prstClr val="black"/>
                </a:solidFill>
                <a:latin typeface="Bwhebb"/>
              </a:rPr>
              <a:t>&gt;-ta, </a:t>
            </a:r>
            <a:r>
              <a:rPr lang="en-US" altLang="ko-KR" sz="3200" dirty="0" err="1">
                <a:solidFill>
                  <a:srgbClr val="FF0000"/>
                </a:solidFill>
                <a:latin typeface="Bwhebb"/>
              </a:rPr>
              <a:t>xK;Þv.T</a:t>
            </a:r>
            <a:r>
              <a:rPr lang="en-US" altLang="ko-KR" sz="3200" dirty="0" err="1">
                <a:solidFill>
                  <a:prstClr val="black"/>
                </a:solidFill>
                <a:latin typeface="Bwhebb"/>
              </a:rPr>
              <a:t>i</a:t>
            </a:r>
            <a:r>
              <a:rPr lang="en-US" altLang="ko-KR" sz="3200" dirty="0">
                <a:solidFill>
                  <a:prstClr val="black"/>
                </a:solidFill>
                <a:latin typeface="Bwhebb"/>
              </a:rPr>
              <a:t>-</a:t>
            </a:r>
            <a:r>
              <a:rPr lang="en-US" altLang="ko-KR" sz="3200" dirty="0">
                <a:solidFill>
                  <a:srgbClr val="00B050"/>
                </a:solidFill>
                <a:latin typeface="Bwhebb"/>
              </a:rPr>
              <a:t>!P,</a:t>
            </a:r>
            <a:r>
              <a:rPr lang="en-US" altLang="ko-KR" sz="3200" dirty="0">
                <a:solidFill>
                  <a:prstClr val="black"/>
                </a:solidFill>
                <a:latin typeface="Bwhebb"/>
              </a:rPr>
              <a:t> ^</a:t>
            </a:r>
            <a:r>
              <a:rPr lang="en-US" altLang="ko-KR" sz="3200" dirty="0" err="1">
                <a:solidFill>
                  <a:prstClr val="black"/>
                </a:solidFill>
                <a:latin typeface="Bwhebb"/>
              </a:rPr>
              <a:t>êl</a:t>
            </a:r>
            <a:r>
              <a:rPr lang="en-US" altLang="ko-KR" sz="3200" dirty="0">
                <a:solidFill>
                  <a:prstClr val="black"/>
                </a:solidFill>
                <a:latin typeface="Bwhebb"/>
              </a:rPr>
              <a:t>. </a:t>
            </a:r>
            <a:r>
              <a:rPr lang="en-US" altLang="ko-KR" sz="3200" dirty="0" err="1">
                <a:solidFill>
                  <a:prstClr val="black"/>
                </a:solidFill>
                <a:latin typeface="Bwhebb"/>
              </a:rPr>
              <a:t>rm,V'ähi</a:t>
            </a:r>
            <a:r>
              <a:rPr lang="en-US" altLang="ko-KR" sz="1400" baseline="30000" dirty="0">
                <a:solidFill>
                  <a:prstClr val="black"/>
                </a:solidFill>
                <a:latin typeface="Arial"/>
              </a:rPr>
              <a:t> </a:t>
            </a:r>
            <a:endParaRPr lang="en-US" altLang="ko-KR" sz="1400" dirty="0">
              <a:solidFill>
                <a:prstClr val="black"/>
              </a:solidFill>
              <a:latin typeface="Arial"/>
            </a:endParaRPr>
          </a:p>
          <a:p>
            <a:pPr algn="r"/>
            <a:r>
              <a:rPr kumimoji="0" lang="en-US" altLang="ko-KR" b="1" dirty="0" smtClean="0">
                <a:solidFill>
                  <a:prstClr val="black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(</a:t>
            </a:r>
            <a:r>
              <a:rPr kumimoji="0" lang="ko-KR" altLang="en-US" b="1" dirty="0" smtClean="0">
                <a:solidFill>
                  <a:prstClr val="black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신 </a:t>
            </a:r>
            <a:r>
              <a:rPr kumimoji="0" lang="en-US" altLang="ko-KR" b="1" dirty="0" smtClean="0">
                <a:solidFill>
                  <a:prstClr val="black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6:12)</a:t>
            </a:r>
            <a:r>
              <a:rPr lang="en-US" altLang="ko-KR" sz="3200" dirty="0" smtClean="0">
                <a:solidFill>
                  <a:prstClr val="black"/>
                </a:solidFill>
                <a:latin typeface="Bwhebb"/>
              </a:rPr>
              <a:t> `~</a:t>
            </a:r>
            <a:r>
              <a:rPr lang="en-US" altLang="ko-KR" sz="3200" dirty="0" err="1" smtClean="0">
                <a:solidFill>
                  <a:prstClr val="black"/>
                </a:solidFill>
                <a:latin typeface="Bwhebb"/>
              </a:rPr>
              <a:t>ydI</a:t>
            </a:r>
            <a:r>
              <a:rPr lang="en-US" altLang="ko-KR" sz="3200" dirty="0" smtClean="0">
                <a:solidFill>
                  <a:prstClr val="black"/>
                </a:solidFill>
                <a:latin typeface="Bwhebb"/>
              </a:rPr>
              <a:t>(b'[] </a:t>
            </a:r>
            <a:r>
              <a:rPr lang="en-US" altLang="ko-KR" sz="3200" dirty="0" err="1" smtClean="0">
                <a:solidFill>
                  <a:prstClr val="black"/>
                </a:solidFill>
                <a:latin typeface="Bwhebb"/>
              </a:rPr>
              <a:t>tyBeîmi</a:t>
            </a:r>
            <a:endParaRPr lang="en-US" altLang="ko-KR" sz="1400" dirty="0" smtClean="0">
              <a:solidFill>
                <a:prstClr val="black"/>
              </a:solidFill>
              <a:latin typeface="Bwhebb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kumimoji="0" lang="en-US" altLang="ko-KR" b="1" dirty="0">
                <a:solidFill>
                  <a:prstClr val="black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(</a:t>
            </a:r>
            <a:r>
              <a:rPr kumimoji="0" lang="ko-KR" altLang="en-US" b="1" dirty="0">
                <a:solidFill>
                  <a:prstClr val="black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신 </a:t>
            </a:r>
            <a:r>
              <a:rPr kumimoji="0" lang="en-US" altLang="ko-KR" b="1" dirty="0" smtClean="0">
                <a:solidFill>
                  <a:prstClr val="black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6:13)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 `</a:t>
            </a:r>
            <a:r>
              <a:rPr kumimoji="0" lang="en-US" altLang="ko-KR" sz="3200" dirty="0" smtClean="0">
                <a:solidFill>
                  <a:srgbClr val="FF0000"/>
                </a:solidFill>
                <a:latin typeface="Bwhebb"/>
                <a:ea typeface="맑은 고딕"/>
              </a:rPr>
              <a:t>[;be(</a:t>
            </a:r>
            <a:r>
              <a:rPr kumimoji="0" lang="en-US" altLang="ko-KR" sz="3200" dirty="0" err="1" smtClean="0">
                <a:solidFill>
                  <a:srgbClr val="FF0000"/>
                </a:solidFill>
                <a:latin typeface="Bwhebb"/>
                <a:ea typeface="맑은 고딕"/>
              </a:rPr>
              <a:t>V'Ti</a:t>
            </a:r>
            <a:r>
              <a:rPr kumimoji="0" lang="en-US" altLang="ko-KR" sz="3200" dirty="0" smtClean="0">
                <a:solidFill>
                  <a:srgbClr val="FF0000"/>
                </a:solidFill>
                <a:latin typeface="Bwhebb"/>
                <a:ea typeface="맑은 고딕"/>
              </a:rPr>
              <a:t> </a:t>
            </a:r>
            <a:r>
              <a:rPr kumimoji="0" lang="en-US" altLang="ko-KR" sz="3200" dirty="0" err="1" smtClean="0">
                <a:solidFill>
                  <a:prstClr val="black"/>
                </a:solidFill>
                <a:latin typeface="Bwhebb"/>
                <a:ea typeface="맑은 고딕"/>
              </a:rPr>
              <a:t>Amßv.biW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 </a:t>
            </a:r>
            <a:r>
              <a:rPr kumimoji="0" lang="en-US" altLang="ko-KR" sz="3200" dirty="0" err="1" smtClean="0">
                <a:solidFill>
                  <a:srgbClr val="FF0000"/>
                </a:solidFill>
                <a:latin typeface="Bwhebb"/>
                <a:ea typeface="맑은 고딕"/>
              </a:rPr>
              <a:t>dbo</a:t>
            </a:r>
            <a:r>
              <a:rPr kumimoji="0" lang="en-US" altLang="ko-KR" sz="3200" dirty="0" smtClean="0">
                <a:solidFill>
                  <a:srgbClr val="FF0000"/>
                </a:solidFill>
                <a:latin typeface="Bwhebb"/>
                <a:ea typeface="맑은 고딕"/>
              </a:rPr>
              <a:t>+[]t; </a:t>
            </a:r>
            <a:r>
              <a:rPr kumimoji="0" lang="en-US" altLang="ko-KR" sz="3200" dirty="0" err="1" smtClean="0">
                <a:solidFill>
                  <a:prstClr val="black"/>
                </a:solidFill>
                <a:latin typeface="Bwhebb"/>
                <a:ea typeface="맑은 고딕"/>
              </a:rPr>
              <a:t>Atåaow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&gt; </a:t>
            </a:r>
            <a:r>
              <a:rPr kumimoji="0" lang="en-US" altLang="ko-KR" sz="3200" dirty="0" err="1" smtClean="0">
                <a:solidFill>
                  <a:srgbClr val="FF0000"/>
                </a:solidFill>
                <a:latin typeface="Bwhebb"/>
                <a:ea typeface="맑은 고딕"/>
              </a:rPr>
              <a:t>ar"ÞyTi</a:t>
            </a:r>
            <a:r>
              <a:rPr kumimoji="0" lang="en-US" altLang="ko-KR" sz="3200" dirty="0" smtClean="0">
                <a:solidFill>
                  <a:srgbClr val="FF0000"/>
                </a:solidFill>
                <a:latin typeface="Bwhebb"/>
                <a:ea typeface="맑은 고딕"/>
              </a:rPr>
              <a:t> 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^yh,²l{a/ </a:t>
            </a:r>
            <a:r>
              <a:rPr kumimoji="0" lang="en-US" altLang="ko-KR" sz="3200" dirty="0" err="1" smtClean="0">
                <a:solidFill>
                  <a:prstClr val="black"/>
                </a:solidFill>
                <a:latin typeface="Bwhebb"/>
                <a:ea typeface="맑은 고딕"/>
              </a:rPr>
              <a:t>hw"ôhy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&gt;-ta,</a:t>
            </a:r>
            <a:endParaRPr kumimoji="0" lang="en-US" altLang="ko-KR" sz="3200" dirty="0" smtClean="0">
              <a:solidFill>
                <a:prstClr val="black"/>
              </a:solidFill>
              <a:latin typeface="Arial"/>
              <a:ea typeface="맑은 고딕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3200" dirty="0" err="1" smtClean="0">
                <a:solidFill>
                  <a:prstClr val="black"/>
                </a:solidFill>
                <a:latin typeface="Bwhebb"/>
                <a:ea typeface="맑은 고딕"/>
              </a:rPr>
              <a:t>rmeêao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 </a:t>
            </a:r>
            <a:r>
              <a:rPr kumimoji="0" lang="en-US" altLang="ko-KR" sz="3200" dirty="0">
                <a:solidFill>
                  <a:prstClr val="black"/>
                </a:solidFill>
                <a:latin typeface="Bwhebb"/>
                <a:ea typeface="맑은 고딕"/>
              </a:rPr>
              <a:t>‘</a:t>
            </a:r>
            <a:r>
              <a:rPr kumimoji="0" lang="en-US" altLang="ko-KR" sz="3200" dirty="0" err="1">
                <a:solidFill>
                  <a:prstClr val="black"/>
                </a:solidFill>
                <a:latin typeface="Bwhebb"/>
                <a:ea typeface="맑은 고딕"/>
              </a:rPr>
              <a:t>yn"doa</a:t>
            </a:r>
            <a:r>
              <a:rPr kumimoji="0" lang="en-US" altLang="ko-KR" sz="3200" dirty="0">
                <a:solidFill>
                  <a:prstClr val="black"/>
                </a:solidFill>
                <a:latin typeface="Bwhebb"/>
                <a:ea typeface="맑은 고딕"/>
              </a:rPr>
              <a:t>] </a:t>
            </a:r>
            <a:r>
              <a:rPr kumimoji="0" lang="en-US" altLang="ko-KR" sz="3200" dirty="0" err="1">
                <a:solidFill>
                  <a:prstClr val="black"/>
                </a:solidFill>
                <a:latin typeface="Bwhebb"/>
                <a:ea typeface="맑은 고딕"/>
              </a:rPr>
              <a:t>lAqÜ</a:t>
            </a:r>
            <a:r>
              <a:rPr kumimoji="0" lang="en-US" altLang="ko-KR" sz="3200" dirty="0">
                <a:solidFill>
                  <a:prstClr val="black"/>
                </a:solidFill>
                <a:latin typeface="Bwhebb"/>
                <a:ea typeface="맑은 고딕"/>
              </a:rPr>
              <a:t>-ta, [</a:t>
            </a:r>
            <a:r>
              <a:rPr kumimoji="0" lang="en-US" altLang="ko-KR" sz="3200" dirty="0" err="1">
                <a:solidFill>
                  <a:prstClr val="black"/>
                </a:solidFill>
                <a:latin typeface="Bwhebb"/>
                <a:ea typeface="맑은 고딕"/>
              </a:rPr>
              <a:t>m;úv.a,w</a:t>
            </a:r>
            <a:r>
              <a:rPr kumimoji="0" lang="en-US" altLang="ko-KR" sz="3200" dirty="0">
                <a:solidFill>
                  <a:prstClr val="black"/>
                </a:solidFill>
                <a:latin typeface="Bwhebb"/>
                <a:ea typeface="맑은 고딕"/>
              </a:rPr>
              <a:t>"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kumimoji="0" lang="en-US" altLang="ko-KR" b="1" dirty="0" smtClean="0">
                <a:solidFill>
                  <a:prstClr val="black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(</a:t>
            </a:r>
            <a:r>
              <a:rPr kumimoji="0" lang="ko-KR" altLang="en-US" b="1" dirty="0" smtClean="0">
                <a:solidFill>
                  <a:prstClr val="black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사 </a:t>
            </a:r>
            <a:r>
              <a:rPr kumimoji="0" lang="en-US" altLang="ko-KR" b="1" dirty="0" smtClean="0">
                <a:solidFill>
                  <a:prstClr val="black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6:8)</a:t>
            </a:r>
            <a:r>
              <a:rPr kumimoji="0" lang="en-US" altLang="ko-KR" sz="3200" dirty="0" smtClean="0">
                <a:solidFill>
                  <a:prstClr val="black"/>
                </a:solidFill>
                <a:latin typeface="Bwhebb"/>
                <a:ea typeface="맑은 고딕"/>
              </a:rPr>
              <a:t> `</a:t>
            </a:r>
            <a:r>
              <a:rPr kumimoji="0" lang="en-US" altLang="ko-KR" sz="3200" dirty="0" err="1">
                <a:solidFill>
                  <a:srgbClr val="FF0000"/>
                </a:solidFill>
                <a:latin typeface="Bwhebb"/>
                <a:ea typeface="맑은 고딕"/>
              </a:rPr>
              <a:t>ynIxE</a:t>
            </a:r>
            <a:r>
              <a:rPr kumimoji="0" lang="en-US" altLang="ko-KR" sz="3200" dirty="0">
                <a:solidFill>
                  <a:srgbClr val="FF0000"/>
                </a:solidFill>
                <a:latin typeface="Bwhebb"/>
                <a:ea typeface="맑은 고딕"/>
              </a:rPr>
              <a:t>)</a:t>
            </a:r>
            <a:r>
              <a:rPr kumimoji="0" lang="en-US" altLang="ko-KR" sz="3200" dirty="0" err="1">
                <a:solidFill>
                  <a:srgbClr val="FF0000"/>
                </a:solidFill>
                <a:latin typeface="Bwhebb"/>
                <a:ea typeface="맑은 고딕"/>
              </a:rPr>
              <a:t>l'v</a:t>
            </a:r>
            <a:r>
              <a:rPr kumimoji="0" lang="en-US" altLang="ko-KR" sz="3200" dirty="0">
                <a:solidFill>
                  <a:srgbClr val="FF0000"/>
                </a:solidFill>
                <a:latin typeface="Bwhebb"/>
                <a:ea typeface="맑은 고딕"/>
              </a:rPr>
              <a:t>. </a:t>
            </a:r>
            <a:r>
              <a:rPr kumimoji="0" lang="en-US" altLang="ko-KR" sz="3200" dirty="0" err="1">
                <a:solidFill>
                  <a:prstClr val="black"/>
                </a:solidFill>
                <a:latin typeface="Bwhebb"/>
                <a:ea typeface="맑은 고딕"/>
              </a:rPr>
              <a:t>ynIïn</a:t>
            </a:r>
            <a:r>
              <a:rPr kumimoji="0" lang="en-US" altLang="ko-KR" sz="3200" dirty="0">
                <a:solidFill>
                  <a:prstClr val="black"/>
                </a:solidFill>
                <a:latin typeface="Bwhebb"/>
                <a:ea typeface="맑은 고딕"/>
              </a:rPr>
              <a:t>&gt;hi </a:t>
            </a:r>
            <a:r>
              <a:rPr kumimoji="0" lang="en-US" altLang="ko-KR" sz="3200" dirty="0" err="1">
                <a:solidFill>
                  <a:prstClr val="black"/>
                </a:solidFill>
                <a:latin typeface="Bwhebb"/>
                <a:ea typeface="맑은 고딕"/>
              </a:rPr>
              <a:t>rm:ßaow</a:t>
            </a:r>
            <a:r>
              <a:rPr kumimoji="0" lang="en-US" altLang="ko-KR" sz="3200" dirty="0">
                <a:solidFill>
                  <a:prstClr val="black"/>
                </a:solidFill>
                <a:latin typeface="Bwhebb"/>
                <a:ea typeface="맑은 고딕"/>
              </a:rPr>
              <a:t>" </a:t>
            </a:r>
            <a:r>
              <a:rPr kumimoji="0" lang="en-US" altLang="ko-KR" sz="3200" dirty="0" err="1">
                <a:solidFill>
                  <a:prstClr val="black"/>
                </a:solidFill>
                <a:latin typeface="Bwhebb"/>
                <a:ea typeface="맑은 고딕"/>
              </a:rPr>
              <a:t>Wnl</a:t>
            </a:r>
            <a:r>
              <a:rPr kumimoji="0" lang="en-US" altLang="ko-KR" sz="3200" dirty="0">
                <a:solidFill>
                  <a:prstClr val="black"/>
                </a:solidFill>
                <a:latin typeface="Bwhebb"/>
                <a:ea typeface="맑은 고딕"/>
              </a:rPr>
              <a:t>'_-</a:t>
            </a:r>
            <a:r>
              <a:rPr kumimoji="0" lang="en-US" altLang="ko-KR" sz="3200" dirty="0">
                <a:solidFill>
                  <a:srgbClr val="FF0000"/>
                </a:solidFill>
                <a:latin typeface="Bwhebb"/>
                <a:ea typeface="맑은 고딕"/>
              </a:rPr>
              <a:t>%</a:t>
            </a:r>
            <a:r>
              <a:rPr kumimoji="0" lang="en-US" altLang="ko-KR" sz="3200" dirty="0" err="1">
                <a:solidFill>
                  <a:srgbClr val="FF0000"/>
                </a:solidFill>
                <a:latin typeface="Bwhebb"/>
                <a:ea typeface="맑은 고딕"/>
              </a:rPr>
              <a:t>l,yE</a:t>
            </a:r>
            <a:r>
              <a:rPr kumimoji="0" lang="en-US" altLang="ko-KR" sz="3200" dirty="0">
                <a:solidFill>
                  <a:srgbClr val="FF0000"/>
                </a:solidFill>
                <a:latin typeface="Bwhebb"/>
                <a:ea typeface="맑은 고딕"/>
              </a:rPr>
              <a:t>)</a:t>
            </a:r>
            <a:r>
              <a:rPr kumimoji="0" lang="en-US" altLang="ko-KR" sz="3200" dirty="0">
                <a:solidFill>
                  <a:prstClr val="black"/>
                </a:solidFill>
                <a:latin typeface="Bwhebb"/>
                <a:ea typeface="맑은 고딕"/>
              </a:rPr>
              <a:t> </a:t>
            </a:r>
            <a:r>
              <a:rPr kumimoji="0" lang="en-US" altLang="ko-KR" sz="3200" dirty="0" err="1">
                <a:solidFill>
                  <a:srgbClr val="00B050"/>
                </a:solidFill>
                <a:latin typeface="Bwhebb"/>
                <a:ea typeface="맑은 고딕"/>
              </a:rPr>
              <a:t>ymiä</a:t>
            </a:r>
            <a:r>
              <a:rPr kumimoji="0" lang="en-US" altLang="ko-KR" sz="3200" dirty="0" err="1">
                <a:solidFill>
                  <a:prstClr val="black"/>
                </a:solidFill>
                <a:latin typeface="Bwhebb"/>
                <a:ea typeface="맑은 고딕"/>
              </a:rPr>
              <a:t>W</a:t>
            </a:r>
            <a:r>
              <a:rPr kumimoji="0" lang="en-US" altLang="ko-KR" sz="3200" dirty="0">
                <a:solidFill>
                  <a:prstClr val="black"/>
                </a:solidFill>
                <a:latin typeface="Bwhebb"/>
                <a:ea typeface="맑은 고딕"/>
              </a:rPr>
              <a:t> </a:t>
            </a:r>
            <a:r>
              <a:rPr kumimoji="0" lang="en-US" altLang="ko-KR" sz="3200" dirty="0" err="1">
                <a:solidFill>
                  <a:srgbClr val="FF0000"/>
                </a:solidFill>
                <a:latin typeface="Bwhebb"/>
                <a:ea typeface="맑은 고딕"/>
              </a:rPr>
              <a:t>xl;Þv.a</a:t>
            </a:r>
            <a:r>
              <a:rPr kumimoji="0" lang="en-US" altLang="ko-KR" sz="3200" dirty="0">
                <a:solidFill>
                  <a:srgbClr val="FF0000"/>
                </a:solidFill>
                <a:latin typeface="Bwhebb"/>
                <a:ea typeface="맑은 고딕"/>
              </a:rPr>
              <a:t>, </a:t>
            </a:r>
            <a:r>
              <a:rPr kumimoji="0" lang="en-US" altLang="ko-KR" sz="3200" dirty="0" err="1">
                <a:solidFill>
                  <a:srgbClr val="00B050"/>
                </a:solidFill>
                <a:latin typeface="Bwhebb"/>
                <a:ea typeface="맑은 고딕"/>
              </a:rPr>
              <a:t>ymiî</a:t>
            </a:r>
            <a:r>
              <a:rPr kumimoji="0" lang="en-US" altLang="ko-KR" sz="3200" dirty="0">
                <a:solidFill>
                  <a:srgbClr val="00B050"/>
                </a:solidFill>
                <a:latin typeface="Bwhebb"/>
                <a:ea typeface="맑은 고딕"/>
              </a:rPr>
              <a:t>-ta, </a:t>
            </a:r>
            <a:endParaRPr kumimoji="0" lang="en-US" altLang="ko-KR" sz="3200" dirty="0">
              <a:solidFill>
                <a:srgbClr val="00B050"/>
              </a:solidFill>
              <a:latin typeface="Arial"/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3149896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25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125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125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25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25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125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125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125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125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23850" y="260350"/>
            <a:ext cx="8640763" cy="5847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o-KR" altLang="en-US" sz="3200" b="1" dirty="0" smtClean="0">
                <a:solidFill>
                  <a:srgbClr val="FF0000"/>
                </a:solidFill>
                <a:latin typeface="휴먼모음T" pitchFamily="18" charset="-127"/>
                <a:ea typeface="휴먼모음T" pitchFamily="18" charset="-127"/>
              </a:rPr>
              <a:t>완료</a:t>
            </a:r>
            <a:r>
              <a:rPr lang="en-US" altLang="ko-KR" sz="3200" b="1" dirty="0" smtClean="0">
                <a:solidFill>
                  <a:srgbClr val="A50021"/>
                </a:solidFill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3200" b="1" dirty="0" smtClean="0">
                <a:solidFill>
                  <a:srgbClr val="0000FF"/>
                </a:solidFill>
                <a:latin typeface="휴먼모음T" pitchFamily="18" charset="-127"/>
                <a:ea typeface="휴먼모음T" pitchFamily="18" charset="-127"/>
              </a:rPr>
              <a:t>미완료</a:t>
            </a:r>
            <a:r>
              <a:rPr lang="en-US" altLang="ko-KR" sz="3200" b="1" dirty="0" smtClean="0">
                <a:solidFill>
                  <a:srgbClr val="0000FF"/>
                </a:solidFill>
                <a:latin typeface="휴먼모음T" pitchFamily="18" charset="-127"/>
                <a:ea typeface="휴먼모음T" pitchFamily="18" charset="-127"/>
              </a:rPr>
              <a:t>(Impf. PK-</a:t>
            </a:r>
            <a:r>
              <a:rPr lang="ko-KR" altLang="en-US" sz="3200" b="1" dirty="0" smtClean="0">
                <a:solidFill>
                  <a:srgbClr val="0000FF"/>
                </a:solidFill>
                <a:latin typeface="휴먼모음T" pitchFamily="18" charset="-127"/>
                <a:ea typeface="휴먼모음T" pitchFamily="18" charset="-127"/>
              </a:rPr>
              <a:t>앞</a:t>
            </a:r>
            <a:r>
              <a:rPr lang="en-US" altLang="ko-KR" sz="3200" b="1" dirty="0" smtClean="0">
                <a:solidFill>
                  <a:srgbClr val="0000FF"/>
                </a:solidFill>
                <a:latin typeface="휴먼모음T" pitchFamily="18" charset="-127"/>
                <a:ea typeface="휴먼모음T" pitchFamily="18" charset="-127"/>
              </a:rPr>
              <a:t>)</a:t>
            </a:r>
            <a:r>
              <a:rPr lang="ko-KR" altLang="en-US" sz="3200" b="1" dirty="0" smtClean="0">
                <a:solidFill>
                  <a:srgbClr val="A50021"/>
                </a:solidFill>
                <a:latin typeface="휴먼모음T" pitchFamily="18" charset="-127"/>
                <a:ea typeface="휴먼모음T" pitchFamily="18" charset="-127"/>
              </a:rPr>
              <a:t>기본 </a:t>
            </a:r>
            <a:r>
              <a:rPr lang="ko-KR" altLang="en-US" sz="3200" b="1" dirty="0">
                <a:solidFill>
                  <a:srgbClr val="A50021"/>
                </a:solidFill>
                <a:latin typeface="휴먼모음T" pitchFamily="18" charset="-127"/>
                <a:ea typeface="휴먼모음T" pitchFamily="18" charset="-127"/>
              </a:rPr>
              <a:t>변화</a:t>
            </a:r>
            <a:endParaRPr lang="ko-KR" altLang="en-US" sz="3200" b="1" dirty="0">
              <a:solidFill>
                <a:schemeClr val="accent2"/>
              </a:solidFill>
              <a:latin typeface="Times New Roman" pitchFamily="18" charset="0"/>
              <a:ea typeface="휴먼모음T" pitchFamily="18" charset="-127"/>
            </a:endParaRPr>
          </a:p>
        </p:txBody>
      </p:sp>
      <p:graphicFrame>
        <p:nvGraphicFramePr>
          <p:cNvPr id="23752" name="Group 200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91198143"/>
              </p:ext>
            </p:extLst>
          </p:nvPr>
        </p:nvGraphicFramePr>
        <p:xfrm>
          <a:off x="323850" y="1006475"/>
          <a:ext cx="8229600" cy="5629275"/>
        </p:xfrm>
        <a:graphic>
          <a:graphicData uri="http://schemas.openxmlformats.org/drawingml/2006/table">
            <a:tbl>
              <a:tblPr/>
              <a:tblGrid>
                <a:gridCol w="863600"/>
                <a:gridCol w="1728788"/>
                <a:gridCol w="1727200"/>
                <a:gridCol w="1800225"/>
                <a:gridCol w="2109787"/>
              </a:tblGrid>
              <a:tr h="80010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Pf.</a:t>
                      </a:r>
                      <a:endParaRPr kumimoji="1" lang="en-US" altLang="ko-KR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Impf.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796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sg.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pl.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sg.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pl.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0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4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3m.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75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XXX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W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XXX</a:t>
                      </a:r>
                      <a:endParaRPr kumimoji="1" lang="en-US" altLang="ko-KR" sz="4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XXX</a:t>
                      </a:r>
                      <a:r>
                        <a:rPr kumimoji="1" lang="en-US" altLang="ko-KR" sz="4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W</a:t>
                      </a:r>
                      <a:r>
                        <a:rPr kumimoji="1" lang="en-US" altLang="ko-K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XXX</a:t>
                      </a: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</a:t>
                      </a:r>
                      <a:endParaRPr kumimoji="1" lang="en-US" altLang="ko-KR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6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4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3f.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h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X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'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XX</a:t>
                      </a:r>
                      <a:endParaRPr kumimoji="1" lang="en-US" altLang="ko-KR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XXX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hn"</a:t>
                      </a:r>
                      <a:r>
                        <a:rPr kumimoji="1" lang="en-US" altLang="ko-K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XXX</a:t>
                      </a: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</a:t>
                      </a:r>
                      <a:endParaRPr kumimoji="1" lang="en-US" altLang="ko-KR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0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4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2m.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T'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XXX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~T,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XXX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XXX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W</a:t>
                      </a:r>
                      <a:r>
                        <a:rPr kumimoji="1" lang="en-US" altLang="ko-K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XXX</a:t>
                      </a:r>
                      <a:r>
                        <a:rPr kumimoji="1" lang="en-US" altLang="ko-KR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6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4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2f.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T.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XXX</a:t>
                      </a:r>
                      <a:endParaRPr kumimoji="1" lang="en-US" altLang="ko-KR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!T,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XXX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</a:t>
                      </a:r>
                      <a:r>
                        <a:rPr kumimoji="1" lang="en-US" altLang="ko-K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X</a:t>
                      </a: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i</a:t>
                      </a:r>
                      <a:r>
                        <a:rPr kumimoji="1" lang="en-US" altLang="ko-K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XX</a:t>
                      </a: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</a:t>
                      </a:r>
                      <a:endParaRPr kumimoji="1" lang="en-US" altLang="ko-KR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hn"</a:t>
                      </a:r>
                      <a:r>
                        <a:rPr kumimoji="1" lang="en-US" altLang="ko-K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XXX</a:t>
                      </a: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</a:t>
                      </a:r>
                      <a:endParaRPr kumimoji="1" lang="en-US" altLang="ko-KR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0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4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1.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yTi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XXX</a:t>
                      </a:r>
                      <a:endParaRPr kumimoji="1" lang="en-US" altLang="ko-KR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Wn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XXX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XXX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XXX</a:t>
                      </a: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n</a:t>
                      </a:r>
                      <a:endParaRPr kumimoji="1" lang="en-US" altLang="ko-KR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57"/>
          <p:cNvSpPr txBox="1">
            <a:spLocks noChangeArrowheads="1"/>
          </p:cNvSpPr>
          <p:nvPr/>
        </p:nvSpPr>
        <p:spPr bwMode="auto">
          <a:xfrm>
            <a:off x="323850" y="260350"/>
            <a:ext cx="8569325" cy="701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o-KR" altLang="en-US" sz="3600" dirty="0">
                <a:solidFill>
                  <a:srgbClr val="A50021"/>
                </a:solidFill>
                <a:latin typeface="휴먼모음T" pitchFamily="18" charset="-127"/>
                <a:ea typeface="휴먼모음T" pitchFamily="18" charset="-127"/>
              </a:rPr>
              <a:t>단순능동 미완료 </a:t>
            </a:r>
            <a:r>
              <a:rPr lang="en-US" altLang="ko-KR" sz="4000" dirty="0" err="1">
                <a:solidFill>
                  <a:schemeClr val="accent2"/>
                </a:solidFill>
                <a:latin typeface="Times New Roman" pitchFamily="18" charset="0"/>
                <a:ea typeface="휴먼모음T" pitchFamily="18" charset="-127"/>
              </a:rPr>
              <a:t>Qal</a:t>
            </a:r>
            <a:r>
              <a:rPr lang="en-US" altLang="ko-KR" sz="4000" dirty="0">
                <a:solidFill>
                  <a:schemeClr val="accent2"/>
                </a:solidFill>
                <a:latin typeface="Times New Roman" pitchFamily="18" charset="0"/>
                <a:ea typeface="휴먼모음T" pitchFamily="18" charset="-127"/>
              </a:rPr>
              <a:t>. Impf.(</a:t>
            </a:r>
            <a:r>
              <a:rPr lang="en-US" altLang="ko-KR" sz="4000" dirty="0" err="1">
                <a:solidFill>
                  <a:srgbClr val="FF0000"/>
                </a:solidFill>
                <a:latin typeface="Times New Roman" pitchFamily="18" charset="0"/>
                <a:ea typeface="휴먼모음T" pitchFamily="18" charset="-127"/>
              </a:rPr>
              <a:t>i</a:t>
            </a:r>
            <a:r>
              <a:rPr lang="en-US" altLang="ko-KR" sz="4000" dirty="0">
                <a:solidFill>
                  <a:srgbClr val="FF0000"/>
                </a:solidFill>
                <a:latin typeface="Times New Roman" pitchFamily="18" charset="0"/>
                <a:ea typeface="휴먼모음T" pitchFamily="18" charset="-127"/>
              </a:rPr>
              <a:t>-o</a:t>
            </a:r>
            <a:r>
              <a:rPr lang="en-US" altLang="ko-KR" sz="4000" dirty="0">
                <a:solidFill>
                  <a:schemeClr val="accent2"/>
                </a:solidFill>
                <a:latin typeface="Times New Roman" pitchFamily="18" charset="0"/>
                <a:ea typeface="휴먼모음T" pitchFamily="18" charset="-127"/>
              </a:rPr>
              <a:t>)</a:t>
            </a:r>
            <a:r>
              <a:rPr lang="ko-KR" altLang="en-US" sz="3200" dirty="0" err="1">
                <a:solidFill>
                  <a:srgbClr val="00B050"/>
                </a:solidFill>
                <a:latin typeface="Times New Roman" pitchFamily="18" charset="0"/>
                <a:ea typeface="휴먼모음T" pitchFamily="18" charset="-127"/>
              </a:rPr>
              <a:t>파알</a:t>
            </a:r>
            <a:r>
              <a:rPr lang="en-US" altLang="ko-KR" sz="3200" dirty="0" smtClean="0">
                <a:solidFill>
                  <a:srgbClr val="FF0000"/>
                </a:solidFill>
                <a:latin typeface="Times New Roman" pitchFamily="18" charset="0"/>
                <a:ea typeface="휴먼모음T" pitchFamily="18" charset="-127"/>
              </a:rPr>
              <a:t>-</a:t>
            </a:r>
            <a:r>
              <a:rPr lang="ko-KR" altLang="en-US" sz="3200" dirty="0" err="1">
                <a:solidFill>
                  <a:srgbClr val="FF0000"/>
                </a:solidFill>
                <a:latin typeface="Times New Roman" pitchFamily="18" charset="0"/>
                <a:ea typeface="휴먼모음T" pitchFamily="18" charset="-127"/>
              </a:rPr>
              <a:t>잎</a:t>
            </a:r>
            <a:r>
              <a:rPr lang="ko-KR" altLang="en-US" sz="3200" dirty="0" err="1" smtClean="0">
                <a:solidFill>
                  <a:srgbClr val="FF0000"/>
                </a:solidFill>
                <a:latin typeface="Times New Roman" pitchFamily="18" charset="0"/>
                <a:ea typeface="휴먼모음T" pitchFamily="18" charset="-127"/>
              </a:rPr>
              <a:t>올</a:t>
            </a:r>
            <a:endParaRPr lang="ko-KR" altLang="en-US" sz="3200" dirty="0">
              <a:solidFill>
                <a:srgbClr val="FF0000"/>
              </a:solidFill>
              <a:latin typeface="Times New Roman" pitchFamily="18" charset="0"/>
              <a:ea typeface="휴먼모음T" pitchFamily="18" charset="-127"/>
            </a:endParaRPr>
          </a:p>
        </p:txBody>
      </p:sp>
      <p:graphicFrame>
        <p:nvGraphicFramePr>
          <p:cNvPr id="7331" name="Group 163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672477881"/>
              </p:ext>
            </p:extLst>
          </p:nvPr>
        </p:nvGraphicFramePr>
        <p:xfrm>
          <a:off x="179388" y="1052513"/>
          <a:ext cx="8856662" cy="5472113"/>
        </p:xfrm>
        <a:graphic>
          <a:graphicData uri="http://schemas.openxmlformats.org/drawingml/2006/table">
            <a:tbl>
              <a:tblPr/>
              <a:tblGrid>
                <a:gridCol w="792162"/>
                <a:gridCol w="936625"/>
                <a:gridCol w="1368425"/>
                <a:gridCol w="1366838"/>
                <a:gridCol w="1152525"/>
                <a:gridCol w="1584325"/>
                <a:gridCol w="1655762"/>
              </a:tblGrid>
              <a:tr h="615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sg.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pl.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603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Pf.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Impf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Pf.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Impf.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8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3m.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 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lj;q</a:t>
                      </a:r>
                      <a:r>
                        <a:rPr kumimoji="1" lang="en-US" altLang="ko-KR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'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lj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o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q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.yI</a:t>
                      </a:r>
                      <a:endParaRPr kumimoji="1" lang="en-US" altLang="ko-K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W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  <a:p>
                      <a:pPr marL="0" marR="0" lvl="0" indent="0" algn="r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Wlj.q</a:t>
                      </a:r>
                      <a:r>
                        <a:rPr kumimoji="1" lang="en-US" altLang="ko-KR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)"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W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lj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.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q.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yI</a:t>
                      </a:r>
                      <a:endParaRPr kumimoji="1" lang="en-US" altLang="ko-K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7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3f.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hl'j.q</a:t>
                      </a:r>
                      <a:r>
                        <a:rPr kumimoji="1" lang="en-US" altLang="ko-KR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)"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lj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o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q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.Ti</a:t>
                      </a:r>
                      <a:endParaRPr kumimoji="1" lang="en-US" altLang="ko-K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hn"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hn"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l.joq.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Ti</a:t>
                      </a:r>
                      <a:endParaRPr kumimoji="1" lang="en-US" altLang="ko-K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1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2m.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T'l.j;q</a:t>
                      </a:r>
                      <a:r>
                        <a:rPr kumimoji="1" lang="en-US" altLang="ko-KR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'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lj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o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q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.Ti</a:t>
                      </a:r>
                      <a:endParaRPr kumimoji="1" lang="en-US" altLang="ko-K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W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~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T,l.j;q</a:t>
                      </a:r>
                      <a:r>
                        <a:rPr kumimoji="1" lang="en-US" altLang="ko-KR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W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lj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.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q.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Ti</a:t>
                      </a:r>
                      <a:endParaRPr kumimoji="1" lang="en-US" altLang="ko-K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2f.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I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T.l.j;q</a:t>
                      </a:r>
                      <a:r>
                        <a:rPr kumimoji="1" lang="en-US" altLang="ko-KR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'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i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j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.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q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.Ti</a:t>
                      </a:r>
                      <a:endParaRPr kumimoji="1" lang="en-US" altLang="ko-K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hn"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!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T,l.j;q</a:t>
                      </a:r>
                      <a:r>
                        <a:rPr kumimoji="1" lang="en-US" altLang="ko-KR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hn"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l.joq.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Ti</a:t>
                      </a:r>
                      <a:endParaRPr kumimoji="1" lang="en-US" altLang="ko-K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1.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a,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yTil.j;q</a:t>
                      </a:r>
                      <a:r>
                        <a:rPr kumimoji="1" lang="en-US" altLang="ko-KR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'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lj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o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q.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a</a:t>
                      </a:r>
                      <a:r>
                        <a:rPr kumimoji="1" lang="en-US" altLang="ko-KR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,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3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nI</a:t>
                      </a:r>
                      <a:endParaRPr kumimoji="1" lang="en-US" altLang="ko-KR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Wnl.j;q</a:t>
                      </a:r>
                      <a:r>
                        <a:rPr kumimoji="1" lang="en-US" altLang="ko-KR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'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ljoq.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nI</a:t>
                      </a:r>
                      <a:endParaRPr kumimoji="1" lang="en-US" altLang="ko-K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610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57"/>
          <p:cNvSpPr txBox="1">
            <a:spLocks noChangeArrowheads="1"/>
          </p:cNvSpPr>
          <p:nvPr/>
        </p:nvSpPr>
        <p:spPr bwMode="auto">
          <a:xfrm>
            <a:off x="323850" y="260350"/>
            <a:ext cx="8569325" cy="701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o-KR" altLang="en-US" sz="3600" dirty="0">
                <a:solidFill>
                  <a:srgbClr val="A50021"/>
                </a:solidFill>
                <a:latin typeface="휴먼모음T" pitchFamily="18" charset="-127"/>
                <a:ea typeface="휴먼모음T" pitchFamily="18" charset="-127"/>
              </a:rPr>
              <a:t>단순능동 미완료 </a:t>
            </a:r>
            <a:r>
              <a:rPr lang="en-US" altLang="ko-KR" sz="4000" dirty="0" err="1">
                <a:solidFill>
                  <a:schemeClr val="accent2"/>
                </a:solidFill>
                <a:latin typeface="Times New Roman" pitchFamily="18" charset="0"/>
                <a:ea typeface="휴먼모음T" pitchFamily="18" charset="-127"/>
              </a:rPr>
              <a:t>Qal</a:t>
            </a:r>
            <a:r>
              <a:rPr lang="en-US" altLang="ko-KR" sz="4000" dirty="0">
                <a:solidFill>
                  <a:schemeClr val="accent2"/>
                </a:solidFill>
                <a:latin typeface="Times New Roman" pitchFamily="18" charset="0"/>
                <a:ea typeface="휴먼모음T" pitchFamily="18" charset="-127"/>
              </a:rPr>
              <a:t>. Impf.(</a:t>
            </a:r>
            <a:r>
              <a:rPr lang="en-US" altLang="ko-KR" sz="4000" dirty="0" err="1">
                <a:solidFill>
                  <a:srgbClr val="FF0000"/>
                </a:solidFill>
                <a:latin typeface="Times New Roman" pitchFamily="18" charset="0"/>
                <a:ea typeface="휴먼모음T" pitchFamily="18" charset="-127"/>
              </a:rPr>
              <a:t>i</a:t>
            </a:r>
            <a:r>
              <a:rPr lang="en-US" altLang="ko-KR" sz="4000" dirty="0">
                <a:solidFill>
                  <a:srgbClr val="FF0000"/>
                </a:solidFill>
                <a:latin typeface="Times New Roman" pitchFamily="18" charset="0"/>
                <a:ea typeface="휴먼모음T" pitchFamily="18" charset="-127"/>
              </a:rPr>
              <a:t>-o</a:t>
            </a:r>
            <a:r>
              <a:rPr lang="en-US" altLang="ko-KR" sz="4000" dirty="0">
                <a:solidFill>
                  <a:schemeClr val="accent2"/>
                </a:solidFill>
                <a:latin typeface="Times New Roman" pitchFamily="18" charset="0"/>
                <a:ea typeface="휴먼모음T" pitchFamily="18" charset="-127"/>
              </a:rPr>
              <a:t>)</a:t>
            </a:r>
            <a:r>
              <a:rPr lang="ko-KR" altLang="en-US" sz="3200" dirty="0" err="1">
                <a:solidFill>
                  <a:srgbClr val="00B050"/>
                </a:solidFill>
                <a:latin typeface="Times New Roman" pitchFamily="18" charset="0"/>
                <a:ea typeface="휴먼모음T" pitchFamily="18" charset="-127"/>
              </a:rPr>
              <a:t>파알</a:t>
            </a:r>
            <a:r>
              <a:rPr lang="en-US" altLang="ko-KR" sz="3200" dirty="0" smtClean="0">
                <a:solidFill>
                  <a:srgbClr val="FF0000"/>
                </a:solidFill>
                <a:latin typeface="Times New Roman" pitchFamily="18" charset="0"/>
                <a:ea typeface="휴먼모음T" pitchFamily="18" charset="-127"/>
              </a:rPr>
              <a:t>-</a:t>
            </a:r>
            <a:r>
              <a:rPr lang="ko-KR" altLang="en-US" sz="3200" dirty="0" err="1">
                <a:solidFill>
                  <a:srgbClr val="FF0000"/>
                </a:solidFill>
                <a:latin typeface="Times New Roman" pitchFamily="18" charset="0"/>
                <a:ea typeface="휴먼모음T" pitchFamily="18" charset="-127"/>
              </a:rPr>
              <a:t>잎</a:t>
            </a:r>
            <a:r>
              <a:rPr lang="ko-KR" altLang="en-US" sz="3200" dirty="0" err="1" smtClean="0">
                <a:solidFill>
                  <a:srgbClr val="FF0000"/>
                </a:solidFill>
                <a:latin typeface="Times New Roman" pitchFamily="18" charset="0"/>
                <a:ea typeface="휴먼모음T" pitchFamily="18" charset="-127"/>
              </a:rPr>
              <a:t>올</a:t>
            </a:r>
            <a:endParaRPr lang="ko-KR" altLang="en-US" sz="3200" dirty="0">
              <a:solidFill>
                <a:srgbClr val="FF0000"/>
              </a:solidFill>
              <a:latin typeface="Times New Roman" pitchFamily="18" charset="0"/>
              <a:ea typeface="휴먼모음T" pitchFamily="18" charset="-127"/>
            </a:endParaRPr>
          </a:p>
        </p:txBody>
      </p:sp>
      <p:graphicFrame>
        <p:nvGraphicFramePr>
          <p:cNvPr id="7331" name="Group 163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798192432"/>
              </p:ext>
            </p:extLst>
          </p:nvPr>
        </p:nvGraphicFramePr>
        <p:xfrm>
          <a:off x="179388" y="1052513"/>
          <a:ext cx="8856662" cy="5472113"/>
        </p:xfrm>
        <a:graphic>
          <a:graphicData uri="http://schemas.openxmlformats.org/drawingml/2006/table">
            <a:tbl>
              <a:tblPr/>
              <a:tblGrid>
                <a:gridCol w="792162"/>
                <a:gridCol w="936625"/>
                <a:gridCol w="1368425"/>
                <a:gridCol w="1366838"/>
                <a:gridCol w="1152525"/>
                <a:gridCol w="1584325"/>
                <a:gridCol w="1655762"/>
              </a:tblGrid>
              <a:tr h="615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sg.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pl.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603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Pf.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Impf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Pf.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Impf.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8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3m.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 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lv;m</a:t>
                      </a:r>
                      <a:r>
                        <a:rPr kumimoji="1" lang="en-US" altLang="ko-KR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'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lv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o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m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.yI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W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  <a:p>
                      <a:pPr marL="0" marR="0" lvl="0" indent="0" algn="r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Wlv.m</a:t>
                      </a:r>
                      <a:r>
                        <a:rPr kumimoji="1" lang="en-US" altLang="ko-KR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)"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W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lv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.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m.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yI</a:t>
                      </a:r>
                      <a:endParaRPr kumimoji="1" lang="en-US" altLang="ko-K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7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3f.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hl'v.m</a:t>
                      </a:r>
                      <a:r>
                        <a:rPr kumimoji="1" lang="en-US" altLang="ko-KR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)"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lv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o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m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.Ti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hn"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hn"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l.vom.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Ti</a:t>
                      </a:r>
                      <a:endParaRPr kumimoji="1" lang="en-US" altLang="ko-K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1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2m.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T'l.v;m</a:t>
                      </a:r>
                      <a:r>
                        <a:rPr kumimoji="1" lang="en-US" altLang="ko-KR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'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lv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o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m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.Ti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W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~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T,l.v;m</a:t>
                      </a:r>
                      <a:r>
                        <a:rPr kumimoji="1" lang="en-US" altLang="ko-KR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W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lv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.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m.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Ti</a:t>
                      </a:r>
                      <a:endParaRPr kumimoji="1" lang="en-US" altLang="ko-K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2f.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I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T.l.v;m</a:t>
                      </a:r>
                      <a:r>
                        <a:rPr kumimoji="1" lang="en-US" altLang="ko-KR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'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i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v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.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m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.Ti</a:t>
                      </a:r>
                      <a:endParaRPr kumimoji="1" lang="en-US" altLang="ko-K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hn"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!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T,l.v;m</a:t>
                      </a:r>
                      <a:r>
                        <a:rPr kumimoji="1" lang="en-US" altLang="ko-KR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hn"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l.vom.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Ti</a:t>
                      </a:r>
                      <a:endParaRPr kumimoji="1" lang="en-US" altLang="ko-KR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1.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a,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yTil.v;m</a:t>
                      </a:r>
                      <a:r>
                        <a:rPr kumimoji="1" lang="en-US" altLang="ko-KR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'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lv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o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m.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a,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nI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Wnl.v;m</a:t>
                      </a:r>
                      <a:r>
                        <a:rPr kumimoji="1" lang="en-US" altLang="ko-KR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'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lvom.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nI</a:t>
                      </a:r>
                      <a:endParaRPr kumimoji="1" lang="en-US" altLang="ko-K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23850" y="260350"/>
            <a:ext cx="8820150" cy="701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o-KR" altLang="en-US" sz="3600" dirty="0">
                <a:solidFill>
                  <a:srgbClr val="A50021"/>
                </a:solidFill>
                <a:latin typeface="휴먼모음T" pitchFamily="18" charset="-127"/>
                <a:ea typeface="휴먼모음T" pitchFamily="18" charset="-127"/>
              </a:rPr>
              <a:t>단순수동 미완료 </a:t>
            </a:r>
            <a:r>
              <a:rPr lang="en-US" altLang="ko-KR" sz="4000" dirty="0">
                <a:solidFill>
                  <a:schemeClr val="accent2"/>
                </a:solidFill>
                <a:latin typeface="Times New Roman" pitchFamily="18" charset="0"/>
                <a:ea typeface="휴먼모음T" pitchFamily="18" charset="-127"/>
              </a:rPr>
              <a:t>Ni. Impf.(</a:t>
            </a:r>
            <a:r>
              <a:rPr lang="en-US" altLang="ko-KR" sz="4000" dirty="0" err="1">
                <a:solidFill>
                  <a:srgbClr val="FF0000"/>
                </a:solidFill>
                <a:latin typeface="Times New Roman" pitchFamily="18" charset="0"/>
                <a:ea typeface="휴먼모음T" pitchFamily="18" charset="-127"/>
              </a:rPr>
              <a:t>i</a:t>
            </a:r>
            <a:r>
              <a:rPr lang="en-US" altLang="ko-KR" sz="4000" dirty="0">
                <a:solidFill>
                  <a:srgbClr val="FF0000"/>
                </a:solidFill>
                <a:latin typeface="Times New Roman" pitchFamily="18" charset="0"/>
                <a:ea typeface="휴먼모음T" pitchFamily="18" charset="-127"/>
              </a:rPr>
              <a:t>-D</a:t>
            </a:r>
            <a:r>
              <a:rPr lang="en-US" altLang="ko-KR" sz="4000" dirty="0" smtClean="0">
                <a:solidFill>
                  <a:schemeClr val="accent2"/>
                </a:solidFill>
                <a:latin typeface="Times New Roman" pitchFamily="18" charset="0"/>
                <a:ea typeface="휴먼모음T" pitchFamily="18" charset="-127"/>
              </a:rPr>
              <a:t>)</a:t>
            </a:r>
            <a:r>
              <a:rPr lang="ko-KR" altLang="en-US" sz="3200" dirty="0" err="1" smtClean="0">
                <a:solidFill>
                  <a:srgbClr val="00B050"/>
                </a:solidFill>
                <a:latin typeface="Times New Roman" pitchFamily="18" charset="0"/>
                <a:ea typeface="휴먼모음T" pitchFamily="18" charset="-127"/>
              </a:rPr>
              <a:t>닢알</a:t>
            </a:r>
            <a:r>
              <a:rPr lang="en-US" altLang="ko-KR" sz="3200" dirty="0" smtClean="0">
                <a:solidFill>
                  <a:srgbClr val="FF0000"/>
                </a:solidFill>
                <a:latin typeface="Times New Roman" pitchFamily="18" charset="0"/>
                <a:ea typeface="휴먼모음T" pitchFamily="18" charset="-127"/>
              </a:rPr>
              <a:t>-</a:t>
            </a:r>
            <a:r>
              <a:rPr lang="ko-KR" altLang="en-US" sz="3200" dirty="0" err="1">
                <a:solidFill>
                  <a:srgbClr val="FF0000"/>
                </a:solidFill>
                <a:latin typeface="Times New Roman" pitchFamily="18" charset="0"/>
                <a:ea typeface="휴먼모음T" pitchFamily="18" charset="-127"/>
              </a:rPr>
              <a:t>잎파엘</a:t>
            </a:r>
            <a:endParaRPr lang="ko-KR" altLang="en-US" sz="3200" dirty="0">
              <a:solidFill>
                <a:srgbClr val="FF0000"/>
              </a:solidFill>
              <a:latin typeface="Times New Roman" pitchFamily="18" charset="0"/>
              <a:ea typeface="휴먼모음T" pitchFamily="18" charset="-127"/>
            </a:endParaRPr>
          </a:p>
        </p:txBody>
      </p:sp>
      <p:graphicFrame>
        <p:nvGraphicFramePr>
          <p:cNvPr id="9300" name="Group 84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347356251"/>
              </p:ext>
            </p:extLst>
          </p:nvPr>
        </p:nvGraphicFramePr>
        <p:xfrm>
          <a:off x="179388" y="1052513"/>
          <a:ext cx="8856662" cy="5472113"/>
        </p:xfrm>
        <a:graphic>
          <a:graphicData uri="http://schemas.openxmlformats.org/drawingml/2006/table">
            <a:tbl>
              <a:tblPr/>
              <a:tblGrid>
                <a:gridCol w="576262"/>
                <a:gridCol w="936625"/>
                <a:gridCol w="1511300"/>
                <a:gridCol w="1296988"/>
                <a:gridCol w="1150937"/>
                <a:gridCol w="1657350"/>
                <a:gridCol w="1727200"/>
              </a:tblGrid>
              <a:tr h="615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sg.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pl.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603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Pf.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Impf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Pf.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Impf.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8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3m.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 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lv;m.nI</a:t>
                      </a:r>
                      <a:endParaRPr kumimoji="1" lang="en-US" altLang="ko-KR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lveM'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W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Wlv.m.nI</a:t>
                      </a:r>
                      <a:endParaRPr kumimoji="1" lang="en-US" altLang="ko-KR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W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lv.M'(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yI</a:t>
                      </a:r>
                      <a:endParaRPr kumimoji="1" lang="en-US" altLang="ko-KR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7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3f.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hl'v.m.nI</a:t>
                      </a:r>
                      <a:endParaRPr kumimoji="1" lang="en-US" altLang="ko-KR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lveM'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hn"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hn"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l.v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;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M'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Ti</a:t>
                      </a:r>
                      <a:endParaRPr kumimoji="1" lang="en-US" altLang="ko-KR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1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2m.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T'l.v;m.nI</a:t>
                      </a:r>
                      <a:endParaRPr kumimoji="1" lang="en-US" altLang="ko-KR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lveM'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W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~</a:t>
                      </a: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T,l.v;m.nI</a:t>
                      </a:r>
                      <a:endParaRPr kumimoji="1" lang="en-US" altLang="ko-KR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W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lv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.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M'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2f.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I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T.l.v;m.nI</a:t>
                      </a:r>
                      <a:endParaRPr kumimoji="1" lang="en-US" altLang="ko-KR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i</a:t>
                      </a: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v.M</a:t>
                      </a:r>
                      <a:r>
                        <a:rPr kumimoji="1" lang="en-US" altLang="ko-KR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')(</a:t>
                      </a:r>
                      <a:r>
                        <a:rPr kumimoji="1" lang="en-US" altLang="ko-KR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hn"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!</a:t>
                      </a: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T,l.v;m.nI</a:t>
                      </a:r>
                      <a:endParaRPr kumimoji="1" lang="en-US" altLang="ko-KR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hn"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l.v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;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M'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Ti</a:t>
                      </a:r>
                      <a:endParaRPr kumimoji="1" lang="en-US" altLang="ko-KR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1.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a,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yTil.v;m.nI</a:t>
                      </a:r>
                      <a:endParaRPr kumimoji="1" lang="en-US" altLang="ko-KR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lveM'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a,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3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nI</a:t>
                      </a:r>
                      <a:endParaRPr kumimoji="1" lang="en-US" altLang="ko-KR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Wnl.v;m.nI</a:t>
                      </a:r>
                      <a:endParaRPr kumimoji="1" lang="en-US" altLang="ko-KR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lveM'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nI</a:t>
                      </a:r>
                      <a:endParaRPr kumimoji="1" lang="en-US" altLang="ko-KR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23850" y="260350"/>
            <a:ext cx="8424863" cy="701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o-KR" altLang="en-US" sz="3600" dirty="0">
                <a:solidFill>
                  <a:srgbClr val="A50021"/>
                </a:solidFill>
                <a:latin typeface="휴먼모음T" pitchFamily="18" charset="-127"/>
                <a:ea typeface="휴먼모음T" pitchFamily="18" charset="-127"/>
              </a:rPr>
              <a:t>강조능동 미완료 </a:t>
            </a:r>
            <a:r>
              <a:rPr lang="en-US" altLang="ko-KR" sz="4000" dirty="0">
                <a:solidFill>
                  <a:schemeClr val="accent2"/>
                </a:solidFill>
                <a:latin typeface="Times New Roman" pitchFamily="18" charset="0"/>
                <a:ea typeface="휴먼모음T" pitchFamily="18" charset="-127"/>
              </a:rPr>
              <a:t>Pi. Impf.(</a:t>
            </a:r>
            <a:r>
              <a:rPr lang="en-US" altLang="ko-KR" sz="2400" dirty="0">
                <a:solidFill>
                  <a:schemeClr val="accent2"/>
                </a:solidFill>
                <a:latin typeface="Times New Roman" pitchFamily="18" charset="0"/>
                <a:ea typeface="휴먼모음T" pitchFamily="18" charset="-127"/>
              </a:rPr>
              <a:t>e</a:t>
            </a:r>
            <a:r>
              <a:rPr lang="en-US" altLang="ko-KR" sz="4000" dirty="0">
                <a:solidFill>
                  <a:schemeClr val="accent2"/>
                </a:solidFill>
                <a:latin typeface="Times New Roman" pitchFamily="18" charset="0"/>
                <a:ea typeface="휴먼모음T" pitchFamily="18" charset="-127"/>
              </a:rPr>
              <a:t>-a-e)</a:t>
            </a:r>
            <a:r>
              <a:rPr lang="ko-KR" altLang="en-US" sz="3200" dirty="0">
                <a:solidFill>
                  <a:srgbClr val="00B050"/>
                </a:solidFill>
                <a:latin typeface="Times New Roman" pitchFamily="18" charset="0"/>
                <a:ea typeface="휴먼모음T" pitchFamily="18" charset="-127"/>
              </a:rPr>
              <a:t>피엘</a:t>
            </a:r>
            <a:r>
              <a:rPr lang="en-US" altLang="ko-KR" sz="3200" dirty="0">
                <a:solidFill>
                  <a:srgbClr val="FF0000"/>
                </a:solidFill>
                <a:latin typeface="Times New Roman" pitchFamily="18" charset="0"/>
                <a:ea typeface="휴먼모음T" pitchFamily="18" charset="-127"/>
              </a:rPr>
              <a:t>-</a:t>
            </a:r>
            <a:r>
              <a:rPr lang="ko-KR" altLang="en-US" sz="3200" dirty="0" err="1">
                <a:solidFill>
                  <a:srgbClr val="FF0000"/>
                </a:solidFill>
                <a:latin typeface="Times New Roman" pitchFamily="18" charset="0"/>
                <a:ea typeface="휴먼모음T" pitchFamily="18" charset="-127"/>
              </a:rPr>
              <a:t>예파엘</a:t>
            </a:r>
            <a:endParaRPr lang="ko-KR" altLang="en-US" sz="3200" dirty="0">
              <a:solidFill>
                <a:srgbClr val="FF0000"/>
              </a:solidFill>
              <a:latin typeface="Times New Roman" pitchFamily="18" charset="0"/>
              <a:ea typeface="휴먼모음T" pitchFamily="18" charset="-127"/>
            </a:endParaRPr>
          </a:p>
        </p:txBody>
      </p:sp>
      <p:graphicFrame>
        <p:nvGraphicFramePr>
          <p:cNvPr id="11348" name="Group 84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4149440301"/>
              </p:ext>
            </p:extLst>
          </p:nvPr>
        </p:nvGraphicFramePr>
        <p:xfrm>
          <a:off x="179388" y="1125538"/>
          <a:ext cx="8856662" cy="5435283"/>
        </p:xfrm>
        <a:graphic>
          <a:graphicData uri="http://schemas.openxmlformats.org/drawingml/2006/table">
            <a:tbl>
              <a:tblPr/>
              <a:tblGrid>
                <a:gridCol w="576262"/>
                <a:gridCol w="1079500"/>
                <a:gridCol w="1368425"/>
                <a:gridCol w="1296988"/>
                <a:gridCol w="1295400"/>
                <a:gridCol w="1512887"/>
                <a:gridCol w="1727200"/>
              </a:tblGrid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sg.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pl.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603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Pf.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Impf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Pf.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Impf.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8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3m.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 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lVemi</a:t>
                      </a:r>
                      <a:endParaRPr kumimoji="1" lang="en-US" altLang="ko-KR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lVem;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W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WlV.mi</a:t>
                      </a:r>
                      <a:endParaRPr kumimoji="1" lang="en-US" altLang="ko-KR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W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lV.m;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y&gt;</a:t>
                      </a:r>
                      <a:endParaRPr kumimoji="1" lang="en-US" altLang="ko-KR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7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3f.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hl'V.mi</a:t>
                      </a:r>
                      <a:endParaRPr kumimoji="1" lang="en-US" altLang="ko-KR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lVem;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hn"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hn"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l.Vem;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T.</a:t>
                      </a:r>
                      <a:endParaRPr kumimoji="1" lang="en-US" altLang="ko-KR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1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2m.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T'l.V;mi</a:t>
                      </a:r>
                      <a:endParaRPr kumimoji="1" lang="en-US" altLang="ko-KR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lVem;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W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~</a:t>
                      </a: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T,l.V;mi</a:t>
                      </a:r>
                      <a:endParaRPr kumimoji="1" lang="en-US" altLang="ko-KR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W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lV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.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m;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2f.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</a:t>
                      </a:r>
                      <a:r>
                        <a:rPr kumimoji="1" lang="en-US" altLang="ko-K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</a:t>
                      </a:r>
                      <a:r>
                        <a:rPr kumimoji="1" lang="en-US" altLang="ko-KR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I</a:t>
                      </a:r>
                      <a:r>
                        <a:rPr kumimoji="1" lang="en-US" altLang="ko-K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</a:t>
                      </a:r>
                      <a:r>
                        <a:rPr kumimoji="1" lang="en-US" altLang="ko-KR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T.l.V;mi</a:t>
                      </a:r>
                      <a:endParaRPr kumimoji="1" lang="en-US" altLang="ko-KR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i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V.m;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hn"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!</a:t>
                      </a: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T,l.V;mi</a:t>
                      </a:r>
                      <a:endParaRPr kumimoji="1" lang="en-US" altLang="ko-KR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hn"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l.Vem;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T.</a:t>
                      </a:r>
                      <a:endParaRPr kumimoji="1" lang="en-US" altLang="ko-KR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1.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a]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yTil.V;mi</a:t>
                      </a:r>
                      <a:endParaRPr kumimoji="1" lang="en-US" altLang="ko-KR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lVem;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a]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n&gt;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Wnl.V;mi</a:t>
                      </a:r>
                      <a:endParaRPr kumimoji="1" lang="en-US" altLang="ko-KR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lVem;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n&gt;</a:t>
                      </a:r>
                      <a:endParaRPr kumimoji="1" lang="en-US" altLang="ko-KR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23850" y="260350"/>
            <a:ext cx="8208963" cy="701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o-KR" altLang="en-US" sz="3600" dirty="0">
                <a:solidFill>
                  <a:srgbClr val="A50021"/>
                </a:solidFill>
                <a:latin typeface="휴먼모음T" pitchFamily="18" charset="-127"/>
                <a:ea typeface="휴먼모음T" pitchFamily="18" charset="-127"/>
              </a:rPr>
              <a:t>강조수동 미완료 </a:t>
            </a:r>
            <a:r>
              <a:rPr lang="en-US" altLang="ko-KR" sz="4000" dirty="0" err="1">
                <a:solidFill>
                  <a:schemeClr val="accent2"/>
                </a:solidFill>
                <a:latin typeface="Times New Roman" pitchFamily="18" charset="0"/>
                <a:ea typeface="휴먼모음T" pitchFamily="18" charset="-127"/>
              </a:rPr>
              <a:t>Pu</a:t>
            </a:r>
            <a:r>
              <a:rPr lang="en-US" altLang="ko-KR" sz="4000" dirty="0">
                <a:solidFill>
                  <a:schemeClr val="accent2"/>
                </a:solidFill>
                <a:latin typeface="Times New Roman" pitchFamily="18" charset="0"/>
                <a:ea typeface="휴먼모음T" pitchFamily="18" charset="-127"/>
              </a:rPr>
              <a:t>. Impf.(</a:t>
            </a:r>
            <a:r>
              <a:rPr lang="en-US" altLang="ko-KR" sz="2400" dirty="0">
                <a:solidFill>
                  <a:schemeClr val="accent2"/>
                </a:solidFill>
                <a:latin typeface="Times New Roman" pitchFamily="18" charset="0"/>
                <a:ea typeface="휴먼모음T" pitchFamily="18" charset="-127"/>
              </a:rPr>
              <a:t>e</a:t>
            </a:r>
            <a:r>
              <a:rPr lang="en-US" altLang="ko-KR" sz="4000" dirty="0">
                <a:solidFill>
                  <a:schemeClr val="accent2"/>
                </a:solidFill>
                <a:latin typeface="Times New Roman" pitchFamily="18" charset="0"/>
                <a:ea typeface="휴먼모음T" pitchFamily="18" charset="-127"/>
              </a:rPr>
              <a:t>-u)</a:t>
            </a:r>
            <a:r>
              <a:rPr lang="ko-KR" altLang="en-US" sz="3200" dirty="0" err="1">
                <a:solidFill>
                  <a:srgbClr val="00B050"/>
                </a:solidFill>
                <a:latin typeface="Times New Roman" pitchFamily="18" charset="0"/>
                <a:ea typeface="휴먼모음T" pitchFamily="18" charset="-127"/>
              </a:rPr>
              <a:t>푸알</a:t>
            </a:r>
            <a:r>
              <a:rPr lang="en-US" altLang="ko-KR" sz="3200" dirty="0">
                <a:solidFill>
                  <a:srgbClr val="FF0000"/>
                </a:solidFill>
                <a:latin typeface="Times New Roman" pitchFamily="18" charset="0"/>
                <a:ea typeface="휴먼모음T" pitchFamily="18" charset="-127"/>
              </a:rPr>
              <a:t>-</a:t>
            </a:r>
            <a:r>
              <a:rPr lang="ko-KR" altLang="en-US" sz="3200" dirty="0" err="1">
                <a:solidFill>
                  <a:srgbClr val="FF0000"/>
                </a:solidFill>
                <a:latin typeface="Times New Roman" pitchFamily="18" charset="0"/>
                <a:ea typeface="휴먼모음T" pitchFamily="18" charset="-127"/>
              </a:rPr>
              <a:t>예푸알</a:t>
            </a:r>
            <a:endParaRPr lang="ko-KR" altLang="en-US" sz="3200" dirty="0">
              <a:solidFill>
                <a:srgbClr val="FF0000"/>
              </a:solidFill>
              <a:latin typeface="Times New Roman" pitchFamily="18" charset="0"/>
              <a:ea typeface="휴먼모음T" pitchFamily="18" charset="-127"/>
            </a:endParaRPr>
          </a:p>
        </p:txBody>
      </p:sp>
      <p:graphicFrame>
        <p:nvGraphicFramePr>
          <p:cNvPr id="15425" name="Group 6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853875797"/>
              </p:ext>
            </p:extLst>
          </p:nvPr>
        </p:nvGraphicFramePr>
        <p:xfrm>
          <a:off x="179388" y="1125538"/>
          <a:ext cx="8856662" cy="5435283"/>
        </p:xfrm>
        <a:graphic>
          <a:graphicData uri="http://schemas.openxmlformats.org/drawingml/2006/table">
            <a:tbl>
              <a:tblPr/>
              <a:tblGrid>
                <a:gridCol w="576262"/>
                <a:gridCol w="1079500"/>
                <a:gridCol w="1368425"/>
                <a:gridCol w="1296988"/>
                <a:gridCol w="1295400"/>
                <a:gridCol w="1512887"/>
                <a:gridCol w="1727200"/>
              </a:tblGrid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sg.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pl.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603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Pf.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Impf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Pf.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Impf.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8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3m.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 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lV;mu</a:t>
                      </a:r>
                      <a:endParaRPr kumimoji="1" lang="en-US" altLang="ko-KR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lV;mu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W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WlV.mu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W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lV.mu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y&gt;</a:t>
                      </a:r>
                      <a:endParaRPr kumimoji="1" lang="en-US" altLang="ko-KR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7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3f.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hl'V.mu</a:t>
                      </a:r>
                      <a:endParaRPr kumimoji="1" lang="en-US" altLang="ko-KR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lV;mu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hn"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hn"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l.V;mu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T.</a:t>
                      </a:r>
                      <a:endParaRPr kumimoji="1" lang="en-US" altLang="ko-KR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1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2m.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T'l.V;mu</a:t>
                      </a:r>
                      <a:endParaRPr kumimoji="1" lang="en-US" altLang="ko-KR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lV;mu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W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~</a:t>
                      </a: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T,l.V;mu</a:t>
                      </a:r>
                      <a:endParaRPr kumimoji="1" lang="en-US" altLang="ko-KR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W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lV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.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mu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2f.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</a:t>
                      </a:r>
                      <a:r>
                        <a:rPr kumimoji="1" lang="en-US" altLang="ko-K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</a:t>
                      </a:r>
                      <a:r>
                        <a:rPr kumimoji="1" lang="en-US" altLang="ko-KR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I</a:t>
                      </a:r>
                      <a:r>
                        <a:rPr kumimoji="1" lang="en-US" altLang="ko-K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</a:t>
                      </a:r>
                      <a:r>
                        <a:rPr kumimoji="1" lang="en-US" altLang="ko-KR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T.l.V;mu</a:t>
                      </a:r>
                      <a:endParaRPr kumimoji="1" lang="en-US" altLang="ko-KR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i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V.mu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hn"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!</a:t>
                      </a: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T,l.V;mu</a:t>
                      </a:r>
                      <a:endParaRPr kumimoji="1" lang="en-US" altLang="ko-KR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hn"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l.V;mu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T.</a:t>
                      </a:r>
                      <a:endParaRPr kumimoji="1" lang="en-US" altLang="ko-KR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1.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a]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yTil.V;mu</a:t>
                      </a:r>
                      <a:endParaRPr kumimoji="1" lang="en-US" altLang="ko-KR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lV;mu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a]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n&gt;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Wnl.V;mu</a:t>
                      </a:r>
                      <a:endParaRPr kumimoji="1" lang="en-US" altLang="ko-KR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lV;mu</a:t>
                      </a: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n&gt;</a:t>
                      </a:r>
                      <a:endParaRPr kumimoji="1" lang="en-US" altLang="ko-KR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323850" y="260350"/>
            <a:ext cx="8496300" cy="701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o-KR" altLang="en-US" sz="3600" dirty="0">
                <a:solidFill>
                  <a:srgbClr val="A50021"/>
                </a:solidFill>
                <a:latin typeface="휴먼모음T" pitchFamily="18" charset="-127"/>
                <a:ea typeface="휴먼모음T" pitchFamily="18" charset="-127"/>
              </a:rPr>
              <a:t>재귀 미완료 </a:t>
            </a:r>
            <a:r>
              <a:rPr lang="en-US" altLang="ko-KR" sz="4000" dirty="0" err="1">
                <a:solidFill>
                  <a:schemeClr val="accent2"/>
                </a:solidFill>
                <a:latin typeface="Times New Roman" pitchFamily="18" charset="0"/>
                <a:ea typeface="휴먼모음T" pitchFamily="18" charset="-127"/>
              </a:rPr>
              <a:t>Hith</a:t>
            </a:r>
            <a:r>
              <a:rPr lang="en-US" altLang="ko-KR" sz="4000" dirty="0">
                <a:solidFill>
                  <a:schemeClr val="accent2"/>
                </a:solidFill>
                <a:latin typeface="Times New Roman" pitchFamily="18" charset="0"/>
                <a:ea typeface="휴먼모음T" pitchFamily="18" charset="-127"/>
              </a:rPr>
              <a:t>. Impf.(</a:t>
            </a:r>
            <a:r>
              <a:rPr lang="en-US" altLang="ko-KR" sz="4000" dirty="0" err="1">
                <a:solidFill>
                  <a:schemeClr val="accent2"/>
                </a:solidFill>
                <a:latin typeface="Times New Roman" pitchFamily="18" charset="0"/>
                <a:ea typeface="휴먼모음T" pitchFamily="18" charset="-127"/>
              </a:rPr>
              <a:t>i</a:t>
            </a:r>
            <a:r>
              <a:rPr lang="en-US" altLang="ko-KR" sz="4000" dirty="0">
                <a:solidFill>
                  <a:schemeClr val="accent2"/>
                </a:solidFill>
                <a:latin typeface="Times New Roman" pitchFamily="18" charset="0"/>
                <a:ea typeface="휴먼모음T" pitchFamily="18" charset="-127"/>
              </a:rPr>
              <a:t>-t)</a:t>
            </a:r>
            <a:r>
              <a:rPr lang="ko-KR" altLang="en-US" sz="3200" dirty="0" err="1">
                <a:solidFill>
                  <a:srgbClr val="00B050"/>
                </a:solidFill>
                <a:latin typeface="Times New Roman" pitchFamily="18" charset="0"/>
                <a:ea typeface="휴먼모음T" pitchFamily="18" charset="-127"/>
              </a:rPr>
              <a:t>히트파엘</a:t>
            </a:r>
            <a:r>
              <a:rPr lang="en-US" altLang="ko-KR" sz="3200" dirty="0">
                <a:solidFill>
                  <a:srgbClr val="FF0000"/>
                </a:solidFill>
                <a:latin typeface="Times New Roman" pitchFamily="18" charset="0"/>
                <a:ea typeface="휴먼모음T" pitchFamily="18" charset="-127"/>
              </a:rPr>
              <a:t>-</a:t>
            </a:r>
            <a:r>
              <a:rPr lang="ko-KR" altLang="en-US" sz="3200" dirty="0" err="1">
                <a:solidFill>
                  <a:srgbClr val="FF0000"/>
                </a:solidFill>
                <a:latin typeface="Times New Roman" pitchFamily="18" charset="0"/>
                <a:ea typeface="휴먼모음T" pitchFamily="18" charset="-127"/>
              </a:rPr>
              <a:t>이트파엘</a:t>
            </a:r>
            <a:endParaRPr lang="ko-KR" altLang="en-US" sz="3200" dirty="0">
              <a:solidFill>
                <a:srgbClr val="FF0000"/>
              </a:solidFill>
              <a:latin typeface="Times New Roman" pitchFamily="18" charset="0"/>
              <a:ea typeface="휴먼모음T" pitchFamily="18" charset="-127"/>
            </a:endParaRPr>
          </a:p>
        </p:txBody>
      </p:sp>
      <p:graphicFrame>
        <p:nvGraphicFramePr>
          <p:cNvPr id="17504" name="Group 96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686718856"/>
              </p:ext>
            </p:extLst>
          </p:nvPr>
        </p:nvGraphicFramePr>
        <p:xfrm>
          <a:off x="179388" y="1052513"/>
          <a:ext cx="8856662" cy="5472113"/>
        </p:xfrm>
        <a:graphic>
          <a:graphicData uri="http://schemas.openxmlformats.org/drawingml/2006/table">
            <a:tbl>
              <a:tblPr/>
              <a:tblGrid>
                <a:gridCol w="576262"/>
                <a:gridCol w="1223963"/>
                <a:gridCol w="1368425"/>
                <a:gridCol w="1152525"/>
                <a:gridCol w="1439862"/>
                <a:gridCol w="1584325"/>
                <a:gridCol w="1511300"/>
              </a:tblGrid>
              <a:tr h="615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sg.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pl.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603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Pf.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Impf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Pf.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Impf.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8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3m.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 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t.yI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lVem;t.hi</a:t>
                      </a:r>
                      <a:endParaRPr kumimoji="1" lang="en-US" altLang="ko-KR" sz="3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lVem;</a:t>
                      </a:r>
                      <a:r>
                        <a:rPr kumimoji="1" lang="en-US" altLang="ko-KR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t.yI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W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t.yI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3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WlV.m;t.hi</a:t>
                      </a:r>
                      <a:endParaRPr kumimoji="1" lang="en-US" altLang="ko-KR" sz="3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W</a:t>
                      </a:r>
                      <a:r>
                        <a:rPr kumimoji="1" lang="en-US" altLang="ko-KR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lV.m;</a:t>
                      </a:r>
                      <a:r>
                        <a:rPr kumimoji="1" lang="en-US" altLang="ko-KR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t.yI</a:t>
                      </a:r>
                      <a:endParaRPr kumimoji="1" lang="en-US" altLang="ko-KR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7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3f.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t.Ti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hl'V.m;t.hi</a:t>
                      </a:r>
                      <a:endParaRPr kumimoji="1" lang="en-US" altLang="ko-KR" sz="3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lVem;</a:t>
                      </a:r>
                      <a:r>
                        <a:rPr kumimoji="1" lang="en-US" altLang="ko-KR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t.Ti</a:t>
                      </a:r>
                      <a:endParaRPr kumimoji="1" lang="en-US" altLang="ko-KR" sz="3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hn"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t.Ti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hn"</a:t>
                      </a:r>
                      <a:r>
                        <a:rPr kumimoji="1" lang="en-US" altLang="ko-KR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l.Vem;</a:t>
                      </a:r>
                      <a:r>
                        <a:rPr kumimoji="1" lang="en-US" altLang="ko-KR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t.Ti</a:t>
                      </a:r>
                      <a:endParaRPr kumimoji="1" lang="en-US" altLang="ko-KR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1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2m.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t.Ti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T'l.V;m;t.hi</a:t>
                      </a:r>
                      <a:endParaRPr kumimoji="1" lang="en-US" altLang="ko-KR" sz="3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lVem;</a:t>
                      </a:r>
                      <a:r>
                        <a:rPr kumimoji="1" lang="en-US" altLang="ko-KR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t.Ti</a:t>
                      </a:r>
                      <a:endParaRPr kumimoji="1" lang="en-US" altLang="ko-KR" sz="3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W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t.Ti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~</a:t>
                      </a:r>
                      <a:r>
                        <a:rPr kumimoji="1" lang="en-US" altLang="ko-KR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T,l.V;m;t.hi</a:t>
                      </a:r>
                      <a:endParaRPr kumimoji="1" lang="en-US" altLang="ko-KR" sz="3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W</a:t>
                      </a:r>
                      <a:r>
                        <a:rPr kumimoji="1" lang="en-US" altLang="ko-KR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lV</a:t>
                      </a:r>
                      <a:r>
                        <a:rPr kumimoji="1" lang="en-US" altLang="ko-KR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.</a:t>
                      </a:r>
                      <a:r>
                        <a:rPr kumimoji="1" lang="en-US" altLang="ko-KR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m;</a:t>
                      </a:r>
                      <a:r>
                        <a:rPr kumimoji="1" lang="en-US" altLang="ko-KR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t.Ti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2f.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</a:t>
                      </a:r>
                      <a:r>
                        <a:rPr kumimoji="1" lang="en-US" altLang="ko-K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</a:t>
                      </a:r>
                      <a:r>
                        <a:rPr kumimoji="1" lang="en-US" altLang="ko-KR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I</a:t>
                      </a:r>
                      <a:r>
                        <a:rPr kumimoji="1" lang="en-US" altLang="ko-K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</a:t>
                      </a:r>
                      <a:r>
                        <a:rPr kumimoji="1" lang="en-US" altLang="ko-KR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t.Ti</a:t>
                      </a:r>
                      <a:endParaRPr kumimoji="1" lang="en-US" altLang="ko-KR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T.l.V;m;t.hi</a:t>
                      </a:r>
                      <a:endParaRPr kumimoji="1" lang="en-US" altLang="ko-KR" sz="3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</a:t>
                      </a:r>
                      <a:r>
                        <a:rPr kumimoji="1" lang="en-US" altLang="ko-KR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</a:t>
                      </a:r>
                      <a:r>
                        <a:rPr kumimoji="1" lang="en-US" altLang="ko-KR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i</a:t>
                      </a:r>
                      <a:r>
                        <a:rPr kumimoji="1" lang="en-US" altLang="ko-KR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V.m;</a:t>
                      </a:r>
                      <a:r>
                        <a:rPr kumimoji="1" lang="en-US" altLang="ko-KR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t.Ti</a:t>
                      </a:r>
                      <a:endParaRPr kumimoji="1" lang="en-US" altLang="ko-KR" sz="3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hn"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t.Ti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!</a:t>
                      </a:r>
                      <a:r>
                        <a:rPr kumimoji="1" lang="en-US" altLang="ko-KR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T,l.V;m;t.hi</a:t>
                      </a:r>
                      <a:endParaRPr kumimoji="1" lang="en-US" altLang="ko-KR" sz="3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hn"</a:t>
                      </a:r>
                      <a:r>
                        <a:rPr kumimoji="1" lang="en-US" altLang="ko-KR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l.Vem;</a:t>
                      </a:r>
                      <a:r>
                        <a:rPr kumimoji="1" lang="en-US" altLang="ko-KR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t.Ti</a:t>
                      </a:r>
                      <a:endParaRPr kumimoji="1" lang="en-US" altLang="ko-KR" sz="3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1.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t.a,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yTil.V;m;t.hi</a:t>
                      </a:r>
                      <a:endParaRPr kumimoji="1" lang="en-US" altLang="ko-KR" sz="3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lVem;</a:t>
                      </a:r>
                      <a:r>
                        <a:rPr kumimoji="1" lang="en-US" altLang="ko-KR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t.a</a:t>
                      </a:r>
                      <a:r>
                        <a:rPr kumimoji="1" lang="en-US" altLang="ko-KR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,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t.nI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Wnl.V;m;t.hi</a:t>
                      </a:r>
                      <a:endParaRPr kumimoji="1" lang="en-US" altLang="ko-KR" sz="3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lVem;</a:t>
                      </a:r>
                      <a:r>
                        <a:rPr kumimoji="1" lang="en-US" altLang="ko-KR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t.nI</a:t>
                      </a:r>
                      <a:endParaRPr kumimoji="1" lang="en-US" altLang="ko-KR" sz="3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7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23850" y="260350"/>
            <a:ext cx="8496300" cy="701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o-KR" altLang="en-US" sz="3600" dirty="0">
                <a:solidFill>
                  <a:srgbClr val="A50021"/>
                </a:solidFill>
                <a:latin typeface="휴먼모음T" pitchFamily="18" charset="-127"/>
                <a:ea typeface="휴먼모음T" pitchFamily="18" charset="-127"/>
              </a:rPr>
              <a:t>사역능동 미완료 </a:t>
            </a:r>
            <a:r>
              <a:rPr lang="en-US" altLang="ko-KR" sz="4000" dirty="0">
                <a:solidFill>
                  <a:schemeClr val="accent2"/>
                </a:solidFill>
                <a:latin typeface="Times New Roman" pitchFamily="18" charset="0"/>
                <a:ea typeface="휴먼모음T" pitchFamily="18" charset="-127"/>
              </a:rPr>
              <a:t>Hi. Impf.(a-</a:t>
            </a:r>
            <a:r>
              <a:rPr lang="en-US" altLang="ko-KR" sz="4000" dirty="0" err="1">
                <a:solidFill>
                  <a:schemeClr val="accent2"/>
                </a:solidFill>
                <a:latin typeface="Times New Roman" pitchFamily="18" charset="0"/>
                <a:ea typeface="휴먼모음T" pitchFamily="18" charset="-127"/>
              </a:rPr>
              <a:t>i</a:t>
            </a:r>
            <a:r>
              <a:rPr lang="en-US" altLang="ko-KR" sz="4000" dirty="0">
                <a:solidFill>
                  <a:schemeClr val="accent2"/>
                </a:solidFill>
                <a:latin typeface="Times New Roman" pitchFamily="18" charset="0"/>
                <a:ea typeface="휴먼모음T" pitchFamily="18" charset="-127"/>
              </a:rPr>
              <a:t>)</a:t>
            </a:r>
            <a:r>
              <a:rPr lang="ko-KR" altLang="en-US" sz="3200" b="1" dirty="0">
                <a:solidFill>
                  <a:srgbClr val="00B050"/>
                </a:solidFill>
                <a:latin typeface="맑은 고딕" pitchFamily="50" charset="-127"/>
                <a:ea typeface="맑은 고딕" pitchFamily="50" charset="-127"/>
              </a:rPr>
              <a:t>히필</a:t>
            </a:r>
            <a:r>
              <a:rPr lang="en-US" altLang="ko-KR" sz="3200" b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-</a:t>
            </a:r>
            <a:r>
              <a:rPr lang="ko-KR" altLang="en-US" sz="3200" b="1" dirty="0" err="1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얖일</a:t>
            </a:r>
            <a:endParaRPr lang="ko-KR" altLang="en-US" sz="3200" b="1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19529" name="Group 73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881028011"/>
              </p:ext>
            </p:extLst>
          </p:nvPr>
        </p:nvGraphicFramePr>
        <p:xfrm>
          <a:off x="179388" y="1052513"/>
          <a:ext cx="8856662" cy="5472113"/>
        </p:xfrm>
        <a:graphic>
          <a:graphicData uri="http://schemas.openxmlformats.org/drawingml/2006/table">
            <a:tbl>
              <a:tblPr/>
              <a:tblGrid>
                <a:gridCol w="576262"/>
                <a:gridCol w="1223963"/>
                <a:gridCol w="1368425"/>
                <a:gridCol w="1368425"/>
                <a:gridCol w="1439862"/>
                <a:gridCol w="1439863"/>
                <a:gridCol w="1439862"/>
              </a:tblGrid>
              <a:tr h="615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sg.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pl.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603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Pf.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Impf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Times New Roman" pitchFamily="18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Pf.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Impf.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8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3m.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 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lyvim.hi</a:t>
                      </a:r>
                      <a:endParaRPr kumimoji="1" lang="en-US" altLang="ko-KR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lyvim.</a:t>
                      </a:r>
                      <a:r>
                        <a:rPr kumimoji="1" lang="en-US" altLang="ko-K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y:</a:t>
                      </a:r>
                      <a:endParaRPr kumimoji="1" lang="en-US" altLang="ko-KR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W</a:t>
                      </a:r>
                      <a:r>
                        <a:rPr kumimoji="1" lang="en-US" altLang="ko-K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Wlyvim.hi</a:t>
                      </a:r>
                      <a:endParaRPr kumimoji="1" lang="en-US" altLang="ko-KR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W</a:t>
                      </a:r>
                      <a:r>
                        <a:rPr kumimoji="1" lang="en-US" altLang="ko-K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lyvim.</a:t>
                      </a:r>
                      <a:r>
                        <a:rPr kumimoji="1" lang="en-US" altLang="ko-K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y:</a:t>
                      </a:r>
                      <a:endParaRPr kumimoji="1" lang="en-US" altLang="ko-KR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7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3f.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hl'yvim.hi</a:t>
                      </a:r>
                      <a:endParaRPr kumimoji="1" lang="en-US" altLang="ko-KR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lyvim.</a:t>
                      </a:r>
                      <a:r>
                        <a:rPr kumimoji="1" lang="en-US" altLang="ko-K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T;</a:t>
                      </a:r>
                      <a:endParaRPr kumimoji="1" lang="en-US" altLang="ko-KR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hn</a:t>
                      </a:r>
                      <a:r>
                        <a:rPr kumimoji="1" lang="en-US" altLang="ko-KR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"</a:t>
                      </a:r>
                      <a:r>
                        <a:rPr kumimoji="1" lang="en-US" altLang="ko-K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hn"</a:t>
                      </a:r>
                      <a:r>
                        <a:rPr kumimoji="1" lang="en-US" altLang="ko-KR" sz="3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l.vem.</a:t>
                      </a:r>
                      <a:r>
                        <a:rPr kumimoji="1" lang="en-US" altLang="ko-KR" sz="3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</a:t>
                      </a:r>
                      <a:r>
                        <a:rPr kumimoji="1" lang="en-US" altLang="ko-KR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;</a:t>
                      </a:r>
                      <a:endParaRPr kumimoji="1" lang="en-US" altLang="ko-KR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1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2m.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T'l.v;m.hi</a:t>
                      </a:r>
                      <a:endParaRPr kumimoji="1" lang="en-US" altLang="ko-KR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lyvim.</a:t>
                      </a:r>
                      <a:r>
                        <a:rPr kumimoji="1" lang="en-US" altLang="ko-K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T;</a:t>
                      </a:r>
                      <a:endParaRPr kumimoji="1" lang="en-US" altLang="ko-KR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W</a:t>
                      </a:r>
                      <a:r>
                        <a:rPr kumimoji="1" lang="en-US" altLang="ko-K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~</a:t>
                      </a:r>
                      <a:r>
                        <a:rPr kumimoji="1" lang="en-US" altLang="ko-KR" sz="3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T,l.v;m.hi</a:t>
                      </a:r>
                      <a:endParaRPr kumimoji="1" lang="en-US" altLang="ko-KR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W</a:t>
                      </a:r>
                      <a:r>
                        <a:rPr kumimoji="1" lang="en-US" altLang="ko-K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lyvim.</a:t>
                      </a:r>
                      <a:r>
                        <a:rPr kumimoji="1" lang="en-US" altLang="ko-K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2f.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</a:t>
                      </a:r>
                      <a:r>
                        <a:rPr kumimoji="1" lang="en-US" altLang="ko-K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</a:t>
                      </a:r>
                      <a:r>
                        <a:rPr kumimoji="1" lang="en-US" altLang="ko-KR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I</a:t>
                      </a:r>
                      <a:r>
                        <a:rPr kumimoji="1" lang="en-US" altLang="ko-K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</a:t>
                      </a:r>
                      <a:r>
                        <a:rPr kumimoji="1" lang="en-US" altLang="ko-KR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T.l.v;m.hi</a:t>
                      </a:r>
                      <a:endParaRPr kumimoji="1" lang="en-US" altLang="ko-KR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yliyvim.</a:t>
                      </a:r>
                      <a:r>
                        <a:rPr kumimoji="1" lang="en-US" altLang="ko-K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T;</a:t>
                      </a:r>
                      <a:endParaRPr kumimoji="1" lang="en-US" altLang="ko-KR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4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hn</a:t>
                      </a:r>
                      <a:r>
                        <a:rPr kumimoji="1" lang="en-US" altLang="ko-KR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"</a:t>
                      </a:r>
                      <a:r>
                        <a:rPr kumimoji="1" lang="en-US" altLang="ko-K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!</a:t>
                      </a:r>
                      <a:r>
                        <a:rPr kumimoji="1" lang="en-US" altLang="ko-KR" sz="3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T,l.v;m.hi</a:t>
                      </a:r>
                      <a:endParaRPr kumimoji="1" lang="en-US" altLang="ko-KR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hn"</a:t>
                      </a:r>
                      <a:r>
                        <a:rPr kumimoji="1" lang="en-US" altLang="ko-KR" sz="3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l.vem</a:t>
                      </a:r>
                      <a:r>
                        <a:rPr kumimoji="1" lang="en-US" altLang="ko-KR" sz="3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.T</a:t>
                      </a:r>
                      <a:r>
                        <a:rPr kumimoji="1" lang="en-US" altLang="ko-KR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;</a:t>
                      </a:r>
                      <a:endParaRPr kumimoji="1" lang="en-US" altLang="ko-KR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1.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a;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yTil.v;m.hi</a:t>
                      </a:r>
                      <a:endParaRPr kumimoji="1" lang="en-US" altLang="ko-KR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lyvim.</a:t>
                      </a:r>
                      <a:r>
                        <a:rPr kumimoji="1" lang="en-US" altLang="ko-K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a;</a:t>
                      </a:r>
                      <a:endParaRPr kumimoji="1" lang="en-US" altLang="ko-KR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---</a:t>
                      </a:r>
                      <a:r>
                        <a:rPr kumimoji="1" lang="en-US" altLang="ko-KR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n: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Wnl.v;m.hi</a:t>
                      </a:r>
                      <a:endParaRPr kumimoji="1" lang="en-US" altLang="ko-KR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lyvim.</a:t>
                      </a:r>
                      <a:r>
                        <a:rPr kumimoji="1" lang="en-US" altLang="ko-KR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whebb" pitchFamily="2" charset="0"/>
                          <a:ea typeface="굴림" pitchFamily="50" charset="-127"/>
                        </a:rPr>
                        <a:t>n:</a:t>
                      </a:r>
                      <a:endParaRPr kumimoji="1" lang="en-US" altLang="ko-KR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whebb" pitchFamily="2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1375</Words>
  <Application>Microsoft Office PowerPoint</Application>
  <PresentationFormat>Bildschirmpräsentation (4:3)</PresentationFormat>
  <Paragraphs>518</Paragraphs>
  <Slides>14</Slides>
  <Notes>10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14</vt:i4>
      </vt:variant>
    </vt:vector>
  </HeadingPairs>
  <TitlesOfParts>
    <vt:vector size="16" baseType="lpstr">
      <vt:lpstr>기본 디자인</vt:lpstr>
      <vt:lpstr>Office 테마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Hanshin Uni.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Prof. Dr. Park</dc:creator>
  <cp:lastModifiedBy>cholgu</cp:lastModifiedBy>
  <cp:revision>65</cp:revision>
  <dcterms:created xsi:type="dcterms:W3CDTF">2008-01-20T10:03:39Z</dcterms:created>
  <dcterms:modified xsi:type="dcterms:W3CDTF">2015-02-10T15:30:14Z</dcterms:modified>
</cp:coreProperties>
</file>