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9" r:id="rId5"/>
    <p:sldId id="262" r:id="rId6"/>
    <p:sldId id="270" r:id="rId7"/>
    <p:sldId id="263" r:id="rId8"/>
    <p:sldId id="275" r:id="rId9"/>
    <p:sldId id="268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  <a:srgbClr val="0000FF"/>
    <a:srgbClr val="00FFFF"/>
    <a:srgbClr val="006600"/>
    <a:srgbClr val="00FF00"/>
    <a:srgbClr val="FFFF00"/>
    <a:srgbClr val="003300"/>
    <a:srgbClr val="00FF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ndAc>
      <p:stSnd>
        <p:snd r:embed="rId1" name="coin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5DC3-6E30-478C-A680-61BA65943DB0}" type="datetimeFigureOut">
              <a:rPr lang="ko-KR" altLang="en-US" smtClean="0"/>
              <a:pPr/>
              <a:t>2008-10-29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18E8-DB06-4843-8449-16111CE0E3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oin.wav" builtIn="1"/>
      </p:stSnd>
    </p:sndAc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 Almighty &amp;</a:t>
            </a:r>
            <a:br>
              <a:rPr lang="en-US" altLang="ko-KR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 영화의 계보 </a:t>
            </a:r>
            <a:r>
              <a:rPr lang="en-US" altLang="ko-K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Hye</a:t>
            </a:r>
            <a:endParaRPr lang="ko-KR" altLang="en-US" sz="6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영화 속 대사</a:t>
            </a:r>
            <a:endParaRPr lang="ko-KR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dirty="0" smtClean="0"/>
              <a:t>내가 하나님의 능력을 가진다면 어떨까</a:t>
            </a:r>
            <a:r>
              <a:rPr lang="en-US" altLang="ko-KR" dirty="0" smtClean="0"/>
              <a:t>?</a:t>
            </a:r>
            <a:r>
              <a:rPr lang="ko-KR" altLang="en-US" dirty="0" err="1" smtClean="0"/>
              <a:t>ㅎㅎ</a:t>
            </a:r>
            <a:r>
              <a:rPr lang="en-US" altLang="ko-KR" dirty="0" smtClean="0"/>
              <a:t>(</a:t>
            </a:r>
            <a:r>
              <a:rPr lang="ko-KR" altLang="en-US" dirty="0" smtClean="0"/>
              <a:t>문해창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신은 </a:t>
            </a:r>
            <a:r>
              <a:rPr lang="ko-KR" altLang="en-US" dirty="0" err="1" smtClean="0"/>
              <a:t>에반을</a:t>
            </a:r>
            <a:r>
              <a:rPr lang="ko-KR" altLang="en-US" dirty="0" smtClean="0"/>
              <a:t> 돌보느라 난 거들</a:t>
            </a:r>
            <a:r>
              <a:rPr lang="ko-KR" altLang="en-US" dirty="0" smtClean="0"/>
              <a:t>떠</a:t>
            </a:r>
            <a:r>
              <a:rPr lang="ko-KR" altLang="en-US" dirty="0" smtClean="0"/>
              <a:t>보지도 않아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hye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내 일을 해결한 후에 다른 사람들을 도와주려고 했어요</a:t>
            </a:r>
            <a:r>
              <a:rPr lang="en-US" altLang="ko-KR" dirty="0" smtClean="0"/>
              <a:t>(</a:t>
            </a:r>
            <a:r>
              <a:rPr lang="ko-KR" altLang="en-US" dirty="0" smtClean="0"/>
              <a:t>문해창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B) </a:t>
            </a:r>
            <a:r>
              <a:rPr lang="ko-KR" altLang="en-US" dirty="0" smtClean="0"/>
              <a:t>어떻게 하면 사람의 의지와 상관없이 그 사람이 절 사랑하게 만들 수 있죠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r>
              <a:rPr lang="en-US" altLang="ko-KR" dirty="0" smtClean="0"/>
              <a:t>G) </a:t>
            </a:r>
            <a:r>
              <a:rPr lang="ko-KR" altLang="en-US" dirty="0" smtClean="0"/>
              <a:t>내 고민세계에 온 걸 환영하네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배한나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극중 하나님의 고민은 바로 </a:t>
            </a:r>
            <a:r>
              <a:rPr lang="en-US" altLang="ko-KR" dirty="0" smtClean="0"/>
              <a:t>“free will”</a:t>
            </a:r>
            <a:r>
              <a:rPr lang="ko-KR" altLang="en-US" dirty="0" smtClean="0"/>
              <a:t>이다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ransition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영화 속 대사</a:t>
            </a:r>
            <a:endParaRPr lang="ko-KR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dirty="0" smtClean="0"/>
              <a:t>기적이 </a:t>
            </a:r>
            <a:r>
              <a:rPr lang="ko-KR" altLang="en-US" dirty="0" err="1" smtClean="0"/>
              <a:t>보고싶나</a:t>
            </a:r>
            <a:r>
              <a:rPr lang="en-US" altLang="ko-KR" dirty="0" smtClean="0"/>
              <a:t>? </a:t>
            </a:r>
            <a:r>
              <a:rPr lang="ko-KR" altLang="en-US" dirty="0" smtClean="0"/>
              <a:t>그럼 기적이 되게나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이향기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너 자신이 기적이야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임미경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I need miracle  -&gt; Be the Miracle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스프</a:t>
            </a:r>
            <a:r>
              <a:rPr lang="ko-KR" altLang="en-US" dirty="0" smtClean="0"/>
              <a:t> 갈라놓는 것은 마법이지만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십대가 </a:t>
            </a:r>
            <a:r>
              <a:rPr lang="ko-KR" altLang="en-US" dirty="0" smtClean="0"/>
              <a:t>마약을 하지 않고 열심히 공부하는 것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ko-KR" altLang="en-US" dirty="0" smtClean="0"/>
              <a:t>십대가 헌혈하는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ko-KR" altLang="en-US" dirty="0" smtClean="0"/>
              <a:t>미혼모가 </a:t>
            </a:r>
            <a:r>
              <a:rPr lang="ko-KR" altLang="en-US" dirty="0" smtClean="0"/>
              <a:t>두 개의 직장을 가지고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아이 축구시</a:t>
            </a:r>
            <a:r>
              <a:rPr lang="ko-KR" altLang="en-US" dirty="0" smtClean="0"/>
              <a:t>합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가는 것이 기적이야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최영도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남성섭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ransition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영화 속 대사</a:t>
            </a:r>
            <a:endParaRPr lang="ko-KR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Beautiful    -&gt;   Be a </a:t>
            </a:r>
            <a:r>
              <a:rPr lang="en-US" altLang="ko-KR" dirty="0" err="1" smtClean="0"/>
              <a:t>utiful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Mr. Exclusive    -&gt;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</a:t>
            </a:r>
            <a:r>
              <a:rPr lang="ko-KR" altLang="en-US" dirty="0" smtClean="0"/>
              <a:t>걸인의 메시지</a:t>
            </a:r>
            <a:r>
              <a:rPr lang="en-US" altLang="ko-KR" dirty="0" smtClean="0"/>
              <a:t>&gt;</a:t>
            </a:r>
            <a:endParaRPr lang="en-US" altLang="ko-KR" dirty="0" smtClean="0"/>
          </a:p>
          <a:p>
            <a:r>
              <a:rPr lang="en-US" altLang="ko-KR" dirty="0" smtClean="0"/>
              <a:t>R U Blind </a:t>
            </a:r>
          </a:p>
          <a:p>
            <a:r>
              <a:rPr lang="en-US" altLang="ko-KR" dirty="0" smtClean="0"/>
              <a:t>Life is Just</a:t>
            </a:r>
          </a:p>
          <a:p>
            <a:r>
              <a:rPr lang="en-US" altLang="ko-KR" dirty="0" smtClean="0"/>
              <a:t>The Kingdom will B come</a:t>
            </a:r>
          </a:p>
          <a:p>
            <a:r>
              <a:rPr lang="en-US" altLang="ko-KR" dirty="0" smtClean="0"/>
              <a:t>All for Won </a:t>
            </a:r>
          </a:p>
          <a:p>
            <a:r>
              <a:rPr lang="en-US" altLang="ko-KR" dirty="0" smtClean="0"/>
              <a:t>God Bee </a:t>
            </a:r>
            <a:r>
              <a:rPr lang="en-US" altLang="ko-KR" dirty="0" smtClean="0"/>
              <a:t>G</a:t>
            </a:r>
            <a:r>
              <a:rPr lang="en-US" altLang="ko-KR" dirty="0" smtClean="0"/>
              <a:t>ood Honey (whatever he said)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o-KR" altLang="en-US" dirty="0" smtClean="0"/>
              <a:t>아무리 큰 능력이 있어도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한 사람의 마음을 얻지 못하는 모순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이정도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사람이 자신의 힘과 능력으로 아무것도 할 수 없음을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시인했을 때 더 이상 할 수 없는 그 때가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바로 하나님이 시작하시는 순간이다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이정도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부르스가</a:t>
            </a:r>
            <a:r>
              <a:rPr lang="ko-KR" altLang="en-US" dirty="0" smtClean="0"/>
              <a:t> 찾던 </a:t>
            </a:r>
            <a:r>
              <a:rPr lang="en-US" altLang="ko-KR" dirty="0" smtClean="0"/>
              <a:t>Grace = </a:t>
            </a:r>
            <a:r>
              <a:rPr lang="ko-KR" altLang="en-US" dirty="0" smtClean="0"/>
              <a:t>은혜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우리는 늘 곁에 있는 은혜를 잊고 살진 않나</a:t>
            </a:r>
            <a:r>
              <a:rPr lang="en-US" altLang="ko-KR" dirty="0" smtClean="0"/>
              <a:t>?(</a:t>
            </a:r>
            <a:r>
              <a:rPr lang="ko-KR" altLang="en-US" dirty="0" smtClean="0"/>
              <a:t>이정도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dirty="0" smtClean="0"/>
              <a:t>자기 이익을 위해 쓰는 힘이 진정함 힘일까</a:t>
            </a:r>
            <a:r>
              <a:rPr lang="en-US" altLang="ko-KR" dirty="0" smtClean="0"/>
              <a:t>?(</a:t>
            </a:r>
            <a:r>
              <a:rPr lang="ko-KR" altLang="en-US" dirty="0" smtClean="0"/>
              <a:t>한형욱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정말로 세상에 하나님의 능력을 가진 사람이 있다면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이 세상의 질서는 어떻게 될까</a:t>
            </a:r>
            <a:r>
              <a:rPr lang="en-US" altLang="ko-KR" dirty="0" smtClean="0"/>
              <a:t>? </a:t>
            </a:r>
          </a:p>
          <a:p>
            <a:pPr>
              <a:buNone/>
            </a:pPr>
            <a:r>
              <a:rPr lang="ko-KR" altLang="en-US" dirty="0" smtClean="0"/>
              <a:t>이 영화는 말한다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하나님만이 전지전능한 분이며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이 세상의 질서를 바로 잡아가고 계신다는 것을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김효익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어쩌면 신이 행복하기보다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그 신이 </a:t>
            </a:r>
            <a:r>
              <a:rPr lang="ko-KR" altLang="en-US" dirty="0" smtClean="0"/>
              <a:t>다스리고 </a:t>
            </a:r>
            <a:r>
              <a:rPr lang="ko-KR" altLang="en-US" dirty="0" smtClean="0"/>
              <a:t>사랑해주는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인간이 </a:t>
            </a:r>
            <a:r>
              <a:rPr lang="ko-KR" altLang="en-US" dirty="0" smtClean="0"/>
              <a:t>더 행복할 수도 있다는 거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김동근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dirty="0" smtClean="0"/>
              <a:t>진정한 기도의 중보자가 되는 것이 쉽지 않네요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김태정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기적과 행복이란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나의 </a:t>
            </a:r>
            <a:r>
              <a:rPr lang="ko-KR" altLang="en-US" dirty="0" smtClean="0"/>
              <a:t>마음과 태도에 많은 영향이 있지 않을까</a:t>
            </a:r>
            <a:r>
              <a:rPr lang="en-US" altLang="ko-KR" dirty="0" smtClean="0"/>
              <a:t>?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항상 </a:t>
            </a:r>
            <a:r>
              <a:rPr lang="ko-KR" altLang="en-US" dirty="0" smtClean="0"/>
              <a:t>불평하고 짜증내는 사람에게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어떻게 행복과 </a:t>
            </a:r>
            <a:r>
              <a:rPr lang="ko-KR" altLang="en-US" dirty="0" smtClean="0"/>
              <a:t>기적이 찾아올까</a:t>
            </a:r>
            <a:r>
              <a:rPr lang="en-US" altLang="ko-KR" dirty="0" smtClean="0"/>
              <a:t>?(</a:t>
            </a:r>
            <a:r>
              <a:rPr lang="ko-KR" altLang="en-US" dirty="0" smtClean="0"/>
              <a:t>임미경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하나님의 질서 안에서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지금 주어진 상황에 최선을 다할 때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진정한 행복과 기쁨이 온다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김철남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기적은 신이 만들어 주는 것이 아니라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우리 스스로가 기적이고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우리가 남을 </a:t>
            </a:r>
            <a:r>
              <a:rPr lang="ko-KR" altLang="en-US" dirty="0" err="1" smtClean="0"/>
              <a:t>도우는</a:t>
            </a:r>
            <a:r>
              <a:rPr lang="ko-KR" altLang="en-US" dirty="0" smtClean="0"/>
              <a:t> 자체가 기적이다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김형민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어떤 힘이나 권력이든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그것을 사용할 줄 아는 사람에게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그 힘과 능력이 있어야 한다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군인에게 총을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요리사에게 요리도구를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ko-KR" altLang="en-US" dirty="0" smtClean="0"/>
              <a:t>화가에게는 붓을</a:t>
            </a:r>
            <a:r>
              <a:rPr lang="en-US" altLang="ko-KR" dirty="0" smtClean="0"/>
              <a:t>….</a:t>
            </a:r>
          </a:p>
          <a:p>
            <a:pPr>
              <a:buNone/>
            </a:pPr>
            <a:r>
              <a:rPr lang="ko-KR" altLang="en-US" dirty="0" smtClean="0"/>
              <a:t>모든 것은 어울리는 사람에게 있어야 한다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김지훈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 smtClean="0">
              <a:solidFill>
                <a:srgbClr val="FFFFFF"/>
              </a:solidFill>
            </a:endParaRP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371475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 smtClean="0">
              <a:solidFill>
                <a:srgbClr val="FFFFFF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370</Words>
  <Application>Microsoft Office PowerPoint</Application>
  <PresentationFormat>화면 슬라이드 쇼(4:3)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Bruce Almighty &amp; 예수 영화의 계보 Hye</vt:lpstr>
      <vt:lpstr>영화 속 대사</vt:lpstr>
      <vt:lpstr>영화 속 대사</vt:lpstr>
      <vt:lpstr>영화 속 대사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기독교의 이해</dc:title>
  <dc:creator>김동환</dc:creator>
  <cp:lastModifiedBy>willy</cp:lastModifiedBy>
  <cp:revision>36</cp:revision>
  <dcterms:created xsi:type="dcterms:W3CDTF">2008-10-08T19:52:42Z</dcterms:created>
  <dcterms:modified xsi:type="dcterms:W3CDTF">2008-10-29T05:40:20Z</dcterms:modified>
</cp:coreProperties>
</file>