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C5475C-DCC7-4434-9AD5-BE2651C686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4B0EB09-B0F5-4F59-AAA6-18DE5596F710}">
      <dgm:prSet phldrT="[텍스트]"/>
      <dgm:spPr/>
      <dgm:t>
        <a:bodyPr/>
        <a:lstStyle/>
        <a:p>
          <a:pPr latinLnBrk="1"/>
          <a:r>
            <a:rPr lang="ko-KR" altLang="en-US" dirty="0" smtClean="0"/>
            <a:t>기독교화 </a:t>
          </a:r>
          <a:endParaRPr lang="ko-KR" altLang="en-US" dirty="0"/>
        </a:p>
      </dgm:t>
    </dgm:pt>
    <dgm:pt modelId="{EB32F519-F872-4A70-891F-DB4C453D0F57}" type="parTrans" cxnId="{267FFA8B-FF26-47E1-AF02-17310C2BDE9C}">
      <dgm:prSet/>
      <dgm:spPr/>
      <dgm:t>
        <a:bodyPr/>
        <a:lstStyle/>
        <a:p>
          <a:pPr latinLnBrk="1"/>
          <a:endParaRPr lang="ko-KR" altLang="en-US"/>
        </a:p>
      </dgm:t>
    </dgm:pt>
    <dgm:pt modelId="{6CF6B1CD-48CA-425B-8137-A2363944600E}" type="sibTrans" cxnId="{267FFA8B-FF26-47E1-AF02-17310C2BDE9C}">
      <dgm:prSet/>
      <dgm:spPr/>
      <dgm:t>
        <a:bodyPr/>
        <a:lstStyle/>
        <a:p>
          <a:pPr latinLnBrk="1"/>
          <a:endParaRPr lang="ko-KR" altLang="en-US"/>
        </a:p>
      </dgm:t>
    </dgm:pt>
    <dgm:pt modelId="{A52E86A1-D824-4099-9AE0-ED6E415253AD}">
      <dgm:prSet phldrT="[텍스트]"/>
      <dgm:spPr/>
      <dgm:t>
        <a:bodyPr/>
        <a:lstStyle/>
        <a:p>
          <a:pPr latinLnBrk="1"/>
          <a:r>
            <a:rPr lang="ko-KR" altLang="en-US" dirty="0" smtClean="0"/>
            <a:t>키케로의 작품이 팔리지 않게 됨 </a:t>
          </a:r>
          <a:r>
            <a:rPr lang="en-US" altLang="ko-KR" dirty="0" smtClean="0"/>
            <a:t>(4</a:t>
          </a:r>
          <a:r>
            <a:rPr lang="ko-KR" altLang="en-US" dirty="0" smtClean="0"/>
            <a:t>세기 후반</a:t>
          </a:r>
          <a:r>
            <a:rPr lang="en-US" altLang="ko-KR" dirty="0" smtClean="0"/>
            <a:t>)</a:t>
          </a:r>
          <a:r>
            <a:rPr lang="ko-KR" altLang="en-US" dirty="0" smtClean="0"/>
            <a:t> </a:t>
          </a:r>
          <a:endParaRPr lang="ko-KR" altLang="en-US" dirty="0"/>
        </a:p>
      </dgm:t>
    </dgm:pt>
    <dgm:pt modelId="{938AC450-BB08-44E4-9241-1A9201F0AC62}" type="parTrans" cxnId="{5F6B71AB-5E6D-4839-A4EA-31694A5F00ED}">
      <dgm:prSet/>
      <dgm:spPr/>
      <dgm:t>
        <a:bodyPr/>
        <a:lstStyle/>
        <a:p>
          <a:pPr latinLnBrk="1"/>
          <a:endParaRPr lang="ko-KR" altLang="en-US"/>
        </a:p>
      </dgm:t>
    </dgm:pt>
    <dgm:pt modelId="{C0C178BF-8E7F-4DF9-A787-31B212DF4ABC}" type="sibTrans" cxnId="{5F6B71AB-5E6D-4839-A4EA-31694A5F00ED}">
      <dgm:prSet/>
      <dgm:spPr/>
      <dgm:t>
        <a:bodyPr/>
        <a:lstStyle/>
        <a:p>
          <a:pPr latinLnBrk="1"/>
          <a:endParaRPr lang="ko-KR" altLang="en-US"/>
        </a:p>
      </dgm:t>
    </dgm:pt>
    <dgm:pt modelId="{47DB79FF-184F-4286-9E69-5C63FB16C171}">
      <dgm:prSet phldrT="[텍스트]"/>
      <dgm:spPr/>
      <dgm:t>
        <a:bodyPr/>
        <a:lstStyle/>
        <a:p>
          <a:pPr latinLnBrk="1"/>
          <a:r>
            <a:rPr lang="ko-KR" altLang="en-US" dirty="0" smtClean="0"/>
            <a:t>부의 원천 </a:t>
          </a:r>
          <a:r>
            <a:rPr lang="en-US" altLang="ko-KR" dirty="0" smtClean="0"/>
            <a:t>– </a:t>
          </a:r>
          <a:r>
            <a:rPr lang="ko-KR" altLang="en-US" dirty="0" smtClean="0"/>
            <a:t>농업 </a:t>
          </a:r>
          <a:endParaRPr lang="ko-KR" altLang="en-US" dirty="0"/>
        </a:p>
      </dgm:t>
    </dgm:pt>
    <dgm:pt modelId="{8847782E-0BB0-4ECA-88B2-1CEE79F3F6CB}" type="parTrans" cxnId="{ED3D33EF-46B6-45E4-BA65-D76599457E00}">
      <dgm:prSet/>
      <dgm:spPr/>
      <dgm:t>
        <a:bodyPr/>
        <a:lstStyle/>
        <a:p>
          <a:pPr latinLnBrk="1"/>
          <a:endParaRPr lang="ko-KR" altLang="en-US"/>
        </a:p>
      </dgm:t>
    </dgm:pt>
    <dgm:pt modelId="{89FAD2A0-15AD-4FB0-842F-891CB567D9CA}" type="sibTrans" cxnId="{ED3D33EF-46B6-45E4-BA65-D76599457E00}">
      <dgm:prSet/>
      <dgm:spPr/>
      <dgm:t>
        <a:bodyPr/>
        <a:lstStyle/>
        <a:p>
          <a:pPr latinLnBrk="1"/>
          <a:endParaRPr lang="ko-KR" altLang="en-US"/>
        </a:p>
      </dgm:t>
    </dgm:pt>
    <dgm:pt modelId="{AB4BAB1D-CCDA-4B2A-9AF3-AA6EB9AAC67F}">
      <dgm:prSet phldrT="[텍스트]"/>
      <dgm:spPr/>
      <dgm:t>
        <a:bodyPr/>
        <a:lstStyle/>
        <a:p>
          <a:pPr latinLnBrk="1"/>
          <a:r>
            <a:rPr lang="ko-KR" altLang="en-US" dirty="0" smtClean="0"/>
            <a:t>곡물의 강제 구입 </a:t>
          </a:r>
          <a:r>
            <a:rPr lang="en-US" altLang="ko-KR" dirty="0" smtClean="0"/>
            <a:t>– </a:t>
          </a:r>
          <a:r>
            <a:rPr lang="ko-KR" altLang="en-US" dirty="0" smtClean="0"/>
            <a:t>국가의 부패 </a:t>
          </a:r>
          <a:endParaRPr lang="ko-KR" altLang="en-US" dirty="0"/>
        </a:p>
      </dgm:t>
    </dgm:pt>
    <dgm:pt modelId="{04DF55C2-E18E-4316-B999-0272C089C515}" type="parTrans" cxnId="{302167BB-DD19-4AE6-9C59-CDC90063B966}">
      <dgm:prSet/>
      <dgm:spPr/>
      <dgm:t>
        <a:bodyPr/>
        <a:lstStyle/>
        <a:p>
          <a:pPr latinLnBrk="1"/>
          <a:endParaRPr lang="ko-KR" altLang="en-US"/>
        </a:p>
      </dgm:t>
    </dgm:pt>
    <dgm:pt modelId="{6450C8F5-829F-4F08-B93B-116BBB566319}" type="sibTrans" cxnId="{302167BB-DD19-4AE6-9C59-CDC90063B966}">
      <dgm:prSet/>
      <dgm:spPr/>
      <dgm:t>
        <a:bodyPr/>
        <a:lstStyle/>
        <a:p>
          <a:pPr latinLnBrk="1"/>
          <a:endParaRPr lang="ko-KR" altLang="en-US"/>
        </a:p>
      </dgm:t>
    </dgm:pt>
    <dgm:pt modelId="{E3F6D589-4D54-4B64-9468-39F61FBC37F2}" type="pres">
      <dgm:prSet presAssocID="{ECC5475C-DCC7-4434-9AD5-BE2651C686A7}" presName="linear" presStyleCnt="0">
        <dgm:presLayoutVars>
          <dgm:animLvl val="lvl"/>
          <dgm:resizeHandles val="exact"/>
        </dgm:presLayoutVars>
      </dgm:prSet>
      <dgm:spPr/>
    </dgm:pt>
    <dgm:pt modelId="{007464C1-F8F2-467B-9E68-3738A14CE619}" type="pres">
      <dgm:prSet presAssocID="{D4B0EB09-B0F5-4F59-AAA6-18DE5596F71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1A380D2-CA68-475A-B516-39912769964D}" type="pres">
      <dgm:prSet presAssocID="{D4B0EB09-B0F5-4F59-AAA6-18DE5596F71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03A0E4F-68D2-41E6-B6E7-6A1E109C9A7C}" type="pres">
      <dgm:prSet presAssocID="{47DB79FF-184F-4286-9E69-5C63FB16C17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EF97666-389D-4D48-BDD7-E16970FFA7BC}" type="pres">
      <dgm:prSet presAssocID="{47DB79FF-184F-4286-9E69-5C63FB16C17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F6B71AB-5E6D-4839-A4EA-31694A5F00ED}" srcId="{D4B0EB09-B0F5-4F59-AAA6-18DE5596F710}" destId="{A52E86A1-D824-4099-9AE0-ED6E415253AD}" srcOrd="0" destOrd="0" parTransId="{938AC450-BB08-44E4-9241-1A9201F0AC62}" sibTransId="{C0C178BF-8E7F-4DF9-A787-31B212DF4ABC}"/>
    <dgm:cxn modelId="{302167BB-DD19-4AE6-9C59-CDC90063B966}" srcId="{47DB79FF-184F-4286-9E69-5C63FB16C171}" destId="{AB4BAB1D-CCDA-4B2A-9AF3-AA6EB9AAC67F}" srcOrd="0" destOrd="0" parTransId="{04DF55C2-E18E-4316-B999-0272C089C515}" sibTransId="{6450C8F5-829F-4F08-B93B-116BBB566319}"/>
    <dgm:cxn modelId="{768A5E5C-FEB1-4C62-ABE8-8FC4D901EFF3}" type="presOf" srcId="{D4B0EB09-B0F5-4F59-AAA6-18DE5596F710}" destId="{007464C1-F8F2-467B-9E68-3738A14CE619}" srcOrd="0" destOrd="0" presId="urn:microsoft.com/office/officeart/2005/8/layout/vList2"/>
    <dgm:cxn modelId="{267FFA8B-FF26-47E1-AF02-17310C2BDE9C}" srcId="{ECC5475C-DCC7-4434-9AD5-BE2651C686A7}" destId="{D4B0EB09-B0F5-4F59-AAA6-18DE5596F710}" srcOrd="0" destOrd="0" parTransId="{EB32F519-F872-4A70-891F-DB4C453D0F57}" sibTransId="{6CF6B1CD-48CA-425B-8137-A2363944600E}"/>
    <dgm:cxn modelId="{9E310D48-0E6F-4A4A-A1B2-19B468B5163C}" type="presOf" srcId="{AB4BAB1D-CCDA-4B2A-9AF3-AA6EB9AAC67F}" destId="{3EF97666-389D-4D48-BDD7-E16970FFA7BC}" srcOrd="0" destOrd="0" presId="urn:microsoft.com/office/officeart/2005/8/layout/vList2"/>
    <dgm:cxn modelId="{ED3D33EF-46B6-45E4-BA65-D76599457E00}" srcId="{ECC5475C-DCC7-4434-9AD5-BE2651C686A7}" destId="{47DB79FF-184F-4286-9E69-5C63FB16C171}" srcOrd="1" destOrd="0" parTransId="{8847782E-0BB0-4ECA-88B2-1CEE79F3F6CB}" sibTransId="{89FAD2A0-15AD-4FB0-842F-891CB567D9CA}"/>
    <dgm:cxn modelId="{71602D68-822C-478F-8DD7-AE92E422FFBD}" type="presOf" srcId="{A52E86A1-D824-4099-9AE0-ED6E415253AD}" destId="{A1A380D2-CA68-475A-B516-39912769964D}" srcOrd="0" destOrd="0" presId="urn:microsoft.com/office/officeart/2005/8/layout/vList2"/>
    <dgm:cxn modelId="{36881240-BE0A-4A69-B769-B06BDF2E4382}" type="presOf" srcId="{ECC5475C-DCC7-4434-9AD5-BE2651C686A7}" destId="{E3F6D589-4D54-4B64-9468-39F61FBC37F2}" srcOrd="0" destOrd="0" presId="urn:microsoft.com/office/officeart/2005/8/layout/vList2"/>
    <dgm:cxn modelId="{21CB5ABE-C695-4CBE-B82F-D001EDC814FC}" type="presOf" srcId="{47DB79FF-184F-4286-9E69-5C63FB16C171}" destId="{B03A0E4F-68D2-41E6-B6E7-6A1E109C9A7C}" srcOrd="0" destOrd="0" presId="urn:microsoft.com/office/officeart/2005/8/layout/vList2"/>
    <dgm:cxn modelId="{BBE95074-724A-442C-A8EB-CE4B28D0022E}" type="presParOf" srcId="{E3F6D589-4D54-4B64-9468-39F61FBC37F2}" destId="{007464C1-F8F2-467B-9E68-3738A14CE619}" srcOrd="0" destOrd="0" presId="urn:microsoft.com/office/officeart/2005/8/layout/vList2"/>
    <dgm:cxn modelId="{94190837-55D9-4538-BA87-DB75A40101AC}" type="presParOf" srcId="{E3F6D589-4D54-4B64-9468-39F61FBC37F2}" destId="{A1A380D2-CA68-475A-B516-39912769964D}" srcOrd="1" destOrd="0" presId="urn:microsoft.com/office/officeart/2005/8/layout/vList2"/>
    <dgm:cxn modelId="{ABD4A2C0-CA58-4652-BD5A-260A8C7D2D80}" type="presParOf" srcId="{E3F6D589-4D54-4B64-9468-39F61FBC37F2}" destId="{B03A0E4F-68D2-41E6-B6E7-6A1E109C9A7C}" srcOrd="2" destOrd="0" presId="urn:microsoft.com/office/officeart/2005/8/layout/vList2"/>
    <dgm:cxn modelId="{F34F2D99-7940-468D-8643-DA9544E2213D}" type="presParOf" srcId="{E3F6D589-4D54-4B64-9468-39F61FBC37F2}" destId="{3EF97666-389D-4D48-BDD7-E16970FFA7B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8AD542-A589-4BC5-B28A-7C90F77EA28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DBB7AD4-C9C8-4CBA-95CE-AE4E58401A33}">
      <dgm:prSet phldrT="[텍스트]"/>
      <dgm:spPr/>
      <dgm:t>
        <a:bodyPr/>
        <a:lstStyle/>
        <a:p>
          <a:pPr latinLnBrk="1"/>
          <a:r>
            <a:rPr lang="en-US" altLang="ko-KR" dirty="0" smtClean="0"/>
            <a:t>1. </a:t>
          </a:r>
          <a:r>
            <a:rPr lang="ko-KR" altLang="en-US" dirty="0" smtClean="0"/>
            <a:t>대심판자로서의 하나님 </a:t>
          </a:r>
          <a:endParaRPr lang="ko-KR" altLang="en-US" dirty="0"/>
        </a:p>
      </dgm:t>
    </dgm:pt>
    <dgm:pt modelId="{35284CB6-FEA7-4841-9E5A-0D9BEC1E8E1F}" type="parTrans" cxnId="{24E29F26-1DD5-498D-BE09-F6F081B88947}">
      <dgm:prSet/>
      <dgm:spPr/>
      <dgm:t>
        <a:bodyPr/>
        <a:lstStyle/>
        <a:p>
          <a:pPr latinLnBrk="1"/>
          <a:endParaRPr lang="ko-KR" altLang="en-US"/>
        </a:p>
      </dgm:t>
    </dgm:pt>
    <dgm:pt modelId="{5B989B0F-E88C-4FDE-A6AD-CB19FEE0CFFC}" type="sibTrans" cxnId="{24E29F26-1DD5-498D-BE09-F6F081B88947}">
      <dgm:prSet/>
      <dgm:spPr/>
      <dgm:t>
        <a:bodyPr/>
        <a:lstStyle/>
        <a:p>
          <a:pPr latinLnBrk="1"/>
          <a:endParaRPr lang="ko-KR" altLang="en-US"/>
        </a:p>
      </dgm:t>
    </dgm:pt>
    <dgm:pt modelId="{768AF02A-987B-43EA-B7F7-E534A417B7CF}">
      <dgm:prSet phldrT="[텍스트]"/>
      <dgm:spPr/>
      <dgm:t>
        <a:bodyPr/>
        <a:lstStyle/>
        <a:p>
          <a:pPr latinLnBrk="1"/>
          <a:r>
            <a:rPr lang="en-US" altLang="ko-KR" dirty="0" smtClean="0"/>
            <a:t>2. </a:t>
          </a:r>
          <a:r>
            <a:rPr lang="ko-KR" altLang="en-US" dirty="0" smtClean="0"/>
            <a:t>사제로서의 책임의식 </a:t>
          </a:r>
          <a:endParaRPr lang="ko-KR" altLang="en-US" dirty="0"/>
        </a:p>
      </dgm:t>
    </dgm:pt>
    <dgm:pt modelId="{6B17D900-CE2E-475B-8D77-827E234A8C18}" type="parTrans" cxnId="{180F3EAC-0537-4C6C-9ACD-5F4698F2D66A}">
      <dgm:prSet/>
      <dgm:spPr/>
      <dgm:t>
        <a:bodyPr/>
        <a:lstStyle/>
        <a:p>
          <a:pPr latinLnBrk="1"/>
          <a:endParaRPr lang="ko-KR" altLang="en-US"/>
        </a:p>
      </dgm:t>
    </dgm:pt>
    <dgm:pt modelId="{A9679BD8-51C1-4F45-B62A-2D91054AC9C9}" type="sibTrans" cxnId="{180F3EAC-0537-4C6C-9ACD-5F4698F2D66A}">
      <dgm:prSet/>
      <dgm:spPr/>
      <dgm:t>
        <a:bodyPr/>
        <a:lstStyle/>
        <a:p>
          <a:pPr latinLnBrk="1"/>
          <a:endParaRPr lang="ko-KR" altLang="en-US"/>
        </a:p>
      </dgm:t>
    </dgm:pt>
    <dgm:pt modelId="{E6486CC9-4C0D-4BF3-BD93-FD528C30DAD9}">
      <dgm:prSet phldrT="[텍스트]"/>
      <dgm:spPr/>
      <dgm:t>
        <a:bodyPr/>
        <a:lstStyle/>
        <a:p>
          <a:pPr latinLnBrk="1"/>
          <a:r>
            <a:rPr lang="en-US" altLang="ko-KR" dirty="0" smtClean="0"/>
            <a:t>1) </a:t>
          </a:r>
          <a:r>
            <a:rPr lang="ko-KR" altLang="en-US" dirty="0" smtClean="0"/>
            <a:t>독신의 삶과 가난한 자를 위한 삶</a:t>
          </a:r>
          <a:endParaRPr lang="en-US" altLang="ko-KR" dirty="0" smtClean="0"/>
        </a:p>
      </dgm:t>
    </dgm:pt>
    <dgm:pt modelId="{ABD33E47-D250-453E-B9CA-8B0F5D73ED13}" type="parTrans" cxnId="{C344C7AE-049D-4880-B5DA-347E9772EB99}">
      <dgm:prSet/>
      <dgm:spPr/>
      <dgm:t>
        <a:bodyPr/>
        <a:lstStyle/>
        <a:p>
          <a:pPr latinLnBrk="1"/>
          <a:endParaRPr lang="ko-KR" altLang="en-US"/>
        </a:p>
      </dgm:t>
    </dgm:pt>
    <dgm:pt modelId="{9282B647-73A9-4CD0-A966-30021172F50A}" type="sibTrans" cxnId="{C344C7AE-049D-4880-B5DA-347E9772EB99}">
      <dgm:prSet/>
      <dgm:spPr/>
      <dgm:t>
        <a:bodyPr/>
        <a:lstStyle/>
        <a:p>
          <a:pPr latinLnBrk="1"/>
          <a:endParaRPr lang="ko-KR" altLang="en-US"/>
        </a:p>
      </dgm:t>
    </dgm:pt>
    <dgm:pt modelId="{0686D321-9BBD-4725-9603-643456C4F645}">
      <dgm:prSet phldrT="[텍스트]"/>
      <dgm:spPr/>
      <dgm:t>
        <a:bodyPr/>
        <a:lstStyle/>
        <a:p>
          <a:pPr latinLnBrk="1"/>
          <a:r>
            <a:rPr lang="en-US" altLang="ko-KR" dirty="0" smtClean="0"/>
            <a:t>2) </a:t>
          </a:r>
          <a:r>
            <a:rPr lang="ko-KR" altLang="en-US" dirty="0" smtClean="0"/>
            <a:t>엄격한 수도원 생활 </a:t>
          </a:r>
          <a:endParaRPr lang="en-US" altLang="ko-KR" dirty="0" smtClean="0"/>
        </a:p>
      </dgm:t>
    </dgm:pt>
    <dgm:pt modelId="{5E2EA3AD-468F-4062-820D-719792B82331}" type="parTrans" cxnId="{542302E0-0A0D-4D3F-ADB1-0D10D6C2BC19}">
      <dgm:prSet/>
      <dgm:spPr/>
    </dgm:pt>
    <dgm:pt modelId="{D621F041-96BE-48EC-9275-955028E066AD}" type="sibTrans" cxnId="{542302E0-0A0D-4D3F-ADB1-0D10D6C2BC19}">
      <dgm:prSet/>
      <dgm:spPr/>
    </dgm:pt>
    <dgm:pt modelId="{9CAB1F43-9852-4645-97B5-52DB11570407}" type="pres">
      <dgm:prSet presAssocID="{A28AD542-A589-4BC5-B28A-7C90F77EA287}" presName="linear" presStyleCnt="0">
        <dgm:presLayoutVars>
          <dgm:dir/>
          <dgm:animLvl val="lvl"/>
          <dgm:resizeHandles val="exact"/>
        </dgm:presLayoutVars>
      </dgm:prSet>
      <dgm:spPr/>
    </dgm:pt>
    <dgm:pt modelId="{590F3581-DF45-4ABA-9F78-CFB72D862433}" type="pres">
      <dgm:prSet presAssocID="{9DBB7AD4-C9C8-4CBA-95CE-AE4E58401A33}" presName="parentLin" presStyleCnt="0"/>
      <dgm:spPr/>
    </dgm:pt>
    <dgm:pt modelId="{D0DF46B5-CCE7-4BFE-89B4-456D253BEA65}" type="pres">
      <dgm:prSet presAssocID="{9DBB7AD4-C9C8-4CBA-95CE-AE4E58401A33}" presName="parentLeftMargin" presStyleLbl="node1" presStyleIdx="0" presStyleCnt="4"/>
      <dgm:spPr/>
    </dgm:pt>
    <dgm:pt modelId="{5595F0D2-FC53-4197-90A3-E66D8D12FC80}" type="pres">
      <dgm:prSet presAssocID="{9DBB7AD4-C9C8-4CBA-95CE-AE4E58401A3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69B5DF4-5A1D-43A2-BD6B-5735837BD881}" type="pres">
      <dgm:prSet presAssocID="{9DBB7AD4-C9C8-4CBA-95CE-AE4E58401A33}" presName="negativeSpace" presStyleCnt="0"/>
      <dgm:spPr/>
    </dgm:pt>
    <dgm:pt modelId="{A6AB79CD-5B13-4FB9-A08B-8AAF80837B8D}" type="pres">
      <dgm:prSet presAssocID="{9DBB7AD4-C9C8-4CBA-95CE-AE4E58401A33}" presName="childText" presStyleLbl="conFgAcc1" presStyleIdx="0" presStyleCnt="4">
        <dgm:presLayoutVars>
          <dgm:bulletEnabled val="1"/>
        </dgm:presLayoutVars>
      </dgm:prSet>
      <dgm:spPr/>
    </dgm:pt>
    <dgm:pt modelId="{DD1EB4EA-8A47-483A-8E56-88B46CC386B3}" type="pres">
      <dgm:prSet presAssocID="{5B989B0F-E88C-4FDE-A6AD-CB19FEE0CFFC}" presName="spaceBetweenRectangles" presStyleCnt="0"/>
      <dgm:spPr/>
    </dgm:pt>
    <dgm:pt modelId="{ACA312CE-3B9A-4308-A3DE-9AA0AF053F73}" type="pres">
      <dgm:prSet presAssocID="{768AF02A-987B-43EA-B7F7-E534A417B7CF}" presName="parentLin" presStyleCnt="0"/>
      <dgm:spPr/>
    </dgm:pt>
    <dgm:pt modelId="{D0C2F2F2-27B9-4D77-B5E5-5B1E7B0BF731}" type="pres">
      <dgm:prSet presAssocID="{768AF02A-987B-43EA-B7F7-E534A417B7CF}" presName="parentLeftMargin" presStyleLbl="node1" presStyleIdx="0" presStyleCnt="4"/>
      <dgm:spPr/>
    </dgm:pt>
    <dgm:pt modelId="{D48F2EA2-59BD-4535-B87A-93CD47833D5A}" type="pres">
      <dgm:prSet presAssocID="{768AF02A-987B-43EA-B7F7-E534A417B7C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2666E1-5A38-4118-A84D-19B01695EC79}" type="pres">
      <dgm:prSet presAssocID="{768AF02A-987B-43EA-B7F7-E534A417B7CF}" presName="negativeSpace" presStyleCnt="0"/>
      <dgm:spPr/>
    </dgm:pt>
    <dgm:pt modelId="{B7AA0A88-03AA-4CBA-A78E-E6E7E44C464D}" type="pres">
      <dgm:prSet presAssocID="{768AF02A-987B-43EA-B7F7-E534A417B7CF}" presName="childText" presStyleLbl="conFgAcc1" presStyleIdx="1" presStyleCnt="4">
        <dgm:presLayoutVars>
          <dgm:bulletEnabled val="1"/>
        </dgm:presLayoutVars>
      </dgm:prSet>
      <dgm:spPr/>
    </dgm:pt>
    <dgm:pt modelId="{6AAB568C-AD5F-4DAE-A8D5-7E2997727279}" type="pres">
      <dgm:prSet presAssocID="{A9679BD8-51C1-4F45-B62A-2D91054AC9C9}" presName="spaceBetweenRectangles" presStyleCnt="0"/>
      <dgm:spPr/>
    </dgm:pt>
    <dgm:pt modelId="{5263DE3F-8BD8-412D-8618-C41056A632C8}" type="pres">
      <dgm:prSet presAssocID="{E6486CC9-4C0D-4BF3-BD93-FD528C30DAD9}" presName="parentLin" presStyleCnt="0"/>
      <dgm:spPr/>
    </dgm:pt>
    <dgm:pt modelId="{E480D4EF-BC85-4BEE-8EF9-4DD07AF6A133}" type="pres">
      <dgm:prSet presAssocID="{E6486CC9-4C0D-4BF3-BD93-FD528C30DAD9}" presName="parentLeftMargin" presStyleLbl="node1" presStyleIdx="1" presStyleCnt="4"/>
      <dgm:spPr/>
    </dgm:pt>
    <dgm:pt modelId="{19FACF06-09C3-47B3-9EED-0530E12EAA04}" type="pres">
      <dgm:prSet presAssocID="{E6486CC9-4C0D-4BF3-BD93-FD528C30DAD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C54BFF2-AEA7-4563-A1B6-001F528B20D1}" type="pres">
      <dgm:prSet presAssocID="{E6486CC9-4C0D-4BF3-BD93-FD528C30DAD9}" presName="negativeSpace" presStyleCnt="0"/>
      <dgm:spPr/>
    </dgm:pt>
    <dgm:pt modelId="{4078B5CA-4C42-47AA-9E12-E31492D53AAA}" type="pres">
      <dgm:prSet presAssocID="{E6486CC9-4C0D-4BF3-BD93-FD528C30DAD9}" presName="childText" presStyleLbl="conFgAcc1" presStyleIdx="2" presStyleCnt="4">
        <dgm:presLayoutVars>
          <dgm:bulletEnabled val="1"/>
        </dgm:presLayoutVars>
      </dgm:prSet>
      <dgm:spPr/>
    </dgm:pt>
    <dgm:pt modelId="{78871411-E171-4FAD-8578-138901D2A621}" type="pres">
      <dgm:prSet presAssocID="{9282B647-73A9-4CD0-A966-30021172F50A}" presName="spaceBetweenRectangles" presStyleCnt="0"/>
      <dgm:spPr/>
    </dgm:pt>
    <dgm:pt modelId="{56CE87C2-0188-4CC6-ADC6-93C626071F79}" type="pres">
      <dgm:prSet presAssocID="{0686D321-9BBD-4725-9603-643456C4F645}" presName="parentLin" presStyleCnt="0"/>
      <dgm:spPr/>
    </dgm:pt>
    <dgm:pt modelId="{3C75C71D-FE00-4530-B597-B2CFDAA313D9}" type="pres">
      <dgm:prSet presAssocID="{0686D321-9BBD-4725-9603-643456C4F645}" presName="parentLeftMargin" presStyleLbl="node1" presStyleIdx="2" presStyleCnt="4"/>
      <dgm:spPr/>
    </dgm:pt>
    <dgm:pt modelId="{A498E6EF-C979-433B-876B-13C917E29BB8}" type="pres">
      <dgm:prSet presAssocID="{0686D321-9BBD-4725-9603-643456C4F64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5571DC-679B-4E5E-9B84-F3245C1C15EA}" type="pres">
      <dgm:prSet presAssocID="{0686D321-9BBD-4725-9603-643456C4F645}" presName="negativeSpace" presStyleCnt="0"/>
      <dgm:spPr/>
    </dgm:pt>
    <dgm:pt modelId="{D1456FA9-62FE-4C3D-B474-D2927CA5CF18}" type="pres">
      <dgm:prSet presAssocID="{0686D321-9BBD-4725-9603-643456C4F64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13925E3-9337-45F9-B106-438B184AFA19}" type="presOf" srcId="{0686D321-9BBD-4725-9603-643456C4F645}" destId="{3C75C71D-FE00-4530-B597-B2CFDAA313D9}" srcOrd="0" destOrd="0" presId="urn:microsoft.com/office/officeart/2005/8/layout/list1"/>
    <dgm:cxn modelId="{80674264-15E0-40C4-915A-8266795743EF}" type="presOf" srcId="{9DBB7AD4-C9C8-4CBA-95CE-AE4E58401A33}" destId="{5595F0D2-FC53-4197-90A3-E66D8D12FC80}" srcOrd="1" destOrd="0" presId="urn:microsoft.com/office/officeart/2005/8/layout/list1"/>
    <dgm:cxn modelId="{180F3EAC-0537-4C6C-9ACD-5F4698F2D66A}" srcId="{A28AD542-A589-4BC5-B28A-7C90F77EA287}" destId="{768AF02A-987B-43EA-B7F7-E534A417B7CF}" srcOrd="1" destOrd="0" parTransId="{6B17D900-CE2E-475B-8D77-827E234A8C18}" sibTransId="{A9679BD8-51C1-4F45-B62A-2D91054AC9C9}"/>
    <dgm:cxn modelId="{63CC11E3-D635-4733-98AE-717BFD2C8097}" type="presOf" srcId="{E6486CC9-4C0D-4BF3-BD93-FD528C30DAD9}" destId="{19FACF06-09C3-47B3-9EED-0530E12EAA04}" srcOrd="1" destOrd="0" presId="urn:microsoft.com/office/officeart/2005/8/layout/list1"/>
    <dgm:cxn modelId="{F0BF25C9-1453-4546-8BEC-63AEA5328D83}" type="presOf" srcId="{768AF02A-987B-43EA-B7F7-E534A417B7CF}" destId="{D0C2F2F2-27B9-4D77-B5E5-5B1E7B0BF731}" srcOrd="0" destOrd="0" presId="urn:microsoft.com/office/officeart/2005/8/layout/list1"/>
    <dgm:cxn modelId="{824A7810-518A-4647-B88A-5224C26D9294}" type="presOf" srcId="{E6486CC9-4C0D-4BF3-BD93-FD528C30DAD9}" destId="{E480D4EF-BC85-4BEE-8EF9-4DD07AF6A133}" srcOrd="0" destOrd="0" presId="urn:microsoft.com/office/officeart/2005/8/layout/list1"/>
    <dgm:cxn modelId="{E1448286-1DE2-455B-A0C2-969D609E19FA}" type="presOf" srcId="{A28AD542-A589-4BC5-B28A-7C90F77EA287}" destId="{9CAB1F43-9852-4645-97B5-52DB11570407}" srcOrd="0" destOrd="0" presId="urn:microsoft.com/office/officeart/2005/8/layout/list1"/>
    <dgm:cxn modelId="{36180850-A6EF-4CF0-85B6-B29F4581D1D1}" type="presOf" srcId="{0686D321-9BBD-4725-9603-643456C4F645}" destId="{A498E6EF-C979-433B-876B-13C917E29BB8}" srcOrd="1" destOrd="0" presId="urn:microsoft.com/office/officeart/2005/8/layout/list1"/>
    <dgm:cxn modelId="{89E647DB-FD41-4326-9E1A-4B82D1334CEE}" type="presOf" srcId="{9DBB7AD4-C9C8-4CBA-95CE-AE4E58401A33}" destId="{D0DF46B5-CCE7-4BFE-89B4-456D253BEA65}" srcOrd="0" destOrd="0" presId="urn:microsoft.com/office/officeart/2005/8/layout/list1"/>
    <dgm:cxn modelId="{046A113B-6158-4B67-9322-B34F7930D8D7}" type="presOf" srcId="{768AF02A-987B-43EA-B7F7-E534A417B7CF}" destId="{D48F2EA2-59BD-4535-B87A-93CD47833D5A}" srcOrd="1" destOrd="0" presId="urn:microsoft.com/office/officeart/2005/8/layout/list1"/>
    <dgm:cxn modelId="{542302E0-0A0D-4D3F-ADB1-0D10D6C2BC19}" srcId="{A28AD542-A589-4BC5-B28A-7C90F77EA287}" destId="{0686D321-9BBD-4725-9603-643456C4F645}" srcOrd="3" destOrd="0" parTransId="{5E2EA3AD-468F-4062-820D-719792B82331}" sibTransId="{D621F041-96BE-48EC-9275-955028E066AD}"/>
    <dgm:cxn modelId="{24E29F26-1DD5-498D-BE09-F6F081B88947}" srcId="{A28AD542-A589-4BC5-B28A-7C90F77EA287}" destId="{9DBB7AD4-C9C8-4CBA-95CE-AE4E58401A33}" srcOrd="0" destOrd="0" parTransId="{35284CB6-FEA7-4841-9E5A-0D9BEC1E8E1F}" sibTransId="{5B989B0F-E88C-4FDE-A6AD-CB19FEE0CFFC}"/>
    <dgm:cxn modelId="{C344C7AE-049D-4880-B5DA-347E9772EB99}" srcId="{A28AD542-A589-4BC5-B28A-7C90F77EA287}" destId="{E6486CC9-4C0D-4BF3-BD93-FD528C30DAD9}" srcOrd="2" destOrd="0" parTransId="{ABD33E47-D250-453E-B9CA-8B0F5D73ED13}" sibTransId="{9282B647-73A9-4CD0-A966-30021172F50A}"/>
    <dgm:cxn modelId="{A362D26F-A94A-4F29-8ADD-AC0CD149EF10}" type="presParOf" srcId="{9CAB1F43-9852-4645-97B5-52DB11570407}" destId="{590F3581-DF45-4ABA-9F78-CFB72D862433}" srcOrd="0" destOrd="0" presId="urn:microsoft.com/office/officeart/2005/8/layout/list1"/>
    <dgm:cxn modelId="{A611DAA5-ED21-4765-97DA-9A26B9879809}" type="presParOf" srcId="{590F3581-DF45-4ABA-9F78-CFB72D862433}" destId="{D0DF46B5-CCE7-4BFE-89B4-456D253BEA65}" srcOrd="0" destOrd="0" presId="urn:microsoft.com/office/officeart/2005/8/layout/list1"/>
    <dgm:cxn modelId="{78C31FE4-B1A1-4491-8651-C376B3995A64}" type="presParOf" srcId="{590F3581-DF45-4ABA-9F78-CFB72D862433}" destId="{5595F0D2-FC53-4197-90A3-E66D8D12FC80}" srcOrd="1" destOrd="0" presId="urn:microsoft.com/office/officeart/2005/8/layout/list1"/>
    <dgm:cxn modelId="{DEA16187-8EF0-4793-A6C8-9B60B1558328}" type="presParOf" srcId="{9CAB1F43-9852-4645-97B5-52DB11570407}" destId="{669B5DF4-5A1D-43A2-BD6B-5735837BD881}" srcOrd="1" destOrd="0" presId="urn:microsoft.com/office/officeart/2005/8/layout/list1"/>
    <dgm:cxn modelId="{35FD7B55-CE41-4584-8936-8B77071A1050}" type="presParOf" srcId="{9CAB1F43-9852-4645-97B5-52DB11570407}" destId="{A6AB79CD-5B13-4FB9-A08B-8AAF80837B8D}" srcOrd="2" destOrd="0" presId="urn:microsoft.com/office/officeart/2005/8/layout/list1"/>
    <dgm:cxn modelId="{B1D6E95E-8462-48A0-85AC-3298DEB95ADD}" type="presParOf" srcId="{9CAB1F43-9852-4645-97B5-52DB11570407}" destId="{DD1EB4EA-8A47-483A-8E56-88B46CC386B3}" srcOrd="3" destOrd="0" presId="urn:microsoft.com/office/officeart/2005/8/layout/list1"/>
    <dgm:cxn modelId="{27E54479-8AB2-4C70-B3DB-B978A181F73B}" type="presParOf" srcId="{9CAB1F43-9852-4645-97B5-52DB11570407}" destId="{ACA312CE-3B9A-4308-A3DE-9AA0AF053F73}" srcOrd="4" destOrd="0" presId="urn:microsoft.com/office/officeart/2005/8/layout/list1"/>
    <dgm:cxn modelId="{87FF8D2C-D33E-4D47-A6F8-137B40E8E006}" type="presParOf" srcId="{ACA312CE-3B9A-4308-A3DE-9AA0AF053F73}" destId="{D0C2F2F2-27B9-4D77-B5E5-5B1E7B0BF731}" srcOrd="0" destOrd="0" presId="urn:microsoft.com/office/officeart/2005/8/layout/list1"/>
    <dgm:cxn modelId="{BED97F0D-0A34-4A09-B0A1-27E83867C029}" type="presParOf" srcId="{ACA312CE-3B9A-4308-A3DE-9AA0AF053F73}" destId="{D48F2EA2-59BD-4535-B87A-93CD47833D5A}" srcOrd="1" destOrd="0" presId="urn:microsoft.com/office/officeart/2005/8/layout/list1"/>
    <dgm:cxn modelId="{3E2B4125-9EA4-49BA-B08F-6F6FEAC86BD1}" type="presParOf" srcId="{9CAB1F43-9852-4645-97B5-52DB11570407}" destId="{DE2666E1-5A38-4118-A84D-19B01695EC79}" srcOrd="5" destOrd="0" presId="urn:microsoft.com/office/officeart/2005/8/layout/list1"/>
    <dgm:cxn modelId="{6442F4BA-8121-42FE-A464-90D954EC7100}" type="presParOf" srcId="{9CAB1F43-9852-4645-97B5-52DB11570407}" destId="{B7AA0A88-03AA-4CBA-A78E-E6E7E44C464D}" srcOrd="6" destOrd="0" presId="urn:microsoft.com/office/officeart/2005/8/layout/list1"/>
    <dgm:cxn modelId="{66DB702A-62C9-40F5-BAC4-3C6222ED930E}" type="presParOf" srcId="{9CAB1F43-9852-4645-97B5-52DB11570407}" destId="{6AAB568C-AD5F-4DAE-A8D5-7E2997727279}" srcOrd="7" destOrd="0" presId="urn:microsoft.com/office/officeart/2005/8/layout/list1"/>
    <dgm:cxn modelId="{C7CEDC59-5A0B-415D-8124-D14FA30ECD30}" type="presParOf" srcId="{9CAB1F43-9852-4645-97B5-52DB11570407}" destId="{5263DE3F-8BD8-412D-8618-C41056A632C8}" srcOrd="8" destOrd="0" presId="urn:microsoft.com/office/officeart/2005/8/layout/list1"/>
    <dgm:cxn modelId="{86B880C9-F925-48A1-8AC8-C2C4E72B79B2}" type="presParOf" srcId="{5263DE3F-8BD8-412D-8618-C41056A632C8}" destId="{E480D4EF-BC85-4BEE-8EF9-4DD07AF6A133}" srcOrd="0" destOrd="0" presId="urn:microsoft.com/office/officeart/2005/8/layout/list1"/>
    <dgm:cxn modelId="{C4300B69-1BCA-41BA-945B-F5EC73F32A45}" type="presParOf" srcId="{5263DE3F-8BD8-412D-8618-C41056A632C8}" destId="{19FACF06-09C3-47B3-9EED-0530E12EAA04}" srcOrd="1" destOrd="0" presId="urn:microsoft.com/office/officeart/2005/8/layout/list1"/>
    <dgm:cxn modelId="{23E13A1B-2E8E-4CD7-B809-01BA29E69B5A}" type="presParOf" srcId="{9CAB1F43-9852-4645-97B5-52DB11570407}" destId="{AC54BFF2-AEA7-4563-A1B6-001F528B20D1}" srcOrd="9" destOrd="0" presId="urn:microsoft.com/office/officeart/2005/8/layout/list1"/>
    <dgm:cxn modelId="{1EEDA186-3D44-4D86-8AE3-FC5D4087A587}" type="presParOf" srcId="{9CAB1F43-9852-4645-97B5-52DB11570407}" destId="{4078B5CA-4C42-47AA-9E12-E31492D53AAA}" srcOrd="10" destOrd="0" presId="urn:microsoft.com/office/officeart/2005/8/layout/list1"/>
    <dgm:cxn modelId="{D078D243-5CD9-4A5B-BC11-199E846AD34C}" type="presParOf" srcId="{9CAB1F43-9852-4645-97B5-52DB11570407}" destId="{78871411-E171-4FAD-8578-138901D2A621}" srcOrd="11" destOrd="0" presId="urn:microsoft.com/office/officeart/2005/8/layout/list1"/>
    <dgm:cxn modelId="{395E9C53-3C1F-4E1F-8F44-F47F5BDCC1EE}" type="presParOf" srcId="{9CAB1F43-9852-4645-97B5-52DB11570407}" destId="{56CE87C2-0188-4CC6-ADC6-93C626071F79}" srcOrd="12" destOrd="0" presId="urn:microsoft.com/office/officeart/2005/8/layout/list1"/>
    <dgm:cxn modelId="{6081A967-6267-4AC7-8599-2F5B4FB334AE}" type="presParOf" srcId="{56CE87C2-0188-4CC6-ADC6-93C626071F79}" destId="{3C75C71D-FE00-4530-B597-B2CFDAA313D9}" srcOrd="0" destOrd="0" presId="urn:microsoft.com/office/officeart/2005/8/layout/list1"/>
    <dgm:cxn modelId="{390A2C4D-42F2-4B14-BB16-A13A5A9E9324}" type="presParOf" srcId="{56CE87C2-0188-4CC6-ADC6-93C626071F79}" destId="{A498E6EF-C979-433B-876B-13C917E29BB8}" srcOrd="1" destOrd="0" presId="urn:microsoft.com/office/officeart/2005/8/layout/list1"/>
    <dgm:cxn modelId="{0B2809F2-1682-4F2D-A0E5-A688F293E9B4}" type="presParOf" srcId="{9CAB1F43-9852-4645-97B5-52DB11570407}" destId="{9A5571DC-679B-4E5E-9B84-F3245C1C15EA}" srcOrd="13" destOrd="0" presId="urn:microsoft.com/office/officeart/2005/8/layout/list1"/>
    <dgm:cxn modelId="{45561AFA-66C7-493B-B004-D613ECA7B18D}" type="presParOf" srcId="{9CAB1F43-9852-4645-97B5-52DB11570407}" destId="{D1456FA9-62FE-4C3D-B474-D2927CA5CF1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075768-A978-4F84-80D3-2CB4318B5DF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989552C-45AF-467E-85F6-92F395542EAE}">
      <dgm:prSet phldrT="[텍스트]"/>
      <dgm:spPr/>
      <dgm:t>
        <a:bodyPr/>
        <a:lstStyle/>
        <a:p>
          <a:pPr latinLnBrk="1"/>
          <a:r>
            <a:rPr lang="ko-KR" altLang="en-US" dirty="0" smtClean="0"/>
            <a:t>성경의 권위 </a:t>
          </a:r>
          <a:endParaRPr lang="ko-KR" altLang="en-US" dirty="0"/>
        </a:p>
      </dgm:t>
    </dgm:pt>
    <dgm:pt modelId="{84B6D3A6-5578-4844-B51D-BB1A24423E5E}" type="parTrans" cxnId="{D059D94E-5EE2-4E72-A01F-C5013101667A}">
      <dgm:prSet/>
      <dgm:spPr/>
      <dgm:t>
        <a:bodyPr/>
        <a:lstStyle/>
        <a:p>
          <a:pPr latinLnBrk="1"/>
          <a:endParaRPr lang="ko-KR" altLang="en-US"/>
        </a:p>
      </dgm:t>
    </dgm:pt>
    <dgm:pt modelId="{23E489F8-6DAB-429C-9117-F58EEA352EE9}" type="sibTrans" cxnId="{D059D94E-5EE2-4E72-A01F-C5013101667A}">
      <dgm:prSet/>
      <dgm:spPr/>
      <dgm:t>
        <a:bodyPr/>
        <a:lstStyle/>
        <a:p>
          <a:pPr latinLnBrk="1"/>
          <a:endParaRPr lang="ko-KR" altLang="en-US"/>
        </a:p>
      </dgm:t>
    </dgm:pt>
    <dgm:pt modelId="{AEC9CBAA-8AE3-44A7-8D7D-B8EEA3F06C12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하나님이 두려움의 대상 </a:t>
          </a:r>
          <a:endParaRPr lang="ko-KR" altLang="en-US" dirty="0"/>
        </a:p>
      </dgm:t>
    </dgm:pt>
    <dgm:pt modelId="{DE27029A-08D2-4D3A-A99F-FF0E82D7B4C5}" type="parTrans" cxnId="{CAEA75F5-FE21-4EFE-8A0F-2A0015E99539}">
      <dgm:prSet/>
      <dgm:spPr/>
      <dgm:t>
        <a:bodyPr/>
        <a:lstStyle/>
        <a:p>
          <a:pPr latinLnBrk="1"/>
          <a:endParaRPr lang="ko-KR" altLang="en-US"/>
        </a:p>
      </dgm:t>
    </dgm:pt>
    <dgm:pt modelId="{E605FFE8-1EEF-4630-95E7-B8D13CA627F0}" type="sibTrans" cxnId="{CAEA75F5-FE21-4EFE-8A0F-2A0015E99539}">
      <dgm:prSet/>
      <dgm:spPr/>
      <dgm:t>
        <a:bodyPr/>
        <a:lstStyle/>
        <a:p>
          <a:pPr latinLnBrk="1"/>
          <a:endParaRPr lang="ko-KR" altLang="en-US"/>
        </a:p>
      </dgm:t>
    </dgm:pt>
    <dgm:pt modelId="{18B71E79-E4E7-44D7-9962-1AE936213290}">
      <dgm:prSet phldrT="[텍스트]"/>
      <dgm:spPr/>
      <dgm:t>
        <a:bodyPr/>
        <a:lstStyle/>
        <a:p>
          <a:pPr latinLnBrk="1"/>
          <a:r>
            <a:rPr lang="ko-KR" altLang="en-US" dirty="0" smtClean="0"/>
            <a:t>너희 형제를 비난하지 말아라</a:t>
          </a:r>
          <a:r>
            <a:rPr lang="en-US" altLang="ko-KR" dirty="0" smtClean="0"/>
            <a:t>.</a:t>
          </a:r>
        </a:p>
      </dgm:t>
    </dgm:pt>
    <dgm:pt modelId="{10306ABD-B97A-4F70-A519-F4B3E4E5FB9D}" type="parTrans" cxnId="{C4F5375C-5085-409C-975A-8B213F3182C8}">
      <dgm:prSet/>
      <dgm:spPr/>
      <dgm:t>
        <a:bodyPr/>
        <a:lstStyle/>
        <a:p>
          <a:pPr latinLnBrk="1"/>
          <a:endParaRPr lang="ko-KR" altLang="en-US"/>
        </a:p>
      </dgm:t>
    </dgm:pt>
    <dgm:pt modelId="{5AC816C4-D57A-45EF-9843-C7478B5B6EC4}" type="sibTrans" cxnId="{C4F5375C-5085-409C-975A-8B213F3182C8}">
      <dgm:prSet/>
      <dgm:spPr/>
      <dgm:t>
        <a:bodyPr/>
        <a:lstStyle/>
        <a:p>
          <a:pPr latinLnBrk="1"/>
          <a:endParaRPr lang="ko-KR" altLang="en-US"/>
        </a:p>
      </dgm:t>
    </dgm:pt>
    <dgm:pt modelId="{D8EFE354-86B5-481A-9361-6B4B8E6B595E}">
      <dgm:prSet phldrT="[텍스트]"/>
      <dgm:spPr/>
      <dgm:t>
        <a:bodyPr/>
        <a:lstStyle/>
        <a:p>
          <a:pPr latinLnBrk="1"/>
          <a:r>
            <a:rPr lang="ko-KR" altLang="en-US" dirty="0" smtClean="0"/>
            <a:t>생활방식 개혁 </a:t>
          </a:r>
          <a:endParaRPr lang="en-US" altLang="ko-KR" dirty="0" smtClean="0"/>
        </a:p>
      </dgm:t>
    </dgm:pt>
    <dgm:pt modelId="{A60DF9E7-FA57-4B68-A502-D812CD93A146}" type="parTrans" cxnId="{C2C27E01-CC10-4FFF-96B5-7488F4ADBEBD}">
      <dgm:prSet/>
      <dgm:spPr/>
      <dgm:t>
        <a:bodyPr/>
        <a:lstStyle/>
        <a:p>
          <a:pPr latinLnBrk="1"/>
          <a:endParaRPr lang="ko-KR" altLang="en-US"/>
        </a:p>
      </dgm:t>
    </dgm:pt>
    <dgm:pt modelId="{F4045125-E083-4661-854F-6E6D450B4B86}" type="sibTrans" cxnId="{C2C27E01-CC10-4FFF-96B5-7488F4ADBEBD}">
      <dgm:prSet/>
      <dgm:spPr/>
      <dgm:t>
        <a:bodyPr/>
        <a:lstStyle/>
        <a:p>
          <a:pPr latinLnBrk="1"/>
          <a:endParaRPr lang="ko-KR" altLang="en-US"/>
        </a:p>
      </dgm:t>
    </dgm:pt>
    <dgm:pt modelId="{C107BC1F-9CE9-4BB8-B764-1CC6A83930D8}" type="pres">
      <dgm:prSet presAssocID="{9F075768-A978-4F84-80D3-2CB4318B5DFE}" presName="linear" presStyleCnt="0">
        <dgm:presLayoutVars>
          <dgm:dir/>
          <dgm:animLvl val="lvl"/>
          <dgm:resizeHandles val="exact"/>
        </dgm:presLayoutVars>
      </dgm:prSet>
      <dgm:spPr/>
    </dgm:pt>
    <dgm:pt modelId="{B0730E22-2824-46B4-B3D1-606289927FEC}" type="pres">
      <dgm:prSet presAssocID="{C989552C-45AF-467E-85F6-92F395542EAE}" presName="parentLin" presStyleCnt="0"/>
      <dgm:spPr/>
    </dgm:pt>
    <dgm:pt modelId="{BB3986E1-91CB-48C2-9B4F-1D458762FBCD}" type="pres">
      <dgm:prSet presAssocID="{C989552C-45AF-467E-85F6-92F395542EAE}" presName="parentLeftMargin" presStyleLbl="node1" presStyleIdx="0" presStyleCnt="4"/>
      <dgm:spPr/>
    </dgm:pt>
    <dgm:pt modelId="{2CC2A33E-CDA7-4E31-A26D-55A23A0B7B5D}" type="pres">
      <dgm:prSet presAssocID="{C989552C-45AF-467E-85F6-92F395542EA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0327C8-30AC-4DE1-B2A9-798B69D2D451}" type="pres">
      <dgm:prSet presAssocID="{C989552C-45AF-467E-85F6-92F395542EAE}" presName="negativeSpace" presStyleCnt="0"/>
      <dgm:spPr/>
    </dgm:pt>
    <dgm:pt modelId="{E960DF68-A7FF-44B2-B269-1C26442E2CF0}" type="pres">
      <dgm:prSet presAssocID="{C989552C-45AF-467E-85F6-92F395542EAE}" presName="childText" presStyleLbl="conFgAcc1" presStyleIdx="0" presStyleCnt="4">
        <dgm:presLayoutVars>
          <dgm:bulletEnabled val="1"/>
        </dgm:presLayoutVars>
      </dgm:prSet>
      <dgm:spPr/>
    </dgm:pt>
    <dgm:pt modelId="{A3A91D24-5EA3-4DE8-9D37-872B6391F4BF}" type="pres">
      <dgm:prSet presAssocID="{23E489F8-6DAB-429C-9117-F58EEA352EE9}" presName="spaceBetweenRectangles" presStyleCnt="0"/>
      <dgm:spPr/>
    </dgm:pt>
    <dgm:pt modelId="{0C4E4008-4285-4898-ACCD-8A6E07513BB0}" type="pres">
      <dgm:prSet presAssocID="{AEC9CBAA-8AE3-44A7-8D7D-B8EEA3F06C12}" presName="parentLin" presStyleCnt="0"/>
      <dgm:spPr/>
    </dgm:pt>
    <dgm:pt modelId="{EDF2B812-95B8-4FB5-B474-F579EB4AA5A3}" type="pres">
      <dgm:prSet presAssocID="{AEC9CBAA-8AE3-44A7-8D7D-B8EEA3F06C12}" presName="parentLeftMargin" presStyleLbl="node1" presStyleIdx="0" presStyleCnt="4"/>
      <dgm:spPr/>
    </dgm:pt>
    <dgm:pt modelId="{77FA6291-5279-4FF5-808D-8C9762FF2B9B}" type="pres">
      <dgm:prSet presAssocID="{AEC9CBAA-8AE3-44A7-8D7D-B8EEA3F06C1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56492F-0A85-418C-8ECF-D5C097CEEA8E}" type="pres">
      <dgm:prSet presAssocID="{AEC9CBAA-8AE3-44A7-8D7D-B8EEA3F06C12}" presName="negativeSpace" presStyleCnt="0"/>
      <dgm:spPr/>
    </dgm:pt>
    <dgm:pt modelId="{B968805B-6019-4F42-85EC-4074551FBA28}" type="pres">
      <dgm:prSet presAssocID="{AEC9CBAA-8AE3-44A7-8D7D-B8EEA3F06C12}" presName="childText" presStyleLbl="conFgAcc1" presStyleIdx="1" presStyleCnt="4">
        <dgm:presLayoutVars>
          <dgm:bulletEnabled val="1"/>
        </dgm:presLayoutVars>
      </dgm:prSet>
      <dgm:spPr/>
    </dgm:pt>
    <dgm:pt modelId="{7814F591-0147-4366-8B00-D4545124BC6A}" type="pres">
      <dgm:prSet presAssocID="{E605FFE8-1EEF-4630-95E7-B8D13CA627F0}" presName="spaceBetweenRectangles" presStyleCnt="0"/>
      <dgm:spPr/>
    </dgm:pt>
    <dgm:pt modelId="{B113E17C-DE0C-4AF5-B923-BC6AA6316E31}" type="pres">
      <dgm:prSet presAssocID="{18B71E79-E4E7-44D7-9962-1AE936213290}" presName="parentLin" presStyleCnt="0"/>
      <dgm:spPr/>
    </dgm:pt>
    <dgm:pt modelId="{8480CB88-756B-4E58-A8F8-784AA0E40BA5}" type="pres">
      <dgm:prSet presAssocID="{18B71E79-E4E7-44D7-9962-1AE936213290}" presName="parentLeftMargin" presStyleLbl="node1" presStyleIdx="1" presStyleCnt="4"/>
      <dgm:spPr/>
    </dgm:pt>
    <dgm:pt modelId="{42F0D3EC-5125-441E-B002-C462EEC64BEA}" type="pres">
      <dgm:prSet presAssocID="{18B71E79-E4E7-44D7-9962-1AE93621329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C352A9-6158-4E29-A9B3-D5F794C8FC16}" type="pres">
      <dgm:prSet presAssocID="{18B71E79-E4E7-44D7-9962-1AE936213290}" presName="negativeSpace" presStyleCnt="0"/>
      <dgm:spPr/>
    </dgm:pt>
    <dgm:pt modelId="{60D8427E-C8D7-4206-B7B7-DF38B06CE58D}" type="pres">
      <dgm:prSet presAssocID="{18B71E79-E4E7-44D7-9962-1AE936213290}" presName="childText" presStyleLbl="conFgAcc1" presStyleIdx="2" presStyleCnt="4">
        <dgm:presLayoutVars>
          <dgm:bulletEnabled val="1"/>
        </dgm:presLayoutVars>
      </dgm:prSet>
      <dgm:spPr/>
    </dgm:pt>
    <dgm:pt modelId="{970201EC-2D71-43B7-8803-9FCB21266B26}" type="pres">
      <dgm:prSet presAssocID="{5AC816C4-D57A-45EF-9843-C7478B5B6EC4}" presName="spaceBetweenRectangles" presStyleCnt="0"/>
      <dgm:spPr/>
    </dgm:pt>
    <dgm:pt modelId="{B3B87A78-18A8-4974-8AB8-CDDC9F18EAD7}" type="pres">
      <dgm:prSet presAssocID="{D8EFE354-86B5-481A-9361-6B4B8E6B595E}" presName="parentLin" presStyleCnt="0"/>
      <dgm:spPr/>
    </dgm:pt>
    <dgm:pt modelId="{342DC8D7-1B41-44FC-BA99-251F2DFD818D}" type="pres">
      <dgm:prSet presAssocID="{D8EFE354-86B5-481A-9361-6B4B8E6B595E}" presName="parentLeftMargin" presStyleLbl="node1" presStyleIdx="2" presStyleCnt="4"/>
      <dgm:spPr/>
    </dgm:pt>
    <dgm:pt modelId="{9BB143D0-A33F-4D5A-BF0F-48A093EB29E4}" type="pres">
      <dgm:prSet presAssocID="{D8EFE354-86B5-481A-9361-6B4B8E6B595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E07443B-BB25-45D6-B5F5-D2116D72B6C0}" type="pres">
      <dgm:prSet presAssocID="{D8EFE354-86B5-481A-9361-6B4B8E6B595E}" presName="negativeSpace" presStyleCnt="0"/>
      <dgm:spPr/>
    </dgm:pt>
    <dgm:pt modelId="{C0EE9CE7-DA0A-46A8-AB09-E0FB4D6259E6}" type="pres">
      <dgm:prSet presAssocID="{D8EFE354-86B5-481A-9361-6B4B8E6B595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6EA26A7-2A24-4666-A685-363A730275A3}" type="presOf" srcId="{18B71E79-E4E7-44D7-9962-1AE936213290}" destId="{8480CB88-756B-4E58-A8F8-784AA0E40BA5}" srcOrd="0" destOrd="0" presId="urn:microsoft.com/office/officeart/2005/8/layout/list1"/>
    <dgm:cxn modelId="{C2C27E01-CC10-4FFF-96B5-7488F4ADBEBD}" srcId="{9F075768-A978-4F84-80D3-2CB4318B5DFE}" destId="{D8EFE354-86B5-481A-9361-6B4B8E6B595E}" srcOrd="3" destOrd="0" parTransId="{A60DF9E7-FA57-4B68-A502-D812CD93A146}" sibTransId="{F4045125-E083-4661-854F-6E6D450B4B86}"/>
    <dgm:cxn modelId="{858BF2E2-4B4E-4404-BB4E-F68410BB09D6}" type="presOf" srcId="{18B71E79-E4E7-44D7-9962-1AE936213290}" destId="{42F0D3EC-5125-441E-B002-C462EEC64BEA}" srcOrd="1" destOrd="0" presId="urn:microsoft.com/office/officeart/2005/8/layout/list1"/>
    <dgm:cxn modelId="{21C66D56-19D0-4B90-8389-BE5DE6988ED9}" type="presOf" srcId="{C989552C-45AF-467E-85F6-92F395542EAE}" destId="{2CC2A33E-CDA7-4E31-A26D-55A23A0B7B5D}" srcOrd="1" destOrd="0" presId="urn:microsoft.com/office/officeart/2005/8/layout/list1"/>
    <dgm:cxn modelId="{10B15E30-07CC-4D5E-B747-77A10BD9A505}" type="presOf" srcId="{9F075768-A978-4F84-80D3-2CB4318B5DFE}" destId="{C107BC1F-9CE9-4BB8-B764-1CC6A83930D8}" srcOrd="0" destOrd="0" presId="urn:microsoft.com/office/officeart/2005/8/layout/list1"/>
    <dgm:cxn modelId="{D059D94E-5EE2-4E72-A01F-C5013101667A}" srcId="{9F075768-A978-4F84-80D3-2CB4318B5DFE}" destId="{C989552C-45AF-467E-85F6-92F395542EAE}" srcOrd="0" destOrd="0" parTransId="{84B6D3A6-5578-4844-B51D-BB1A24423E5E}" sibTransId="{23E489F8-6DAB-429C-9117-F58EEA352EE9}"/>
    <dgm:cxn modelId="{F209CD57-0B6D-4162-B20C-38AD7CFCE154}" type="presOf" srcId="{AEC9CBAA-8AE3-44A7-8D7D-B8EEA3F06C12}" destId="{EDF2B812-95B8-4FB5-B474-F579EB4AA5A3}" srcOrd="0" destOrd="0" presId="urn:microsoft.com/office/officeart/2005/8/layout/list1"/>
    <dgm:cxn modelId="{CAEA75F5-FE21-4EFE-8A0F-2A0015E99539}" srcId="{9F075768-A978-4F84-80D3-2CB4318B5DFE}" destId="{AEC9CBAA-8AE3-44A7-8D7D-B8EEA3F06C12}" srcOrd="1" destOrd="0" parTransId="{DE27029A-08D2-4D3A-A99F-FF0E82D7B4C5}" sibTransId="{E605FFE8-1EEF-4630-95E7-B8D13CA627F0}"/>
    <dgm:cxn modelId="{BC792E64-4023-4B83-9C95-7892A1106451}" type="presOf" srcId="{D8EFE354-86B5-481A-9361-6B4B8E6B595E}" destId="{342DC8D7-1B41-44FC-BA99-251F2DFD818D}" srcOrd="0" destOrd="0" presId="urn:microsoft.com/office/officeart/2005/8/layout/list1"/>
    <dgm:cxn modelId="{F0EB0A22-6BC5-4781-B019-AF4C9E3109A0}" type="presOf" srcId="{D8EFE354-86B5-481A-9361-6B4B8E6B595E}" destId="{9BB143D0-A33F-4D5A-BF0F-48A093EB29E4}" srcOrd="1" destOrd="0" presId="urn:microsoft.com/office/officeart/2005/8/layout/list1"/>
    <dgm:cxn modelId="{BDAB76E5-1863-487C-B5D5-050E27E3E3AD}" type="presOf" srcId="{AEC9CBAA-8AE3-44A7-8D7D-B8EEA3F06C12}" destId="{77FA6291-5279-4FF5-808D-8C9762FF2B9B}" srcOrd="1" destOrd="0" presId="urn:microsoft.com/office/officeart/2005/8/layout/list1"/>
    <dgm:cxn modelId="{C4F5375C-5085-409C-975A-8B213F3182C8}" srcId="{9F075768-A978-4F84-80D3-2CB4318B5DFE}" destId="{18B71E79-E4E7-44D7-9962-1AE936213290}" srcOrd="2" destOrd="0" parTransId="{10306ABD-B97A-4F70-A519-F4B3E4E5FB9D}" sibTransId="{5AC816C4-D57A-45EF-9843-C7478B5B6EC4}"/>
    <dgm:cxn modelId="{D45B6E2C-0185-440F-BFCD-1399FBED9859}" type="presOf" srcId="{C989552C-45AF-467E-85F6-92F395542EAE}" destId="{BB3986E1-91CB-48C2-9B4F-1D458762FBCD}" srcOrd="0" destOrd="0" presId="urn:microsoft.com/office/officeart/2005/8/layout/list1"/>
    <dgm:cxn modelId="{B2D42B90-AF3E-4A96-97E3-750FA95B59FF}" type="presParOf" srcId="{C107BC1F-9CE9-4BB8-B764-1CC6A83930D8}" destId="{B0730E22-2824-46B4-B3D1-606289927FEC}" srcOrd="0" destOrd="0" presId="urn:microsoft.com/office/officeart/2005/8/layout/list1"/>
    <dgm:cxn modelId="{8B309045-DD03-47D8-BDEB-6C0546235C33}" type="presParOf" srcId="{B0730E22-2824-46B4-B3D1-606289927FEC}" destId="{BB3986E1-91CB-48C2-9B4F-1D458762FBCD}" srcOrd="0" destOrd="0" presId="urn:microsoft.com/office/officeart/2005/8/layout/list1"/>
    <dgm:cxn modelId="{2FF8F7E4-BFAA-42AE-9E39-75FC7AB3EDD7}" type="presParOf" srcId="{B0730E22-2824-46B4-B3D1-606289927FEC}" destId="{2CC2A33E-CDA7-4E31-A26D-55A23A0B7B5D}" srcOrd="1" destOrd="0" presId="urn:microsoft.com/office/officeart/2005/8/layout/list1"/>
    <dgm:cxn modelId="{0F67DBCE-1CF5-455B-9F1A-7034F19AFEC0}" type="presParOf" srcId="{C107BC1F-9CE9-4BB8-B764-1CC6A83930D8}" destId="{830327C8-30AC-4DE1-B2A9-798B69D2D451}" srcOrd="1" destOrd="0" presId="urn:microsoft.com/office/officeart/2005/8/layout/list1"/>
    <dgm:cxn modelId="{93D4CC31-6D87-4A2B-B5E7-41D49AC7748F}" type="presParOf" srcId="{C107BC1F-9CE9-4BB8-B764-1CC6A83930D8}" destId="{E960DF68-A7FF-44B2-B269-1C26442E2CF0}" srcOrd="2" destOrd="0" presId="urn:microsoft.com/office/officeart/2005/8/layout/list1"/>
    <dgm:cxn modelId="{72947013-4E5A-4EBC-B6E5-ECA074FAA367}" type="presParOf" srcId="{C107BC1F-9CE9-4BB8-B764-1CC6A83930D8}" destId="{A3A91D24-5EA3-4DE8-9D37-872B6391F4BF}" srcOrd="3" destOrd="0" presId="urn:microsoft.com/office/officeart/2005/8/layout/list1"/>
    <dgm:cxn modelId="{2B4692EA-285A-4266-9E33-6A1DCA538518}" type="presParOf" srcId="{C107BC1F-9CE9-4BB8-B764-1CC6A83930D8}" destId="{0C4E4008-4285-4898-ACCD-8A6E07513BB0}" srcOrd="4" destOrd="0" presId="urn:microsoft.com/office/officeart/2005/8/layout/list1"/>
    <dgm:cxn modelId="{9167A3C0-E7B9-4A24-B3CE-B7470FB702D4}" type="presParOf" srcId="{0C4E4008-4285-4898-ACCD-8A6E07513BB0}" destId="{EDF2B812-95B8-4FB5-B474-F579EB4AA5A3}" srcOrd="0" destOrd="0" presId="urn:microsoft.com/office/officeart/2005/8/layout/list1"/>
    <dgm:cxn modelId="{C4D5B980-1482-4769-B53E-670AE4B51353}" type="presParOf" srcId="{0C4E4008-4285-4898-ACCD-8A6E07513BB0}" destId="{77FA6291-5279-4FF5-808D-8C9762FF2B9B}" srcOrd="1" destOrd="0" presId="urn:microsoft.com/office/officeart/2005/8/layout/list1"/>
    <dgm:cxn modelId="{0E09FF78-5DFC-4FEE-A698-45B136B1CF0C}" type="presParOf" srcId="{C107BC1F-9CE9-4BB8-B764-1CC6A83930D8}" destId="{4456492F-0A85-418C-8ECF-D5C097CEEA8E}" srcOrd="5" destOrd="0" presId="urn:microsoft.com/office/officeart/2005/8/layout/list1"/>
    <dgm:cxn modelId="{5A68F9A3-C495-4E01-8147-A9A02B6577F8}" type="presParOf" srcId="{C107BC1F-9CE9-4BB8-B764-1CC6A83930D8}" destId="{B968805B-6019-4F42-85EC-4074551FBA28}" srcOrd="6" destOrd="0" presId="urn:microsoft.com/office/officeart/2005/8/layout/list1"/>
    <dgm:cxn modelId="{752B3E13-44C4-4397-8FCF-AD1D45B1B11B}" type="presParOf" srcId="{C107BC1F-9CE9-4BB8-B764-1CC6A83930D8}" destId="{7814F591-0147-4366-8B00-D4545124BC6A}" srcOrd="7" destOrd="0" presId="urn:microsoft.com/office/officeart/2005/8/layout/list1"/>
    <dgm:cxn modelId="{ACB7500E-96DF-450A-93B3-E7C155C92722}" type="presParOf" srcId="{C107BC1F-9CE9-4BB8-B764-1CC6A83930D8}" destId="{B113E17C-DE0C-4AF5-B923-BC6AA6316E31}" srcOrd="8" destOrd="0" presId="urn:microsoft.com/office/officeart/2005/8/layout/list1"/>
    <dgm:cxn modelId="{BFA186CF-50D6-46A8-97E3-81D20F7E226E}" type="presParOf" srcId="{B113E17C-DE0C-4AF5-B923-BC6AA6316E31}" destId="{8480CB88-756B-4E58-A8F8-784AA0E40BA5}" srcOrd="0" destOrd="0" presId="urn:microsoft.com/office/officeart/2005/8/layout/list1"/>
    <dgm:cxn modelId="{246694AA-0C9C-4093-A46D-EAEE2C4E5705}" type="presParOf" srcId="{B113E17C-DE0C-4AF5-B923-BC6AA6316E31}" destId="{42F0D3EC-5125-441E-B002-C462EEC64BEA}" srcOrd="1" destOrd="0" presId="urn:microsoft.com/office/officeart/2005/8/layout/list1"/>
    <dgm:cxn modelId="{78280BCF-BEDD-472A-825C-F26C8187526F}" type="presParOf" srcId="{C107BC1F-9CE9-4BB8-B764-1CC6A83930D8}" destId="{DAC352A9-6158-4E29-A9B3-D5F794C8FC16}" srcOrd="9" destOrd="0" presId="urn:microsoft.com/office/officeart/2005/8/layout/list1"/>
    <dgm:cxn modelId="{B0076922-F416-481C-919D-F35E651F4BA3}" type="presParOf" srcId="{C107BC1F-9CE9-4BB8-B764-1CC6A83930D8}" destId="{60D8427E-C8D7-4206-B7B7-DF38B06CE58D}" srcOrd="10" destOrd="0" presId="urn:microsoft.com/office/officeart/2005/8/layout/list1"/>
    <dgm:cxn modelId="{3F88C5BC-249A-4AE0-B1B0-273985D8F821}" type="presParOf" srcId="{C107BC1F-9CE9-4BB8-B764-1CC6A83930D8}" destId="{970201EC-2D71-43B7-8803-9FCB21266B26}" srcOrd="11" destOrd="0" presId="urn:microsoft.com/office/officeart/2005/8/layout/list1"/>
    <dgm:cxn modelId="{597CF593-62FC-452B-B33F-1C6284AA8061}" type="presParOf" srcId="{C107BC1F-9CE9-4BB8-B764-1CC6A83930D8}" destId="{B3B87A78-18A8-4974-8AB8-CDDC9F18EAD7}" srcOrd="12" destOrd="0" presId="urn:microsoft.com/office/officeart/2005/8/layout/list1"/>
    <dgm:cxn modelId="{5C3D0DDF-B326-418F-836C-43E305157CC4}" type="presParOf" srcId="{B3B87A78-18A8-4974-8AB8-CDDC9F18EAD7}" destId="{342DC8D7-1B41-44FC-BA99-251F2DFD818D}" srcOrd="0" destOrd="0" presId="urn:microsoft.com/office/officeart/2005/8/layout/list1"/>
    <dgm:cxn modelId="{64DCC1BC-C422-48E4-A762-4E1F8FDB63E1}" type="presParOf" srcId="{B3B87A78-18A8-4974-8AB8-CDDC9F18EAD7}" destId="{9BB143D0-A33F-4D5A-BF0F-48A093EB29E4}" srcOrd="1" destOrd="0" presId="urn:microsoft.com/office/officeart/2005/8/layout/list1"/>
    <dgm:cxn modelId="{E4D5CF54-AA2D-498F-BAAD-DD8BE9DB22B5}" type="presParOf" srcId="{C107BC1F-9CE9-4BB8-B764-1CC6A83930D8}" destId="{6E07443B-BB25-45D6-B5F5-D2116D72B6C0}" srcOrd="13" destOrd="0" presId="urn:microsoft.com/office/officeart/2005/8/layout/list1"/>
    <dgm:cxn modelId="{75F25194-F9FD-4AF4-B3E4-A1CA72185437}" type="presParOf" srcId="{C107BC1F-9CE9-4BB8-B764-1CC6A83930D8}" destId="{C0EE9CE7-DA0A-46A8-AB09-E0FB4D6259E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ACCBBD-8DC3-41CC-997D-567A05892B7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8B1DE6F-38CE-4A3F-B3F1-E82D4A6BF550}">
      <dgm:prSet phldrT="[텍스트]"/>
      <dgm:spPr/>
      <dgm:t>
        <a:bodyPr/>
        <a:lstStyle/>
        <a:p>
          <a:pPr latinLnBrk="1"/>
          <a:r>
            <a:rPr lang="en-US" altLang="ko-KR" dirty="0" smtClean="0"/>
            <a:t>303-305 </a:t>
          </a:r>
          <a:r>
            <a:rPr lang="ko-KR" altLang="en-US" dirty="0" err="1" smtClean="0"/>
            <a:t>디오클레티나투스</a:t>
          </a:r>
          <a:r>
            <a:rPr lang="ko-KR" altLang="en-US" dirty="0" smtClean="0"/>
            <a:t> 박해 </a:t>
          </a:r>
          <a:endParaRPr lang="ko-KR" altLang="en-US" dirty="0"/>
        </a:p>
      </dgm:t>
    </dgm:pt>
    <dgm:pt modelId="{C94E438C-3974-41C7-B8AD-285700E0B1A0}" type="parTrans" cxnId="{BFBA497E-DCD1-4EF4-AEA1-CB6F8BA0D87E}">
      <dgm:prSet/>
      <dgm:spPr/>
      <dgm:t>
        <a:bodyPr/>
        <a:lstStyle/>
        <a:p>
          <a:pPr latinLnBrk="1"/>
          <a:endParaRPr lang="ko-KR" altLang="en-US"/>
        </a:p>
      </dgm:t>
    </dgm:pt>
    <dgm:pt modelId="{C0DBCC31-7A62-4220-8324-102D9D1B49D2}" type="sibTrans" cxnId="{BFBA497E-DCD1-4EF4-AEA1-CB6F8BA0D87E}">
      <dgm:prSet/>
      <dgm:spPr/>
      <dgm:t>
        <a:bodyPr/>
        <a:lstStyle/>
        <a:p>
          <a:pPr latinLnBrk="1"/>
          <a:endParaRPr lang="ko-KR" altLang="en-US"/>
        </a:p>
      </dgm:t>
    </dgm:pt>
    <dgm:pt modelId="{4A549097-701C-49EF-8ED2-C1870AB3D967}">
      <dgm:prSet phldrT="[텍스트]"/>
      <dgm:spPr/>
      <dgm:t>
        <a:bodyPr/>
        <a:lstStyle/>
        <a:p>
          <a:pPr latinLnBrk="1"/>
          <a:r>
            <a:rPr lang="ko-KR" altLang="en-US" dirty="0" smtClean="0"/>
            <a:t>주교들의 협력 </a:t>
          </a:r>
          <a:endParaRPr lang="ko-KR" altLang="en-US" dirty="0"/>
        </a:p>
      </dgm:t>
    </dgm:pt>
    <dgm:pt modelId="{634BC2E9-1811-4468-835D-A7DF040D3C6A}" type="parTrans" cxnId="{FFD8E65C-B710-4D07-9839-DAEE48888692}">
      <dgm:prSet/>
      <dgm:spPr/>
      <dgm:t>
        <a:bodyPr/>
        <a:lstStyle/>
        <a:p>
          <a:pPr latinLnBrk="1"/>
          <a:endParaRPr lang="ko-KR" altLang="en-US"/>
        </a:p>
      </dgm:t>
    </dgm:pt>
    <dgm:pt modelId="{6D3D8C47-736D-4DE6-AAF7-B30D7E86ABDA}" type="sibTrans" cxnId="{FFD8E65C-B710-4D07-9839-DAEE48888692}">
      <dgm:prSet/>
      <dgm:spPr/>
      <dgm:t>
        <a:bodyPr/>
        <a:lstStyle/>
        <a:p>
          <a:pPr latinLnBrk="1"/>
          <a:endParaRPr lang="ko-KR" altLang="en-US"/>
        </a:p>
      </dgm:t>
    </dgm:pt>
    <dgm:pt modelId="{8DBC79F2-E42F-48E5-A0E8-F5361A0DA2B4}">
      <dgm:prSet phldrT="[텍스트]"/>
      <dgm:spPr/>
      <dgm:t>
        <a:bodyPr/>
        <a:lstStyle/>
        <a:p>
          <a:pPr latinLnBrk="1"/>
          <a:r>
            <a:rPr lang="ko-KR" altLang="en-US" dirty="0" smtClean="0"/>
            <a:t>성경사본 이교도에게 넘겨줌 </a:t>
          </a:r>
          <a:endParaRPr lang="ko-KR" altLang="en-US" dirty="0"/>
        </a:p>
      </dgm:t>
    </dgm:pt>
    <dgm:pt modelId="{DD333E68-B33D-472E-A180-0966D6F282AF}" type="parTrans" cxnId="{D791C6EE-6E7C-4B41-8A41-D00F42E9D770}">
      <dgm:prSet/>
      <dgm:spPr/>
      <dgm:t>
        <a:bodyPr/>
        <a:lstStyle/>
        <a:p>
          <a:pPr latinLnBrk="1"/>
          <a:endParaRPr lang="ko-KR" altLang="en-US"/>
        </a:p>
      </dgm:t>
    </dgm:pt>
    <dgm:pt modelId="{D3028C45-9B45-462E-80B4-D5B3D7A144E4}" type="sibTrans" cxnId="{D791C6EE-6E7C-4B41-8A41-D00F42E9D770}">
      <dgm:prSet/>
      <dgm:spPr/>
      <dgm:t>
        <a:bodyPr/>
        <a:lstStyle/>
        <a:p>
          <a:pPr latinLnBrk="1"/>
          <a:endParaRPr lang="ko-KR" altLang="en-US"/>
        </a:p>
      </dgm:t>
    </dgm:pt>
    <dgm:pt modelId="{177CAAB8-4301-4C38-8EAA-74DB70C55446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카르타고의</a:t>
          </a:r>
          <a:r>
            <a:rPr lang="ko-KR" altLang="en-US" dirty="0" smtClean="0"/>
            <a:t> 주교 </a:t>
          </a:r>
          <a:r>
            <a:rPr lang="ko-KR" altLang="en-US" dirty="0" err="1" smtClean="0"/>
            <a:t>카이킬리아누스</a:t>
          </a:r>
          <a:r>
            <a:rPr lang="ko-KR" altLang="en-US" dirty="0" smtClean="0"/>
            <a:t> </a:t>
          </a:r>
          <a:endParaRPr lang="ko-KR" altLang="en-US" dirty="0"/>
        </a:p>
      </dgm:t>
    </dgm:pt>
    <dgm:pt modelId="{02E599C3-9CBD-4014-9782-2AEC128E2631}" type="parTrans" cxnId="{61D42AF4-61EA-4225-9A8D-33FA3FBE64E6}">
      <dgm:prSet/>
      <dgm:spPr/>
      <dgm:t>
        <a:bodyPr/>
        <a:lstStyle/>
        <a:p>
          <a:pPr latinLnBrk="1"/>
          <a:endParaRPr lang="ko-KR" altLang="en-US"/>
        </a:p>
      </dgm:t>
    </dgm:pt>
    <dgm:pt modelId="{7D137486-ACE1-4107-8424-BE5A61B38571}" type="sibTrans" cxnId="{61D42AF4-61EA-4225-9A8D-33FA3FBE64E6}">
      <dgm:prSet/>
      <dgm:spPr/>
      <dgm:t>
        <a:bodyPr/>
        <a:lstStyle/>
        <a:p>
          <a:pPr latinLnBrk="1"/>
          <a:endParaRPr lang="ko-KR" altLang="en-US"/>
        </a:p>
      </dgm:t>
    </dgm:pt>
    <dgm:pt modelId="{6841619C-643A-46F9-847B-DA07B89161A3}">
      <dgm:prSet phldrT="[텍스트]"/>
      <dgm:spPr/>
      <dgm:t>
        <a:bodyPr/>
        <a:lstStyle/>
        <a:p>
          <a:pPr latinLnBrk="1"/>
          <a:r>
            <a:rPr lang="ko-KR" altLang="en-US" dirty="0" smtClean="0"/>
            <a:t>성경을 넘겨준 주교에게서 서품</a:t>
          </a:r>
          <a:endParaRPr lang="ko-KR" altLang="en-US" dirty="0"/>
        </a:p>
      </dgm:t>
    </dgm:pt>
    <dgm:pt modelId="{25414031-DD2C-4FBE-9338-CF26DE69FA36}" type="parTrans" cxnId="{9A3F10D1-4C65-46F7-8071-2AE94A45576E}">
      <dgm:prSet/>
      <dgm:spPr/>
      <dgm:t>
        <a:bodyPr/>
        <a:lstStyle/>
        <a:p>
          <a:pPr latinLnBrk="1"/>
          <a:endParaRPr lang="ko-KR" altLang="en-US"/>
        </a:p>
      </dgm:t>
    </dgm:pt>
    <dgm:pt modelId="{A3768A89-56D3-446D-9B99-5F3BE2C45A20}" type="sibTrans" cxnId="{9A3F10D1-4C65-46F7-8071-2AE94A45576E}">
      <dgm:prSet/>
      <dgm:spPr/>
      <dgm:t>
        <a:bodyPr/>
        <a:lstStyle/>
        <a:p>
          <a:pPr latinLnBrk="1"/>
          <a:endParaRPr lang="ko-KR" altLang="en-US"/>
        </a:p>
      </dgm:t>
    </dgm:pt>
    <dgm:pt modelId="{7E65087C-B7DA-4C78-8AD6-668DEF799CC3}">
      <dgm:prSet phldrT="[텍스트]"/>
      <dgm:spPr/>
      <dgm:t>
        <a:bodyPr/>
        <a:lstStyle/>
        <a:p>
          <a:pPr latinLnBrk="1"/>
          <a:r>
            <a:rPr lang="ko-KR" altLang="en-US" dirty="0" smtClean="0"/>
            <a:t>영적 권능 박탈 </a:t>
          </a:r>
          <a:endParaRPr lang="ko-KR" altLang="en-US" dirty="0"/>
        </a:p>
      </dgm:t>
    </dgm:pt>
    <dgm:pt modelId="{D723D797-C94A-4C2D-A76D-9FBBE8C4CDE6}" type="parTrans" cxnId="{F327DF36-184C-4133-B8F3-7860448F4D4B}">
      <dgm:prSet/>
      <dgm:spPr/>
      <dgm:t>
        <a:bodyPr/>
        <a:lstStyle/>
        <a:p>
          <a:pPr latinLnBrk="1"/>
          <a:endParaRPr lang="ko-KR" altLang="en-US"/>
        </a:p>
      </dgm:t>
    </dgm:pt>
    <dgm:pt modelId="{20A17FE8-B34E-410F-9079-82823DE87A6A}" type="sibTrans" cxnId="{F327DF36-184C-4133-B8F3-7860448F4D4B}">
      <dgm:prSet/>
      <dgm:spPr/>
      <dgm:t>
        <a:bodyPr/>
        <a:lstStyle/>
        <a:p>
          <a:pPr latinLnBrk="1"/>
          <a:endParaRPr lang="ko-KR" altLang="en-US"/>
        </a:p>
      </dgm:t>
    </dgm:pt>
    <dgm:pt modelId="{D3D2EF9E-47DE-4E9D-A252-A01075F08AD4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도나투스</a:t>
          </a:r>
          <a:r>
            <a:rPr lang="ko-KR" altLang="en-US" dirty="0" smtClean="0"/>
            <a:t> 계승 </a:t>
          </a:r>
          <a:endParaRPr lang="ko-KR" altLang="en-US" dirty="0"/>
        </a:p>
      </dgm:t>
    </dgm:pt>
    <dgm:pt modelId="{C2FFF775-7BF9-4E13-8F5E-5757D009A0EB}" type="parTrans" cxnId="{6D871854-AB7E-49CC-BFB3-D13E1E3D28DA}">
      <dgm:prSet/>
      <dgm:spPr/>
      <dgm:t>
        <a:bodyPr/>
        <a:lstStyle/>
        <a:p>
          <a:pPr latinLnBrk="1"/>
          <a:endParaRPr lang="ko-KR" altLang="en-US"/>
        </a:p>
      </dgm:t>
    </dgm:pt>
    <dgm:pt modelId="{7EC596E6-2C4F-45FE-8E56-35B4FB556E47}" type="sibTrans" cxnId="{6D871854-AB7E-49CC-BFB3-D13E1E3D28DA}">
      <dgm:prSet/>
      <dgm:spPr/>
      <dgm:t>
        <a:bodyPr/>
        <a:lstStyle/>
        <a:p>
          <a:pPr latinLnBrk="1"/>
          <a:endParaRPr lang="ko-KR" altLang="en-US"/>
        </a:p>
      </dgm:t>
    </dgm:pt>
    <dgm:pt modelId="{52C93302-74CB-4319-8B82-6C8FDDD4502D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카이킬리아누스</a:t>
          </a:r>
          <a:r>
            <a:rPr lang="ko-KR" altLang="en-US" dirty="0" smtClean="0"/>
            <a:t> 저항 </a:t>
          </a:r>
          <a:endParaRPr lang="ko-KR" altLang="en-US" dirty="0"/>
        </a:p>
      </dgm:t>
    </dgm:pt>
    <dgm:pt modelId="{2AB40686-EC06-4C15-84AA-97023C029B7B}" type="parTrans" cxnId="{F61A0827-6D53-4859-AFFC-397CF7DB0E0A}">
      <dgm:prSet/>
      <dgm:spPr/>
      <dgm:t>
        <a:bodyPr/>
        <a:lstStyle/>
        <a:p>
          <a:pPr latinLnBrk="1"/>
          <a:endParaRPr lang="ko-KR" altLang="en-US"/>
        </a:p>
      </dgm:t>
    </dgm:pt>
    <dgm:pt modelId="{5764C37A-F493-4216-8873-9F286F41FFE5}" type="sibTrans" cxnId="{F61A0827-6D53-4859-AFFC-397CF7DB0E0A}">
      <dgm:prSet/>
      <dgm:spPr/>
      <dgm:t>
        <a:bodyPr/>
        <a:lstStyle/>
        <a:p>
          <a:pPr latinLnBrk="1"/>
          <a:endParaRPr lang="ko-KR" altLang="en-US"/>
        </a:p>
      </dgm:t>
    </dgm:pt>
    <dgm:pt modelId="{32B3E265-3359-40D6-874C-3E2BD74B9176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콘스탄티누스</a:t>
          </a:r>
          <a:r>
            <a:rPr lang="ko-KR" altLang="en-US" dirty="0" smtClean="0"/>
            <a:t> </a:t>
          </a:r>
          <a:r>
            <a:rPr lang="en-US" altLang="ko-KR" dirty="0" smtClean="0"/>
            <a:t>– </a:t>
          </a:r>
          <a:r>
            <a:rPr lang="ko-KR" altLang="en-US" dirty="0" err="1" smtClean="0"/>
            <a:t>카이킬리아누스</a:t>
          </a:r>
          <a:r>
            <a:rPr lang="ko-KR" altLang="en-US" dirty="0" smtClean="0"/>
            <a:t> 지지</a:t>
          </a:r>
          <a:endParaRPr lang="ko-KR" altLang="en-US" dirty="0"/>
        </a:p>
      </dgm:t>
    </dgm:pt>
    <dgm:pt modelId="{544757ED-2F4F-4B3D-91DD-3A8A51A8BA4E}" type="parTrans" cxnId="{E9A11A53-D4F8-4FF6-B7E1-7D1F6464C27F}">
      <dgm:prSet/>
      <dgm:spPr/>
      <dgm:t>
        <a:bodyPr/>
        <a:lstStyle/>
        <a:p>
          <a:pPr latinLnBrk="1"/>
          <a:endParaRPr lang="ko-KR" altLang="en-US"/>
        </a:p>
      </dgm:t>
    </dgm:pt>
    <dgm:pt modelId="{1D9ACA26-789E-420A-9F79-A1BF778AE4BA}" type="sibTrans" cxnId="{E9A11A53-D4F8-4FF6-B7E1-7D1F6464C27F}">
      <dgm:prSet/>
      <dgm:spPr/>
      <dgm:t>
        <a:bodyPr/>
        <a:lstStyle/>
        <a:p>
          <a:pPr latinLnBrk="1"/>
          <a:endParaRPr lang="ko-KR" altLang="en-US"/>
        </a:p>
      </dgm:t>
    </dgm:pt>
    <dgm:pt modelId="{6BB9354E-2309-4354-AC3B-5C61577C1542}" type="pres">
      <dgm:prSet presAssocID="{C9ACCBBD-8DC3-41CC-997D-567A05892B79}" presName="Name0" presStyleCnt="0">
        <dgm:presLayoutVars>
          <dgm:dir/>
          <dgm:animLvl val="lvl"/>
          <dgm:resizeHandles val="exact"/>
        </dgm:presLayoutVars>
      </dgm:prSet>
      <dgm:spPr/>
    </dgm:pt>
    <dgm:pt modelId="{2B054689-3D94-42DC-BC06-4B22D384DD39}" type="pres">
      <dgm:prSet presAssocID="{D3D2EF9E-47DE-4E9D-A252-A01075F08AD4}" presName="boxAndChildren" presStyleCnt="0"/>
      <dgm:spPr/>
    </dgm:pt>
    <dgm:pt modelId="{BB860506-D638-4FC9-B3E3-2D700A45381D}" type="pres">
      <dgm:prSet presAssocID="{D3D2EF9E-47DE-4E9D-A252-A01075F08AD4}" presName="parentTextBox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101645F8-E729-4687-B812-35E8A6919C35}" type="pres">
      <dgm:prSet presAssocID="{D3D2EF9E-47DE-4E9D-A252-A01075F08AD4}" presName="entireBox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EF480602-7B69-4D6C-B62D-40D9300CC02B}" type="pres">
      <dgm:prSet presAssocID="{D3D2EF9E-47DE-4E9D-A252-A01075F08AD4}" presName="descendantBox" presStyleCnt="0"/>
      <dgm:spPr/>
    </dgm:pt>
    <dgm:pt modelId="{A6FCC72A-FF75-4572-9005-953E1D755DAB}" type="pres">
      <dgm:prSet presAssocID="{52C93302-74CB-4319-8B82-6C8FDDD4502D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0893D24-C9F6-441F-A317-B13A50829AA4}" type="pres">
      <dgm:prSet presAssocID="{32B3E265-3359-40D6-874C-3E2BD74B9176}" presName="childTextBox" presStyleLbl="fgAccFollowNode1" presStyleIdx="1" presStyleCnt="6">
        <dgm:presLayoutVars>
          <dgm:bulletEnabled val="1"/>
        </dgm:presLayoutVars>
      </dgm:prSet>
      <dgm:spPr/>
    </dgm:pt>
    <dgm:pt modelId="{688A2594-19F1-4C34-90F0-2E8044514E7A}" type="pres">
      <dgm:prSet presAssocID="{7D137486-ACE1-4107-8424-BE5A61B38571}" presName="sp" presStyleCnt="0"/>
      <dgm:spPr/>
    </dgm:pt>
    <dgm:pt modelId="{50FE805B-4438-44F6-AABE-8F891FD0B49B}" type="pres">
      <dgm:prSet presAssocID="{177CAAB8-4301-4C38-8EAA-74DB70C55446}" presName="arrowAndChildren" presStyleCnt="0"/>
      <dgm:spPr/>
    </dgm:pt>
    <dgm:pt modelId="{4FE2A6A8-86D3-4AA2-A26A-42C1F988F47B}" type="pres">
      <dgm:prSet presAssocID="{177CAAB8-4301-4C38-8EAA-74DB70C55446}" presName="parentTextArrow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4CD38FFB-E283-418C-BB94-8ADA5D68B224}" type="pres">
      <dgm:prSet presAssocID="{177CAAB8-4301-4C38-8EAA-74DB70C55446}" presName="arrow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0B2DD7C3-E4E1-446C-96E6-A00AB4BC1B5A}" type="pres">
      <dgm:prSet presAssocID="{177CAAB8-4301-4C38-8EAA-74DB70C55446}" presName="descendantArrow" presStyleCnt="0"/>
      <dgm:spPr/>
    </dgm:pt>
    <dgm:pt modelId="{635F8E03-E3C7-4EEB-9D0E-2D07E20D0198}" type="pres">
      <dgm:prSet presAssocID="{6841619C-643A-46F9-847B-DA07B89161A3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0EE08E8-5E0B-4067-9977-9BFC38FF409C}" type="pres">
      <dgm:prSet presAssocID="{7E65087C-B7DA-4C78-8AD6-668DEF799CC3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D062730-89D2-405F-AEC2-AF0704748207}" type="pres">
      <dgm:prSet presAssocID="{C0DBCC31-7A62-4220-8324-102D9D1B49D2}" presName="sp" presStyleCnt="0"/>
      <dgm:spPr/>
    </dgm:pt>
    <dgm:pt modelId="{6B4B1DB6-61C4-48D6-A23A-AADB85D74C7C}" type="pres">
      <dgm:prSet presAssocID="{18B1DE6F-38CE-4A3F-B3F1-E82D4A6BF550}" presName="arrowAndChildren" presStyleCnt="0"/>
      <dgm:spPr/>
    </dgm:pt>
    <dgm:pt modelId="{B5046C1C-9D5D-4124-97AB-057CABC55A24}" type="pres">
      <dgm:prSet presAssocID="{18B1DE6F-38CE-4A3F-B3F1-E82D4A6BF550}" presName="parentTextArrow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2D085CF8-D8B7-4A7E-83A6-07B69BFC88BA}" type="pres">
      <dgm:prSet presAssocID="{18B1DE6F-38CE-4A3F-B3F1-E82D4A6BF550}" presName="arrow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3B0697F-863C-4B7E-BA3C-D356B315ADDC}" type="pres">
      <dgm:prSet presAssocID="{18B1DE6F-38CE-4A3F-B3F1-E82D4A6BF550}" presName="descendantArrow" presStyleCnt="0"/>
      <dgm:spPr/>
    </dgm:pt>
    <dgm:pt modelId="{F10A2296-7E3B-4893-BBCB-5C07EE3C41C1}" type="pres">
      <dgm:prSet presAssocID="{4A549097-701C-49EF-8ED2-C1870AB3D967}" presName="childTextArrow" presStyleLbl="fgAccFollowNode1" presStyleIdx="4" presStyleCnt="6">
        <dgm:presLayoutVars>
          <dgm:bulletEnabled val="1"/>
        </dgm:presLayoutVars>
      </dgm:prSet>
      <dgm:spPr/>
    </dgm:pt>
    <dgm:pt modelId="{C2CE124B-2AEC-4DBC-9AF6-1B863E1F09C5}" type="pres">
      <dgm:prSet presAssocID="{8DBC79F2-E42F-48E5-A0E8-F5361A0DA2B4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FD8E65C-B710-4D07-9839-DAEE48888692}" srcId="{18B1DE6F-38CE-4A3F-B3F1-E82D4A6BF550}" destId="{4A549097-701C-49EF-8ED2-C1870AB3D967}" srcOrd="0" destOrd="0" parTransId="{634BC2E9-1811-4468-835D-A7DF040D3C6A}" sibTransId="{6D3D8C47-736D-4DE6-AAF7-B30D7E86ABDA}"/>
    <dgm:cxn modelId="{D791C6EE-6E7C-4B41-8A41-D00F42E9D770}" srcId="{18B1DE6F-38CE-4A3F-B3F1-E82D4A6BF550}" destId="{8DBC79F2-E42F-48E5-A0E8-F5361A0DA2B4}" srcOrd="1" destOrd="0" parTransId="{DD333E68-B33D-472E-A180-0966D6F282AF}" sibTransId="{D3028C45-9B45-462E-80B4-D5B3D7A144E4}"/>
    <dgm:cxn modelId="{E9A11A53-D4F8-4FF6-B7E1-7D1F6464C27F}" srcId="{D3D2EF9E-47DE-4E9D-A252-A01075F08AD4}" destId="{32B3E265-3359-40D6-874C-3E2BD74B9176}" srcOrd="1" destOrd="0" parTransId="{544757ED-2F4F-4B3D-91DD-3A8A51A8BA4E}" sibTransId="{1D9ACA26-789E-420A-9F79-A1BF778AE4BA}"/>
    <dgm:cxn modelId="{1E107780-2C2E-46FB-9B54-3CCB4C5B0125}" type="presOf" srcId="{177CAAB8-4301-4C38-8EAA-74DB70C55446}" destId="{4FE2A6A8-86D3-4AA2-A26A-42C1F988F47B}" srcOrd="0" destOrd="0" presId="urn:microsoft.com/office/officeart/2005/8/layout/process4"/>
    <dgm:cxn modelId="{61D42AF4-61EA-4225-9A8D-33FA3FBE64E6}" srcId="{C9ACCBBD-8DC3-41CC-997D-567A05892B79}" destId="{177CAAB8-4301-4C38-8EAA-74DB70C55446}" srcOrd="1" destOrd="0" parTransId="{02E599C3-9CBD-4014-9782-2AEC128E2631}" sibTransId="{7D137486-ACE1-4107-8424-BE5A61B38571}"/>
    <dgm:cxn modelId="{9A3F10D1-4C65-46F7-8071-2AE94A45576E}" srcId="{177CAAB8-4301-4C38-8EAA-74DB70C55446}" destId="{6841619C-643A-46F9-847B-DA07B89161A3}" srcOrd="0" destOrd="0" parTransId="{25414031-DD2C-4FBE-9338-CF26DE69FA36}" sibTransId="{A3768A89-56D3-446D-9B99-5F3BE2C45A20}"/>
    <dgm:cxn modelId="{2EA77ABE-EC4F-4D41-BA78-4F990B83375D}" type="presOf" srcId="{D3D2EF9E-47DE-4E9D-A252-A01075F08AD4}" destId="{BB860506-D638-4FC9-B3E3-2D700A45381D}" srcOrd="0" destOrd="0" presId="urn:microsoft.com/office/officeart/2005/8/layout/process4"/>
    <dgm:cxn modelId="{2277D403-A641-4FFC-B99C-D744C332E274}" type="presOf" srcId="{177CAAB8-4301-4C38-8EAA-74DB70C55446}" destId="{4CD38FFB-E283-418C-BB94-8ADA5D68B224}" srcOrd="1" destOrd="0" presId="urn:microsoft.com/office/officeart/2005/8/layout/process4"/>
    <dgm:cxn modelId="{74F37CE5-CD33-43F8-BB44-71AC43C325C1}" type="presOf" srcId="{4A549097-701C-49EF-8ED2-C1870AB3D967}" destId="{F10A2296-7E3B-4893-BBCB-5C07EE3C41C1}" srcOrd="0" destOrd="0" presId="urn:microsoft.com/office/officeart/2005/8/layout/process4"/>
    <dgm:cxn modelId="{98F301A5-57F3-4646-A94E-D72DAFCDCB5C}" type="presOf" srcId="{18B1DE6F-38CE-4A3F-B3F1-E82D4A6BF550}" destId="{2D085CF8-D8B7-4A7E-83A6-07B69BFC88BA}" srcOrd="1" destOrd="0" presId="urn:microsoft.com/office/officeart/2005/8/layout/process4"/>
    <dgm:cxn modelId="{DA0CA5CF-C4E5-44DB-AC78-2233E4BAE592}" type="presOf" srcId="{D3D2EF9E-47DE-4E9D-A252-A01075F08AD4}" destId="{101645F8-E729-4687-B812-35E8A6919C35}" srcOrd="1" destOrd="0" presId="urn:microsoft.com/office/officeart/2005/8/layout/process4"/>
    <dgm:cxn modelId="{F61A0827-6D53-4859-AFFC-397CF7DB0E0A}" srcId="{D3D2EF9E-47DE-4E9D-A252-A01075F08AD4}" destId="{52C93302-74CB-4319-8B82-6C8FDDD4502D}" srcOrd="0" destOrd="0" parTransId="{2AB40686-EC06-4C15-84AA-97023C029B7B}" sibTransId="{5764C37A-F493-4216-8873-9F286F41FFE5}"/>
    <dgm:cxn modelId="{6D871854-AB7E-49CC-BFB3-D13E1E3D28DA}" srcId="{C9ACCBBD-8DC3-41CC-997D-567A05892B79}" destId="{D3D2EF9E-47DE-4E9D-A252-A01075F08AD4}" srcOrd="2" destOrd="0" parTransId="{C2FFF775-7BF9-4E13-8F5E-5757D009A0EB}" sibTransId="{7EC596E6-2C4F-45FE-8E56-35B4FB556E47}"/>
    <dgm:cxn modelId="{CB7BC1B8-0EC1-4001-962E-5E729FD951CE}" type="presOf" srcId="{6841619C-643A-46F9-847B-DA07B89161A3}" destId="{635F8E03-E3C7-4EEB-9D0E-2D07E20D0198}" srcOrd="0" destOrd="0" presId="urn:microsoft.com/office/officeart/2005/8/layout/process4"/>
    <dgm:cxn modelId="{B82A4B07-BA39-4478-9978-5C20DAFA6817}" type="presOf" srcId="{8DBC79F2-E42F-48E5-A0E8-F5361A0DA2B4}" destId="{C2CE124B-2AEC-4DBC-9AF6-1B863E1F09C5}" srcOrd="0" destOrd="0" presId="urn:microsoft.com/office/officeart/2005/8/layout/process4"/>
    <dgm:cxn modelId="{CA5C44B4-27AB-4138-B55A-A25A9F632B2F}" type="presOf" srcId="{52C93302-74CB-4319-8B82-6C8FDDD4502D}" destId="{A6FCC72A-FF75-4572-9005-953E1D755DAB}" srcOrd="0" destOrd="0" presId="urn:microsoft.com/office/officeart/2005/8/layout/process4"/>
    <dgm:cxn modelId="{17FBA0AD-8FAF-479B-9927-3B6ED05E182B}" type="presOf" srcId="{C9ACCBBD-8DC3-41CC-997D-567A05892B79}" destId="{6BB9354E-2309-4354-AC3B-5C61577C1542}" srcOrd="0" destOrd="0" presId="urn:microsoft.com/office/officeart/2005/8/layout/process4"/>
    <dgm:cxn modelId="{78A23B0F-EECE-4724-AE65-E1854E70298F}" type="presOf" srcId="{32B3E265-3359-40D6-874C-3E2BD74B9176}" destId="{B0893D24-C9F6-441F-A317-B13A50829AA4}" srcOrd="0" destOrd="0" presId="urn:microsoft.com/office/officeart/2005/8/layout/process4"/>
    <dgm:cxn modelId="{66A5BE67-33BF-4EC5-9F5E-437A360391C6}" type="presOf" srcId="{7E65087C-B7DA-4C78-8AD6-668DEF799CC3}" destId="{D0EE08E8-5E0B-4067-9977-9BFC38FF409C}" srcOrd="0" destOrd="0" presId="urn:microsoft.com/office/officeart/2005/8/layout/process4"/>
    <dgm:cxn modelId="{D1C1A7C9-9F4F-487E-88A9-360B679697AF}" type="presOf" srcId="{18B1DE6F-38CE-4A3F-B3F1-E82D4A6BF550}" destId="{B5046C1C-9D5D-4124-97AB-057CABC55A24}" srcOrd="0" destOrd="0" presId="urn:microsoft.com/office/officeart/2005/8/layout/process4"/>
    <dgm:cxn modelId="{BFBA497E-DCD1-4EF4-AEA1-CB6F8BA0D87E}" srcId="{C9ACCBBD-8DC3-41CC-997D-567A05892B79}" destId="{18B1DE6F-38CE-4A3F-B3F1-E82D4A6BF550}" srcOrd="0" destOrd="0" parTransId="{C94E438C-3974-41C7-B8AD-285700E0B1A0}" sibTransId="{C0DBCC31-7A62-4220-8324-102D9D1B49D2}"/>
    <dgm:cxn modelId="{F327DF36-184C-4133-B8F3-7860448F4D4B}" srcId="{177CAAB8-4301-4C38-8EAA-74DB70C55446}" destId="{7E65087C-B7DA-4C78-8AD6-668DEF799CC3}" srcOrd="1" destOrd="0" parTransId="{D723D797-C94A-4C2D-A76D-9FBBE8C4CDE6}" sibTransId="{20A17FE8-B34E-410F-9079-82823DE87A6A}"/>
    <dgm:cxn modelId="{B42ECF48-56F3-4F83-97CB-CAE199C481F9}" type="presParOf" srcId="{6BB9354E-2309-4354-AC3B-5C61577C1542}" destId="{2B054689-3D94-42DC-BC06-4B22D384DD39}" srcOrd="0" destOrd="0" presId="urn:microsoft.com/office/officeart/2005/8/layout/process4"/>
    <dgm:cxn modelId="{4A47A369-EE25-405B-9960-1336DA40585E}" type="presParOf" srcId="{2B054689-3D94-42DC-BC06-4B22D384DD39}" destId="{BB860506-D638-4FC9-B3E3-2D700A45381D}" srcOrd="0" destOrd="0" presId="urn:microsoft.com/office/officeart/2005/8/layout/process4"/>
    <dgm:cxn modelId="{E983CE5C-C7BD-46D9-9441-535D5F0AD7AD}" type="presParOf" srcId="{2B054689-3D94-42DC-BC06-4B22D384DD39}" destId="{101645F8-E729-4687-B812-35E8A6919C35}" srcOrd="1" destOrd="0" presId="urn:microsoft.com/office/officeart/2005/8/layout/process4"/>
    <dgm:cxn modelId="{0BD6FE8A-6D3B-4F28-9593-7E71B3EEA52A}" type="presParOf" srcId="{2B054689-3D94-42DC-BC06-4B22D384DD39}" destId="{EF480602-7B69-4D6C-B62D-40D9300CC02B}" srcOrd="2" destOrd="0" presId="urn:microsoft.com/office/officeart/2005/8/layout/process4"/>
    <dgm:cxn modelId="{F8C2C002-A4C8-427B-9755-20D4CA275307}" type="presParOf" srcId="{EF480602-7B69-4D6C-B62D-40D9300CC02B}" destId="{A6FCC72A-FF75-4572-9005-953E1D755DAB}" srcOrd="0" destOrd="0" presId="urn:microsoft.com/office/officeart/2005/8/layout/process4"/>
    <dgm:cxn modelId="{0D8CD340-B2F2-4E16-832F-5A83C4D8AFA4}" type="presParOf" srcId="{EF480602-7B69-4D6C-B62D-40D9300CC02B}" destId="{B0893D24-C9F6-441F-A317-B13A50829AA4}" srcOrd="1" destOrd="0" presId="urn:microsoft.com/office/officeart/2005/8/layout/process4"/>
    <dgm:cxn modelId="{8D6A94F4-E59C-46E7-9F18-AAA9B44E117C}" type="presParOf" srcId="{6BB9354E-2309-4354-AC3B-5C61577C1542}" destId="{688A2594-19F1-4C34-90F0-2E8044514E7A}" srcOrd="1" destOrd="0" presId="urn:microsoft.com/office/officeart/2005/8/layout/process4"/>
    <dgm:cxn modelId="{C9873FF3-7DF8-40F1-9729-2C3359DD8609}" type="presParOf" srcId="{6BB9354E-2309-4354-AC3B-5C61577C1542}" destId="{50FE805B-4438-44F6-AABE-8F891FD0B49B}" srcOrd="2" destOrd="0" presId="urn:microsoft.com/office/officeart/2005/8/layout/process4"/>
    <dgm:cxn modelId="{2EC1BB8D-9553-45D5-92A0-11E6DEDEB104}" type="presParOf" srcId="{50FE805B-4438-44F6-AABE-8F891FD0B49B}" destId="{4FE2A6A8-86D3-4AA2-A26A-42C1F988F47B}" srcOrd="0" destOrd="0" presId="urn:microsoft.com/office/officeart/2005/8/layout/process4"/>
    <dgm:cxn modelId="{C7DEC999-06A2-464D-B3A6-791A183CA605}" type="presParOf" srcId="{50FE805B-4438-44F6-AABE-8F891FD0B49B}" destId="{4CD38FFB-E283-418C-BB94-8ADA5D68B224}" srcOrd="1" destOrd="0" presId="urn:microsoft.com/office/officeart/2005/8/layout/process4"/>
    <dgm:cxn modelId="{7D5FF759-ADA3-4697-A792-4C90E0B6B976}" type="presParOf" srcId="{50FE805B-4438-44F6-AABE-8F891FD0B49B}" destId="{0B2DD7C3-E4E1-446C-96E6-A00AB4BC1B5A}" srcOrd="2" destOrd="0" presId="urn:microsoft.com/office/officeart/2005/8/layout/process4"/>
    <dgm:cxn modelId="{866E51BC-2330-4DA4-BA17-E3679A2B6608}" type="presParOf" srcId="{0B2DD7C3-E4E1-446C-96E6-A00AB4BC1B5A}" destId="{635F8E03-E3C7-4EEB-9D0E-2D07E20D0198}" srcOrd="0" destOrd="0" presId="urn:microsoft.com/office/officeart/2005/8/layout/process4"/>
    <dgm:cxn modelId="{9C5452BE-F6A2-48F1-88A1-4B5B03DE97ED}" type="presParOf" srcId="{0B2DD7C3-E4E1-446C-96E6-A00AB4BC1B5A}" destId="{D0EE08E8-5E0B-4067-9977-9BFC38FF409C}" srcOrd="1" destOrd="0" presId="urn:microsoft.com/office/officeart/2005/8/layout/process4"/>
    <dgm:cxn modelId="{91933CF0-3A72-43F9-9A14-FA1E1E34009D}" type="presParOf" srcId="{6BB9354E-2309-4354-AC3B-5C61577C1542}" destId="{AD062730-89D2-405F-AEC2-AF0704748207}" srcOrd="3" destOrd="0" presId="urn:microsoft.com/office/officeart/2005/8/layout/process4"/>
    <dgm:cxn modelId="{210FA559-56B6-4515-907E-1BA1A81933A1}" type="presParOf" srcId="{6BB9354E-2309-4354-AC3B-5C61577C1542}" destId="{6B4B1DB6-61C4-48D6-A23A-AADB85D74C7C}" srcOrd="4" destOrd="0" presId="urn:microsoft.com/office/officeart/2005/8/layout/process4"/>
    <dgm:cxn modelId="{2085C340-CCD2-494E-8AA4-A4F746F6056E}" type="presParOf" srcId="{6B4B1DB6-61C4-48D6-A23A-AADB85D74C7C}" destId="{B5046C1C-9D5D-4124-97AB-057CABC55A24}" srcOrd="0" destOrd="0" presId="urn:microsoft.com/office/officeart/2005/8/layout/process4"/>
    <dgm:cxn modelId="{D74AC16C-B036-4DB7-80B3-DCDA048ADFED}" type="presParOf" srcId="{6B4B1DB6-61C4-48D6-A23A-AADB85D74C7C}" destId="{2D085CF8-D8B7-4A7E-83A6-07B69BFC88BA}" srcOrd="1" destOrd="0" presId="urn:microsoft.com/office/officeart/2005/8/layout/process4"/>
    <dgm:cxn modelId="{FC6748AB-67EF-4F2E-8B39-74516650BC50}" type="presParOf" srcId="{6B4B1DB6-61C4-48D6-A23A-AADB85D74C7C}" destId="{23B0697F-863C-4B7E-BA3C-D356B315ADDC}" srcOrd="2" destOrd="0" presId="urn:microsoft.com/office/officeart/2005/8/layout/process4"/>
    <dgm:cxn modelId="{4FD17FCB-E348-4C92-8841-2804C7C7EBEC}" type="presParOf" srcId="{23B0697F-863C-4B7E-BA3C-D356B315ADDC}" destId="{F10A2296-7E3B-4893-BBCB-5C07EE3C41C1}" srcOrd="0" destOrd="0" presId="urn:microsoft.com/office/officeart/2005/8/layout/process4"/>
    <dgm:cxn modelId="{E60A0AC1-B4BB-4218-922F-35842ED4C6A7}" type="presParOf" srcId="{23B0697F-863C-4B7E-BA3C-D356B315ADDC}" destId="{C2CE124B-2AEC-4DBC-9AF6-1B863E1F09C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464C1-F8F2-467B-9E68-3738A14CE619}">
      <dsp:nvSpPr>
        <dsp:cNvPr id="0" name=""/>
        <dsp:cNvSpPr/>
      </dsp:nvSpPr>
      <dsp:spPr>
        <a:xfrm>
          <a:off x="0" y="11781"/>
          <a:ext cx="8407400" cy="1182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700" kern="1200" dirty="0" smtClean="0"/>
            <a:t>기독교화 </a:t>
          </a:r>
          <a:endParaRPr lang="ko-KR" altLang="en-US" sz="4700" kern="1200" dirty="0"/>
        </a:p>
      </dsp:txBody>
      <dsp:txXfrm>
        <a:off x="57714" y="69495"/>
        <a:ext cx="8291972" cy="1066857"/>
      </dsp:txXfrm>
    </dsp:sp>
    <dsp:sp modelId="{A1A380D2-CA68-475A-B516-39912769964D}">
      <dsp:nvSpPr>
        <dsp:cNvPr id="0" name=""/>
        <dsp:cNvSpPr/>
      </dsp:nvSpPr>
      <dsp:spPr>
        <a:xfrm>
          <a:off x="0" y="1194066"/>
          <a:ext cx="8407400" cy="1240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935" tIns="59690" rIns="334264" bIns="59690" numCol="1" spcCol="1270" anchor="t" anchorCtr="0">
          <a:noAutofit/>
        </a:bodyPr>
        <a:lstStyle/>
        <a:p>
          <a:pPr marL="285750" lvl="1" indent="-285750" algn="l" defTabSz="164465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3700" kern="1200" dirty="0" smtClean="0"/>
            <a:t>키케로의 작품이 팔리지 않게 됨 </a:t>
          </a:r>
          <a:r>
            <a:rPr lang="en-US" altLang="ko-KR" sz="3700" kern="1200" dirty="0" smtClean="0"/>
            <a:t>(4</a:t>
          </a:r>
          <a:r>
            <a:rPr lang="ko-KR" altLang="en-US" sz="3700" kern="1200" dirty="0" smtClean="0"/>
            <a:t>세기 후반</a:t>
          </a:r>
          <a:r>
            <a:rPr lang="en-US" altLang="ko-KR" sz="3700" kern="1200" dirty="0" smtClean="0"/>
            <a:t>)</a:t>
          </a:r>
          <a:r>
            <a:rPr lang="ko-KR" altLang="en-US" sz="3700" kern="1200" dirty="0" smtClean="0"/>
            <a:t> </a:t>
          </a:r>
          <a:endParaRPr lang="ko-KR" altLang="en-US" sz="3700" kern="1200" dirty="0"/>
        </a:p>
      </dsp:txBody>
      <dsp:txXfrm>
        <a:off x="0" y="1194066"/>
        <a:ext cx="8407400" cy="1240447"/>
      </dsp:txXfrm>
    </dsp:sp>
    <dsp:sp modelId="{B03A0E4F-68D2-41E6-B6E7-6A1E109C9A7C}">
      <dsp:nvSpPr>
        <dsp:cNvPr id="0" name=""/>
        <dsp:cNvSpPr/>
      </dsp:nvSpPr>
      <dsp:spPr>
        <a:xfrm>
          <a:off x="0" y="2434513"/>
          <a:ext cx="8407400" cy="1182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700" kern="1200" dirty="0" smtClean="0"/>
            <a:t>부의 원천 </a:t>
          </a:r>
          <a:r>
            <a:rPr lang="en-US" altLang="ko-KR" sz="4700" kern="1200" dirty="0" smtClean="0"/>
            <a:t>– </a:t>
          </a:r>
          <a:r>
            <a:rPr lang="ko-KR" altLang="en-US" sz="4700" kern="1200" dirty="0" smtClean="0"/>
            <a:t>농업 </a:t>
          </a:r>
          <a:endParaRPr lang="ko-KR" altLang="en-US" sz="4700" kern="1200" dirty="0"/>
        </a:p>
      </dsp:txBody>
      <dsp:txXfrm>
        <a:off x="57714" y="2492227"/>
        <a:ext cx="8291972" cy="1066857"/>
      </dsp:txXfrm>
    </dsp:sp>
    <dsp:sp modelId="{3EF97666-389D-4D48-BDD7-E16970FFA7BC}">
      <dsp:nvSpPr>
        <dsp:cNvPr id="0" name=""/>
        <dsp:cNvSpPr/>
      </dsp:nvSpPr>
      <dsp:spPr>
        <a:xfrm>
          <a:off x="0" y="3616798"/>
          <a:ext cx="8407400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935" tIns="59690" rIns="334264" bIns="59690" numCol="1" spcCol="1270" anchor="t" anchorCtr="0">
          <a:noAutofit/>
        </a:bodyPr>
        <a:lstStyle/>
        <a:p>
          <a:pPr marL="285750" lvl="1" indent="-285750" algn="l" defTabSz="164465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3700" kern="1200" dirty="0" smtClean="0"/>
            <a:t>곡물의 강제 구입 </a:t>
          </a:r>
          <a:r>
            <a:rPr lang="en-US" altLang="ko-KR" sz="3700" kern="1200" dirty="0" smtClean="0"/>
            <a:t>– </a:t>
          </a:r>
          <a:r>
            <a:rPr lang="ko-KR" altLang="en-US" sz="3700" kern="1200" dirty="0" smtClean="0"/>
            <a:t>국가의 부패 </a:t>
          </a:r>
          <a:endParaRPr lang="ko-KR" altLang="en-US" sz="3700" kern="1200" dirty="0"/>
        </a:p>
      </dsp:txBody>
      <dsp:txXfrm>
        <a:off x="0" y="3616798"/>
        <a:ext cx="8407400" cy="778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B79CD-5B13-4FB9-A08B-8AAF80837B8D}">
      <dsp:nvSpPr>
        <dsp:cNvPr id="0" name=""/>
        <dsp:cNvSpPr/>
      </dsp:nvSpPr>
      <dsp:spPr>
        <a:xfrm>
          <a:off x="0" y="371950"/>
          <a:ext cx="8407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5F0D2-FC53-4197-90A3-E66D8D12FC80}">
      <dsp:nvSpPr>
        <dsp:cNvPr id="0" name=""/>
        <dsp:cNvSpPr/>
      </dsp:nvSpPr>
      <dsp:spPr>
        <a:xfrm>
          <a:off x="420370" y="2950"/>
          <a:ext cx="58851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1. </a:t>
          </a:r>
          <a:r>
            <a:rPr lang="ko-KR" altLang="en-US" sz="2500" kern="1200" dirty="0" smtClean="0"/>
            <a:t>대심판자로서의 하나님 </a:t>
          </a:r>
          <a:endParaRPr lang="ko-KR" altLang="en-US" sz="2500" kern="1200" dirty="0"/>
        </a:p>
      </dsp:txBody>
      <dsp:txXfrm>
        <a:off x="456396" y="38976"/>
        <a:ext cx="5813128" cy="665948"/>
      </dsp:txXfrm>
    </dsp:sp>
    <dsp:sp modelId="{B7AA0A88-03AA-4CBA-A78E-E6E7E44C464D}">
      <dsp:nvSpPr>
        <dsp:cNvPr id="0" name=""/>
        <dsp:cNvSpPr/>
      </dsp:nvSpPr>
      <dsp:spPr>
        <a:xfrm>
          <a:off x="0" y="1505950"/>
          <a:ext cx="8407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8F2EA2-59BD-4535-B87A-93CD47833D5A}">
      <dsp:nvSpPr>
        <dsp:cNvPr id="0" name=""/>
        <dsp:cNvSpPr/>
      </dsp:nvSpPr>
      <dsp:spPr>
        <a:xfrm>
          <a:off x="420370" y="1136950"/>
          <a:ext cx="58851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2. </a:t>
          </a:r>
          <a:r>
            <a:rPr lang="ko-KR" altLang="en-US" sz="2500" kern="1200" dirty="0" smtClean="0"/>
            <a:t>사제로서의 책임의식 </a:t>
          </a:r>
          <a:endParaRPr lang="ko-KR" altLang="en-US" sz="2500" kern="1200" dirty="0"/>
        </a:p>
      </dsp:txBody>
      <dsp:txXfrm>
        <a:off x="456396" y="1172976"/>
        <a:ext cx="5813128" cy="665948"/>
      </dsp:txXfrm>
    </dsp:sp>
    <dsp:sp modelId="{4078B5CA-4C42-47AA-9E12-E31492D53AAA}">
      <dsp:nvSpPr>
        <dsp:cNvPr id="0" name=""/>
        <dsp:cNvSpPr/>
      </dsp:nvSpPr>
      <dsp:spPr>
        <a:xfrm>
          <a:off x="0" y="2639950"/>
          <a:ext cx="8407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FACF06-09C3-47B3-9EED-0530E12EAA04}">
      <dsp:nvSpPr>
        <dsp:cNvPr id="0" name=""/>
        <dsp:cNvSpPr/>
      </dsp:nvSpPr>
      <dsp:spPr>
        <a:xfrm>
          <a:off x="420370" y="2270950"/>
          <a:ext cx="58851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1) </a:t>
          </a:r>
          <a:r>
            <a:rPr lang="ko-KR" altLang="en-US" sz="2500" kern="1200" dirty="0" smtClean="0"/>
            <a:t>독신의 삶과 가난한 자를 위한 삶</a:t>
          </a:r>
          <a:endParaRPr lang="en-US" altLang="ko-KR" sz="2500" kern="1200" dirty="0" smtClean="0"/>
        </a:p>
      </dsp:txBody>
      <dsp:txXfrm>
        <a:off x="456396" y="2306976"/>
        <a:ext cx="5813128" cy="665948"/>
      </dsp:txXfrm>
    </dsp:sp>
    <dsp:sp modelId="{D1456FA9-62FE-4C3D-B474-D2927CA5CF18}">
      <dsp:nvSpPr>
        <dsp:cNvPr id="0" name=""/>
        <dsp:cNvSpPr/>
      </dsp:nvSpPr>
      <dsp:spPr>
        <a:xfrm>
          <a:off x="0" y="3773950"/>
          <a:ext cx="8407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98E6EF-C979-433B-876B-13C917E29BB8}">
      <dsp:nvSpPr>
        <dsp:cNvPr id="0" name=""/>
        <dsp:cNvSpPr/>
      </dsp:nvSpPr>
      <dsp:spPr>
        <a:xfrm>
          <a:off x="420370" y="3404950"/>
          <a:ext cx="58851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2) </a:t>
          </a:r>
          <a:r>
            <a:rPr lang="ko-KR" altLang="en-US" sz="2500" kern="1200" dirty="0" smtClean="0"/>
            <a:t>엄격한 수도원 생활 </a:t>
          </a:r>
          <a:endParaRPr lang="en-US" altLang="ko-KR" sz="2500" kern="1200" dirty="0" smtClean="0"/>
        </a:p>
      </dsp:txBody>
      <dsp:txXfrm>
        <a:off x="456396" y="3440976"/>
        <a:ext cx="5813128" cy="665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0DF68-A7FF-44B2-B269-1C26442E2CF0}">
      <dsp:nvSpPr>
        <dsp:cNvPr id="0" name=""/>
        <dsp:cNvSpPr/>
      </dsp:nvSpPr>
      <dsp:spPr>
        <a:xfrm>
          <a:off x="0" y="371950"/>
          <a:ext cx="8407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2A33E-CDA7-4E31-A26D-55A23A0B7B5D}">
      <dsp:nvSpPr>
        <dsp:cNvPr id="0" name=""/>
        <dsp:cNvSpPr/>
      </dsp:nvSpPr>
      <dsp:spPr>
        <a:xfrm>
          <a:off x="420370" y="2950"/>
          <a:ext cx="58851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성경의 권위 </a:t>
          </a:r>
          <a:endParaRPr lang="ko-KR" altLang="en-US" sz="2500" kern="1200" dirty="0"/>
        </a:p>
      </dsp:txBody>
      <dsp:txXfrm>
        <a:off x="456396" y="38976"/>
        <a:ext cx="5813128" cy="665948"/>
      </dsp:txXfrm>
    </dsp:sp>
    <dsp:sp modelId="{B968805B-6019-4F42-85EC-4074551FBA28}">
      <dsp:nvSpPr>
        <dsp:cNvPr id="0" name=""/>
        <dsp:cNvSpPr/>
      </dsp:nvSpPr>
      <dsp:spPr>
        <a:xfrm>
          <a:off x="0" y="1505950"/>
          <a:ext cx="8407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FA6291-5279-4FF5-808D-8C9762FF2B9B}">
      <dsp:nvSpPr>
        <dsp:cNvPr id="0" name=""/>
        <dsp:cNvSpPr/>
      </dsp:nvSpPr>
      <dsp:spPr>
        <a:xfrm>
          <a:off x="420370" y="1136950"/>
          <a:ext cx="58851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하나님이 두려움의 대상 </a:t>
          </a:r>
          <a:endParaRPr lang="ko-KR" altLang="en-US" sz="2500" kern="1200" dirty="0"/>
        </a:p>
      </dsp:txBody>
      <dsp:txXfrm>
        <a:off x="456396" y="1172976"/>
        <a:ext cx="5813128" cy="665948"/>
      </dsp:txXfrm>
    </dsp:sp>
    <dsp:sp modelId="{60D8427E-C8D7-4206-B7B7-DF38B06CE58D}">
      <dsp:nvSpPr>
        <dsp:cNvPr id="0" name=""/>
        <dsp:cNvSpPr/>
      </dsp:nvSpPr>
      <dsp:spPr>
        <a:xfrm>
          <a:off x="0" y="2639950"/>
          <a:ext cx="8407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F0D3EC-5125-441E-B002-C462EEC64BEA}">
      <dsp:nvSpPr>
        <dsp:cNvPr id="0" name=""/>
        <dsp:cNvSpPr/>
      </dsp:nvSpPr>
      <dsp:spPr>
        <a:xfrm>
          <a:off x="420370" y="2270950"/>
          <a:ext cx="58851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너희 형제를 비난하지 말아라</a:t>
          </a:r>
          <a:r>
            <a:rPr lang="en-US" altLang="ko-KR" sz="2500" kern="1200" dirty="0" smtClean="0"/>
            <a:t>.</a:t>
          </a:r>
        </a:p>
      </dsp:txBody>
      <dsp:txXfrm>
        <a:off x="456396" y="2306976"/>
        <a:ext cx="5813128" cy="665948"/>
      </dsp:txXfrm>
    </dsp:sp>
    <dsp:sp modelId="{C0EE9CE7-DA0A-46A8-AB09-E0FB4D6259E6}">
      <dsp:nvSpPr>
        <dsp:cNvPr id="0" name=""/>
        <dsp:cNvSpPr/>
      </dsp:nvSpPr>
      <dsp:spPr>
        <a:xfrm>
          <a:off x="0" y="3773950"/>
          <a:ext cx="84074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B143D0-A33F-4D5A-BF0F-48A093EB29E4}">
      <dsp:nvSpPr>
        <dsp:cNvPr id="0" name=""/>
        <dsp:cNvSpPr/>
      </dsp:nvSpPr>
      <dsp:spPr>
        <a:xfrm>
          <a:off x="420370" y="3404950"/>
          <a:ext cx="588518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생활방식 개혁 </a:t>
          </a:r>
          <a:endParaRPr lang="en-US" altLang="ko-KR" sz="2500" kern="1200" dirty="0" smtClean="0"/>
        </a:p>
      </dsp:txBody>
      <dsp:txXfrm>
        <a:off x="456396" y="3440976"/>
        <a:ext cx="5813128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645F8-E729-4687-B812-35E8A6919C35}">
      <dsp:nvSpPr>
        <dsp:cNvPr id="0" name=""/>
        <dsp:cNvSpPr/>
      </dsp:nvSpPr>
      <dsp:spPr>
        <a:xfrm>
          <a:off x="0" y="3317306"/>
          <a:ext cx="8407400" cy="1088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도나투스</a:t>
          </a:r>
          <a:r>
            <a:rPr lang="ko-KR" altLang="en-US" sz="2000" kern="1200" dirty="0" smtClean="0"/>
            <a:t> 계승 </a:t>
          </a:r>
          <a:endParaRPr lang="ko-KR" altLang="en-US" sz="2000" kern="1200" dirty="0"/>
        </a:p>
      </dsp:txBody>
      <dsp:txXfrm>
        <a:off x="0" y="3317306"/>
        <a:ext cx="8407400" cy="587959"/>
      </dsp:txXfrm>
    </dsp:sp>
    <dsp:sp modelId="{A6FCC72A-FF75-4572-9005-953E1D755DAB}">
      <dsp:nvSpPr>
        <dsp:cNvPr id="0" name=""/>
        <dsp:cNvSpPr/>
      </dsp:nvSpPr>
      <dsp:spPr>
        <a:xfrm>
          <a:off x="0" y="3883490"/>
          <a:ext cx="4203700" cy="5008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err="1" smtClean="0"/>
            <a:t>카이킬리아누스</a:t>
          </a:r>
          <a:r>
            <a:rPr lang="ko-KR" altLang="en-US" sz="1800" kern="1200" dirty="0" smtClean="0"/>
            <a:t> 저항 </a:t>
          </a:r>
          <a:endParaRPr lang="ko-KR" altLang="en-US" sz="1800" kern="1200" dirty="0"/>
        </a:p>
      </dsp:txBody>
      <dsp:txXfrm>
        <a:off x="0" y="3883490"/>
        <a:ext cx="4203700" cy="500854"/>
      </dsp:txXfrm>
    </dsp:sp>
    <dsp:sp modelId="{B0893D24-C9F6-441F-A317-B13A50829AA4}">
      <dsp:nvSpPr>
        <dsp:cNvPr id="0" name=""/>
        <dsp:cNvSpPr/>
      </dsp:nvSpPr>
      <dsp:spPr>
        <a:xfrm>
          <a:off x="4203700" y="3883490"/>
          <a:ext cx="4203700" cy="5008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err="1" smtClean="0"/>
            <a:t>콘스탄티누스</a:t>
          </a:r>
          <a:r>
            <a:rPr lang="ko-KR" altLang="en-US" sz="1800" kern="1200" dirty="0" smtClean="0"/>
            <a:t> </a:t>
          </a:r>
          <a:r>
            <a:rPr lang="en-US" altLang="ko-KR" sz="1800" kern="1200" dirty="0" smtClean="0"/>
            <a:t>– </a:t>
          </a:r>
          <a:r>
            <a:rPr lang="ko-KR" altLang="en-US" sz="1800" kern="1200" dirty="0" err="1" smtClean="0"/>
            <a:t>카이킬리아누스</a:t>
          </a:r>
          <a:r>
            <a:rPr lang="ko-KR" altLang="en-US" sz="1800" kern="1200" dirty="0" smtClean="0"/>
            <a:t> 지지</a:t>
          </a:r>
          <a:endParaRPr lang="ko-KR" altLang="en-US" sz="1800" kern="1200" dirty="0"/>
        </a:p>
      </dsp:txBody>
      <dsp:txXfrm>
        <a:off x="4203700" y="3883490"/>
        <a:ext cx="4203700" cy="500854"/>
      </dsp:txXfrm>
    </dsp:sp>
    <dsp:sp modelId="{4CD38FFB-E283-418C-BB94-8ADA5D68B224}">
      <dsp:nvSpPr>
        <dsp:cNvPr id="0" name=""/>
        <dsp:cNvSpPr/>
      </dsp:nvSpPr>
      <dsp:spPr>
        <a:xfrm rot="10800000">
          <a:off x="0" y="1659042"/>
          <a:ext cx="8407400" cy="16745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카르타고의</a:t>
          </a:r>
          <a:r>
            <a:rPr lang="ko-KR" altLang="en-US" sz="2000" kern="1200" dirty="0" smtClean="0"/>
            <a:t> 주교 </a:t>
          </a:r>
          <a:r>
            <a:rPr lang="ko-KR" altLang="en-US" sz="2000" kern="1200" dirty="0" err="1" smtClean="0"/>
            <a:t>카이킬리아누스</a:t>
          </a:r>
          <a:r>
            <a:rPr lang="ko-KR" altLang="en-US" sz="2000" kern="1200" dirty="0" smtClean="0"/>
            <a:t> </a:t>
          </a:r>
          <a:endParaRPr lang="ko-KR" altLang="en-US" sz="2000" kern="1200" dirty="0"/>
        </a:p>
      </dsp:txBody>
      <dsp:txXfrm rot="-10800000">
        <a:off x="0" y="1659042"/>
        <a:ext cx="8407400" cy="587783"/>
      </dsp:txXfrm>
    </dsp:sp>
    <dsp:sp modelId="{635F8E03-E3C7-4EEB-9D0E-2D07E20D0198}">
      <dsp:nvSpPr>
        <dsp:cNvPr id="0" name=""/>
        <dsp:cNvSpPr/>
      </dsp:nvSpPr>
      <dsp:spPr>
        <a:xfrm>
          <a:off x="0" y="2246826"/>
          <a:ext cx="4203700" cy="5007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성경을 넘겨준 주교에게서 서품</a:t>
          </a:r>
          <a:endParaRPr lang="ko-KR" altLang="en-US" sz="1800" kern="1200" dirty="0"/>
        </a:p>
      </dsp:txBody>
      <dsp:txXfrm>
        <a:off x="0" y="2246826"/>
        <a:ext cx="4203700" cy="500704"/>
      </dsp:txXfrm>
    </dsp:sp>
    <dsp:sp modelId="{D0EE08E8-5E0B-4067-9977-9BFC38FF409C}">
      <dsp:nvSpPr>
        <dsp:cNvPr id="0" name=""/>
        <dsp:cNvSpPr/>
      </dsp:nvSpPr>
      <dsp:spPr>
        <a:xfrm>
          <a:off x="4203700" y="2246826"/>
          <a:ext cx="4203700" cy="5007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영적 권능 박탈 </a:t>
          </a:r>
          <a:endParaRPr lang="ko-KR" altLang="en-US" sz="1800" kern="1200" dirty="0"/>
        </a:p>
      </dsp:txBody>
      <dsp:txXfrm>
        <a:off x="4203700" y="2246826"/>
        <a:ext cx="4203700" cy="500704"/>
      </dsp:txXfrm>
    </dsp:sp>
    <dsp:sp modelId="{2D085CF8-D8B7-4A7E-83A6-07B69BFC88BA}">
      <dsp:nvSpPr>
        <dsp:cNvPr id="0" name=""/>
        <dsp:cNvSpPr/>
      </dsp:nvSpPr>
      <dsp:spPr>
        <a:xfrm rot="10800000">
          <a:off x="0" y="778"/>
          <a:ext cx="8407400" cy="16745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303-305 </a:t>
          </a:r>
          <a:r>
            <a:rPr lang="ko-KR" altLang="en-US" sz="2000" kern="1200" dirty="0" err="1" smtClean="0"/>
            <a:t>디오클레티나투스</a:t>
          </a:r>
          <a:r>
            <a:rPr lang="ko-KR" altLang="en-US" sz="2000" kern="1200" dirty="0" smtClean="0"/>
            <a:t> 박해 </a:t>
          </a:r>
          <a:endParaRPr lang="ko-KR" altLang="en-US" sz="2000" kern="1200" dirty="0"/>
        </a:p>
      </dsp:txBody>
      <dsp:txXfrm rot="-10800000">
        <a:off x="0" y="778"/>
        <a:ext cx="8407400" cy="587783"/>
      </dsp:txXfrm>
    </dsp:sp>
    <dsp:sp modelId="{F10A2296-7E3B-4893-BBCB-5C07EE3C41C1}">
      <dsp:nvSpPr>
        <dsp:cNvPr id="0" name=""/>
        <dsp:cNvSpPr/>
      </dsp:nvSpPr>
      <dsp:spPr>
        <a:xfrm>
          <a:off x="0" y="588562"/>
          <a:ext cx="4203700" cy="5007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주교들의 협력 </a:t>
          </a:r>
          <a:endParaRPr lang="ko-KR" altLang="en-US" sz="1800" kern="1200" dirty="0"/>
        </a:p>
      </dsp:txBody>
      <dsp:txXfrm>
        <a:off x="0" y="588562"/>
        <a:ext cx="4203700" cy="500704"/>
      </dsp:txXfrm>
    </dsp:sp>
    <dsp:sp modelId="{C2CE124B-2AEC-4DBC-9AF6-1B863E1F09C5}">
      <dsp:nvSpPr>
        <dsp:cNvPr id="0" name=""/>
        <dsp:cNvSpPr/>
      </dsp:nvSpPr>
      <dsp:spPr>
        <a:xfrm>
          <a:off x="4203700" y="588562"/>
          <a:ext cx="4203700" cy="5007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/>
            <a:t>성경사본 이교도에게 넘겨줌 </a:t>
          </a:r>
          <a:endParaRPr lang="ko-KR" altLang="en-US" sz="1800" kern="1200" dirty="0"/>
        </a:p>
      </dsp:txBody>
      <dsp:txXfrm>
        <a:off x="4203700" y="588562"/>
        <a:ext cx="4203700" cy="500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57662-5968-4558-8DC3-57131286B969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E7F0B-CDAA-499C-9E07-9348D508A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353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636EE-025E-4492-ADDC-3BE00B756D6A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E9497A0-F202-4E0C-BD36-0F5DCA8990B7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83B9070-A614-4CFA-8D36-9806AE1611E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1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1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1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 smtClean="0"/>
              <a:t>히포의</a:t>
            </a:r>
            <a:r>
              <a:rPr lang="ko-KR" altLang="en-US" dirty="0" smtClean="0"/>
              <a:t> 상황과 </a:t>
            </a:r>
            <a:r>
              <a:rPr lang="ko-KR" altLang="en-US" dirty="0" err="1" smtClean="0"/>
              <a:t>도나투스</a:t>
            </a:r>
            <a:r>
              <a:rPr lang="ko-KR" altLang="en-US" dirty="0" smtClean="0"/>
              <a:t> 논쟁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/>
              <a:t>아우구스티누스 생애와 사상 </a:t>
            </a:r>
            <a:r>
              <a:rPr lang="en-US" altLang="ko-KR" sz="4000" dirty="0" smtClean="0"/>
              <a:t>3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33151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유대인의 </a:t>
            </a:r>
            <a:r>
              <a:rPr lang="ko-KR" altLang="en-US" dirty="0" err="1" smtClean="0"/>
              <a:t>토라에</a:t>
            </a:r>
            <a:r>
              <a:rPr lang="ko-KR" altLang="en-US" dirty="0" smtClean="0"/>
              <a:t> 대한 태도를 찬양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마카베오</a:t>
            </a:r>
            <a:r>
              <a:rPr lang="ko-KR" altLang="en-US" dirty="0" smtClean="0"/>
              <a:t> 당과 같이 율법을 위해 순교할 것을 주장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/>
              <a:t>“나는 내가 배운 하나님의 율법 외에는 아무것도 원하지 않는다</a:t>
            </a:r>
            <a:r>
              <a:rPr lang="en-US" altLang="ko-KR" dirty="0"/>
              <a:t>. </a:t>
            </a:r>
            <a:r>
              <a:rPr lang="ko-KR" altLang="en-US" dirty="0"/>
              <a:t>나는 이것을 지킬 것이고 이것을 위해서 죽을 것이다</a:t>
            </a:r>
            <a:r>
              <a:rPr lang="en-US" altLang="ko-KR" dirty="0"/>
              <a:t>. </a:t>
            </a:r>
            <a:r>
              <a:rPr lang="ko-KR" altLang="en-US" dirty="0"/>
              <a:t>율법을 위해서 </a:t>
            </a:r>
            <a:r>
              <a:rPr lang="ko-KR" altLang="en-US" dirty="0" err="1"/>
              <a:t>화형당하는</a:t>
            </a:r>
            <a:r>
              <a:rPr lang="ko-KR" altLang="en-US" dirty="0"/>
              <a:t> 것을 마다하지 않을 것이다</a:t>
            </a:r>
            <a:r>
              <a:rPr lang="en-US" altLang="ko-KR" dirty="0"/>
              <a:t>. </a:t>
            </a:r>
            <a:r>
              <a:rPr lang="ko-KR" altLang="en-US" dirty="0"/>
              <a:t>삶에 있어서 이 율법 이외에는 아무것도 없다</a:t>
            </a:r>
            <a:r>
              <a:rPr lang="en-US" altLang="ko-KR" dirty="0"/>
              <a:t>.”</a:t>
            </a:r>
            <a:endParaRPr lang="ko-KR" altLang="en-US" dirty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하나님과의 관계에서 집단의 순수 유지 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도나투스의</a:t>
            </a:r>
            <a:r>
              <a:rPr lang="ko-KR" altLang="en-US" dirty="0" smtClean="0"/>
              <a:t> 신학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6330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아프리카인들은</a:t>
            </a:r>
            <a:r>
              <a:rPr lang="ko-KR" altLang="en-US" dirty="0" smtClean="0"/>
              <a:t> 부정한 것과 접촉함으로써 영적인 힘을 상실할까 두려워함</a:t>
            </a:r>
            <a:r>
              <a:rPr lang="en-US" altLang="ko-KR" dirty="0" smtClean="0"/>
              <a:t>. =&gt; </a:t>
            </a:r>
            <a:r>
              <a:rPr lang="ko-KR" altLang="en-US" dirty="0" smtClean="0"/>
              <a:t>신과 공동체의 올바른 관계는 의식 정확한 규정에 근거한다</a:t>
            </a:r>
            <a:r>
              <a:rPr lang="en-US" altLang="ko-KR" dirty="0" smtClean="0"/>
              <a:t>. </a:t>
            </a:r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교회의 팽창을 방해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도나투스는</a:t>
            </a:r>
            <a:r>
              <a:rPr lang="ko-KR" altLang="en-US" dirty="0" smtClean="0"/>
              <a:t> 진실한 교회를 아프리카에 제한을 둠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교회가 순수한 것이라고 정의한다면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구성원이 어떻게 순수함을 유지할 수 있는가</a:t>
            </a:r>
            <a:r>
              <a:rPr lang="en-US" altLang="ko-KR" dirty="0" smtClean="0"/>
              <a:t>? </a:t>
            </a:r>
            <a:endParaRPr lang="en-US" altLang="ko-KR" dirty="0"/>
          </a:p>
          <a:p>
            <a:r>
              <a:rPr lang="en-US" altLang="ko-KR" dirty="0" smtClean="0"/>
              <a:t>=&gt; </a:t>
            </a:r>
            <a:r>
              <a:rPr lang="ko-KR" altLang="en-US" dirty="0" err="1" smtClean="0"/>
              <a:t>신플라톤주의의</a:t>
            </a:r>
            <a:r>
              <a:rPr lang="ko-KR" altLang="en-US" dirty="0" smtClean="0"/>
              <a:t> 영향 </a:t>
            </a:r>
            <a:r>
              <a:rPr lang="en-US" altLang="ko-KR" dirty="0" smtClean="0"/>
              <a:t>=&gt; </a:t>
            </a:r>
            <a:r>
              <a:rPr lang="ko-KR" altLang="en-US" dirty="0" smtClean="0"/>
              <a:t>세계를 형성되어가는 세계로 간주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불완전하게 실현된 형상들의 위계 가운데 하나로 보았다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=&gt; </a:t>
            </a:r>
            <a:r>
              <a:rPr lang="ko-KR" altLang="en-US" dirty="0" smtClean="0"/>
              <a:t>그리스도의 몸으로서의 교회와 그림자로서의 교회를 구분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아우구스티누스의 대응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717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683589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도시 </a:t>
            </a:r>
            <a:r>
              <a:rPr lang="ko-KR" altLang="en-US" dirty="0" err="1" smtClean="0"/>
              <a:t>히포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126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380220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목회의 원칙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861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“저는 그것이 제가 생각했던 것보다 훨씬 더 멀리 떨어져 있다는 것을 깨달았습니다</a:t>
            </a:r>
            <a:r>
              <a:rPr lang="en-US" altLang="ko-KR" dirty="0"/>
              <a:t>. ... </a:t>
            </a:r>
            <a:r>
              <a:rPr lang="ko-KR" altLang="en-US" dirty="0"/>
              <a:t>저는 그때 저의 힘을 알지 못했습니다</a:t>
            </a:r>
            <a:r>
              <a:rPr lang="en-US" altLang="ko-KR" dirty="0"/>
              <a:t>. </a:t>
            </a:r>
            <a:r>
              <a:rPr lang="ko-KR" altLang="en-US" dirty="0"/>
              <a:t>여전히 제 힘이 무언가 대단한 것이라고 생각했습니다</a:t>
            </a:r>
            <a:r>
              <a:rPr lang="en-US" altLang="ko-KR" dirty="0"/>
              <a:t>. </a:t>
            </a:r>
            <a:r>
              <a:rPr lang="ko-KR" altLang="en-US" dirty="0"/>
              <a:t>그러나 주님께서 저를 비웃으시고</a:t>
            </a:r>
            <a:r>
              <a:rPr lang="en-US" altLang="ko-KR" dirty="0"/>
              <a:t>, </a:t>
            </a:r>
            <a:r>
              <a:rPr lang="ko-KR" altLang="en-US" dirty="0"/>
              <a:t>실질적인 경험을 통해서 저를 자신에게 보여주기를 원하셨습니다</a:t>
            </a:r>
            <a:r>
              <a:rPr lang="en-US" altLang="ko-KR" dirty="0"/>
              <a:t>.”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자기영혼을 위한 시간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363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820536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짧은 은거가 준 교훈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6907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1. </a:t>
            </a:r>
            <a:r>
              <a:rPr lang="ko-KR" altLang="en-US" dirty="0" smtClean="0"/>
              <a:t>고트족의 침입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/>
              <a:t>야만족과의 굴욕적인 조약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3. </a:t>
            </a:r>
            <a:r>
              <a:rPr lang="ko-KR" altLang="en-US" dirty="0" smtClean="0"/>
              <a:t>로마의 권위 회복 </a:t>
            </a:r>
            <a:r>
              <a:rPr lang="en-US" altLang="ko-KR" dirty="0" smtClean="0"/>
              <a:t>- </a:t>
            </a:r>
            <a:r>
              <a:rPr lang="ko-KR" altLang="en-US" dirty="0"/>
              <a:t>신들에게 제물을 바치고 </a:t>
            </a:r>
            <a:r>
              <a:rPr lang="ko-KR" altLang="en-US" dirty="0" err="1"/>
              <a:t>데키우스의</a:t>
            </a:r>
            <a:r>
              <a:rPr lang="ko-KR" altLang="en-US" dirty="0"/>
              <a:t> 조상 앞에 </a:t>
            </a:r>
            <a:r>
              <a:rPr lang="ko-KR" altLang="en-US" dirty="0" smtClean="0"/>
              <a:t>향불 </a:t>
            </a:r>
            <a:r>
              <a:rPr lang="ko-KR" altLang="en-US" dirty="0" err="1" smtClean="0"/>
              <a:t>살르라고</a:t>
            </a:r>
            <a:r>
              <a:rPr lang="ko-KR" altLang="en-US" dirty="0" smtClean="0"/>
              <a:t> 명령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이에 순응한 자에게 증명서 발부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4. </a:t>
            </a:r>
            <a:r>
              <a:rPr lang="ko-KR" altLang="en-US" dirty="0" err="1" smtClean="0"/>
              <a:t>데키우스의</a:t>
            </a:r>
            <a:r>
              <a:rPr lang="ko-KR" altLang="en-US" dirty="0" smtClean="0"/>
              <a:t> 목적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순교자가 아니라 신들을 숭배하도록 만드는 데 있었다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endParaRPr lang="ko-KR" altLang="en-US" dirty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테키우스</a:t>
            </a:r>
            <a:r>
              <a:rPr lang="en-US" altLang="ko-KR" dirty="0"/>
              <a:t> </a:t>
            </a:r>
            <a:r>
              <a:rPr lang="ko-KR" altLang="en-US" dirty="0" smtClean="0"/>
              <a:t>치하의 박해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2558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고백자</a:t>
            </a:r>
            <a:r>
              <a:rPr lang="en-US" altLang="ko-KR" dirty="0"/>
              <a:t>(Confessor)</a:t>
            </a:r>
          </a:p>
          <a:p>
            <a:r>
              <a:rPr lang="ko-KR" altLang="en-US" dirty="0"/>
              <a:t>배교자</a:t>
            </a:r>
            <a:r>
              <a:rPr lang="en-US" altLang="ko-KR" dirty="0"/>
              <a:t>(</a:t>
            </a:r>
            <a:r>
              <a:rPr lang="en-US" altLang="ko-KR" dirty="0" err="1"/>
              <a:t>Apostat</a:t>
            </a:r>
            <a:r>
              <a:rPr lang="en-US" altLang="ko-KR" dirty="0"/>
              <a:t>)</a:t>
            </a:r>
          </a:p>
          <a:p>
            <a:pPr marL="514350" indent="-514350">
              <a:buAutoNum type="arabicPeriod"/>
            </a:pPr>
            <a:r>
              <a:rPr lang="ko-KR" altLang="en-US" dirty="0" smtClean="0"/>
              <a:t>배교자들을 어떻게 다룰 것인가</a:t>
            </a:r>
            <a:r>
              <a:rPr lang="en-US" altLang="ko-KR" dirty="0" smtClean="0"/>
              <a:t>?</a:t>
            </a:r>
          </a:p>
          <a:p>
            <a:pPr marL="514350" indent="-514350">
              <a:buAutoNum type="arabicPeriod"/>
            </a:pPr>
            <a:r>
              <a:rPr lang="ko-KR" altLang="en-US" dirty="0" smtClean="0"/>
              <a:t>배교자들의 문제를 다룰 수 있는 권한은 누구에게 있는가</a:t>
            </a:r>
            <a:r>
              <a:rPr lang="en-US" altLang="ko-KR" dirty="0" smtClean="0"/>
              <a:t>? 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박해 이후의 평화시기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8819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dirty="0" smtClean="0"/>
              <a:t>교회의 거룩함의 근거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그리스도의 사명을 받은 사도들에 두었다</a:t>
            </a:r>
            <a:r>
              <a:rPr lang="en-US" altLang="ko-KR" dirty="0" smtClean="0"/>
              <a:t>. </a:t>
            </a:r>
          </a:p>
          <a:p>
            <a:pPr marL="514350" indent="-514350">
              <a:buAutoNum type="arabicPeriod"/>
            </a:pPr>
            <a:r>
              <a:rPr lang="ko-KR" altLang="en-US" dirty="0" smtClean="0"/>
              <a:t>사도의 직분 계승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감독 </a:t>
            </a:r>
            <a:endParaRPr lang="en-US" altLang="ko-KR" dirty="0" smtClean="0"/>
          </a:p>
          <a:p>
            <a:pPr marL="514350" indent="-514350">
              <a:buAutoNum type="arabicPeriod"/>
            </a:pPr>
            <a:r>
              <a:rPr lang="ko-KR" altLang="en-US" dirty="0" smtClean="0"/>
              <a:t>감독과의 교제로부터 떠나는 것은 구원의 방주를 떠나는 것과 동일하다</a:t>
            </a:r>
            <a:r>
              <a:rPr lang="en-US" altLang="ko-KR" dirty="0" smtClean="0"/>
              <a:t>. </a:t>
            </a:r>
          </a:p>
          <a:p>
            <a:pPr marL="514350" indent="-514350">
              <a:buAutoNum type="arabicPeriod"/>
            </a:pPr>
            <a:r>
              <a:rPr lang="en-US" altLang="ko-KR" dirty="0" smtClean="0"/>
              <a:t>“</a:t>
            </a:r>
            <a:r>
              <a:rPr lang="ko-KR" altLang="en-US" dirty="0" smtClean="0"/>
              <a:t>감독은 교회 안에 있고 교회는 감독 안에 있다</a:t>
            </a:r>
            <a:r>
              <a:rPr lang="en-US" altLang="ko-KR" dirty="0" smtClean="0"/>
              <a:t>.” </a:t>
            </a:r>
          </a:p>
          <a:p>
            <a:pPr marL="514350" indent="-514350">
              <a:buNone/>
            </a:pPr>
            <a:r>
              <a:rPr lang="en-US" altLang="ko-KR" dirty="0" smtClean="0"/>
              <a:t>           </a:t>
            </a:r>
          </a:p>
          <a:p>
            <a:pPr marL="514350" indent="-514350">
              <a:buNone/>
            </a:pPr>
            <a:r>
              <a:rPr lang="en-US" altLang="ko-KR" dirty="0" smtClean="0"/>
              <a:t>            </a:t>
            </a:r>
            <a:r>
              <a:rPr lang="ko-KR" altLang="en-US" dirty="0" smtClean="0"/>
              <a:t>성례의 집전자의 </a:t>
            </a:r>
            <a:r>
              <a:rPr lang="ko-KR" altLang="en-US" dirty="0" err="1" smtClean="0"/>
              <a:t>거룩이</a:t>
            </a:r>
            <a:r>
              <a:rPr lang="ko-KR" altLang="en-US" dirty="0" smtClean="0"/>
              <a:t> 중요하다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키프리아누스</a:t>
            </a:r>
            <a:r>
              <a:rPr lang="en-US" altLang="ko-KR" dirty="0" smtClean="0"/>
              <a:t>- </a:t>
            </a:r>
            <a:r>
              <a:rPr lang="ko-KR" altLang="en-US" dirty="0" smtClean="0"/>
              <a:t>교회의 거룩함 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39552" y="4187904"/>
            <a:ext cx="7920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803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125124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도나투스</a:t>
            </a:r>
            <a:r>
              <a:rPr lang="ko-KR" altLang="en-US" dirty="0" smtClean="0"/>
              <a:t> 논쟁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5510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눈금">
  <a:themeElements>
    <a:clrScheme name="눈금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눈금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225</TotalTime>
  <Words>397</Words>
  <Application>Microsoft Office PowerPoint</Application>
  <PresentationFormat>화면 슬라이드 쇼(4:3)</PresentationFormat>
  <Paragraphs>61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눈금</vt:lpstr>
      <vt:lpstr>아우구스티누스 생애와 사상 3</vt:lpstr>
      <vt:lpstr>도시 히포 </vt:lpstr>
      <vt:lpstr>목회의 원칙 </vt:lpstr>
      <vt:lpstr>자기영혼을 위한 시간 </vt:lpstr>
      <vt:lpstr>짧은 은거가 준 교훈</vt:lpstr>
      <vt:lpstr>테키우스 치하의 박해</vt:lpstr>
      <vt:lpstr>박해 이후의 평화시기 </vt:lpstr>
      <vt:lpstr>키프리아누스- 교회의 거룩함 </vt:lpstr>
      <vt:lpstr>도나투스 논쟁</vt:lpstr>
      <vt:lpstr>도나투스의 신학 </vt:lpstr>
      <vt:lpstr>아우구스티누스의 대응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아우구스티누스 생애와 사상 3</dc:title>
  <dc:creator>Registered User</dc:creator>
  <cp:lastModifiedBy>Registered User</cp:lastModifiedBy>
  <cp:revision>7</cp:revision>
  <dcterms:created xsi:type="dcterms:W3CDTF">2015-10-06T08:51:52Z</dcterms:created>
  <dcterms:modified xsi:type="dcterms:W3CDTF">2015-10-06T12:37:40Z</dcterms:modified>
</cp:coreProperties>
</file>