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17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 snapToObjects="1">
      <p:cViewPr>
        <p:scale>
          <a:sx n="110" d="100"/>
          <a:sy n="110" d="100"/>
        </p:scale>
        <p:origin x="14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63899B-35A6-AA42-A40F-9B6507DC4167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0470E9-5D28-4F49-9D4C-79C828562781}">
      <dgm:prSet phldrT="[Text]"/>
      <dgm:spPr/>
      <dgm:t>
        <a:bodyPr/>
        <a:lstStyle/>
        <a:p>
          <a:r>
            <a:rPr lang="ko-KR" altLang="en-US" dirty="0" smtClean="0"/>
            <a:t>나는 내게 세례를 베푼 사제를 믿는 것이 아니라오직 홀로 죄인을 의롭게 하시는 그분을 믿는다</a:t>
          </a:r>
          <a:r>
            <a:rPr lang="en-US" altLang="ko-KR" dirty="0" smtClean="0"/>
            <a:t>.</a:t>
          </a:r>
          <a:endParaRPr lang="en-US" dirty="0"/>
        </a:p>
      </dgm:t>
    </dgm:pt>
    <dgm:pt modelId="{85D05B20-EE1D-974C-A1E5-54D88A53EA42}" type="parTrans" cxnId="{D407A406-989F-2A47-8489-8ED60CEE5A3A}">
      <dgm:prSet/>
      <dgm:spPr/>
      <dgm:t>
        <a:bodyPr/>
        <a:lstStyle/>
        <a:p>
          <a:endParaRPr lang="en-US"/>
        </a:p>
      </dgm:t>
    </dgm:pt>
    <dgm:pt modelId="{ADB8CF86-D212-BA4E-BB33-F9EA3C7615D1}" type="sibTrans" cxnId="{D407A406-989F-2A47-8489-8ED60CEE5A3A}">
      <dgm:prSet/>
      <dgm:spPr/>
      <dgm:t>
        <a:bodyPr/>
        <a:lstStyle/>
        <a:p>
          <a:endParaRPr lang="en-US"/>
        </a:p>
      </dgm:t>
    </dgm:pt>
    <dgm:pt modelId="{1EE96F45-D2FF-7D4F-AFBE-E39A2A6C07E4}">
      <dgm:prSet phldrT="[Text]"/>
      <dgm:spPr/>
      <dgm:t>
        <a:bodyPr/>
        <a:lstStyle/>
        <a:p>
          <a:r>
            <a:rPr lang="ko-KR" altLang="en-US" dirty="0" smtClean="0"/>
            <a:t>성례의 유효성은 개인의 인격에 영향을 받지 않는다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  <a:endParaRPr lang="en-US" dirty="0"/>
        </a:p>
      </dgm:t>
    </dgm:pt>
    <dgm:pt modelId="{75D49E4F-428F-484D-835A-9CEC154C871F}" type="parTrans" cxnId="{B87BEBE7-9144-1244-A5E0-8A554C7FD577}">
      <dgm:prSet/>
      <dgm:spPr/>
      <dgm:t>
        <a:bodyPr/>
        <a:lstStyle/>
        <a:p>
          <a:endParaRPr lang="en-US"/>
        </a:p>
      </dgm:t>
    </dgm:pt>
    <dgm:pt modelId="{A7F3BD1C-9580-6148-889A-F343A03AED5A}" type="sibTrans" cxnId="{B87BEBE7-9144-1244-A5E0-8A554C7FD577}">
      <dgm:prSet/>
      <dgm:spPr/>
      <dgm:t>
        <a:bodyPr/>
        <a:lstStyle/>
        <a:p>
          <a:endParaRPr lang="en-US"/>
        </a:p>
      </dgm:t>
    </dgm:pt>
    <dgm:pt modelId="{9B72F31D-9201-7949-A109-4370E220E14B}">
      <dgm:prSet phldrT="[Text]"/>
      <dgm:spPr/>
      <dgm:t>
        <a:bodyPr/>
        <a:lstStyle/>
        <a:p>
          <a:r>
            <a:rPr lang="ko-KR" altLang="en-US" dirty="0" smtClean="0"/>
            <a:t>세례의</a:t>
          </a:r>
          <a:r>
            <a:rPr lang="ko-KR" altLang="en-US" baseline="0" dirty="0" smtClean="0"/>
            <a:t> 정당성과 효력을 구분 </a:t>
          </a:r>
          <a:endParaRPr lang="en-US" dirty="0"/>
        </a:p>
      </dgm:t>
    </dgm:pt>
    <dgm:pt modelId="{A42CFB94-24C9-8E47-9727-4012CAAD7BAE}" type="parTrans" cxnId="{131E82E2-8AF4-794B-99F7-FA141108DE61}">
      <dgm:prSet/>
      <dgm:spPr/>
      <dgm:t>
        <a:bodyPr/>
        <a:lstStyle/>
        <a:p>
          <a:endParaRPr lang="en-US"/>
        </a:p>
      </dgm:t>
    </dgm:pt>
    <dgm:pt modelId="{09170D6F-1FF7-2B4D-9B22-F3413510D28A}" type="sibTrans" cxnId="{131E82E2-8AF4-794B-99F7-FA141108DE61}">
      <dgm:prSet/>
      <dgm:spPr/>
      <dgm:t>
        <a:bodyPr/>
        <a:lstStyle/>
        <a:p>
          <a:endParaRPr lang="en-US"/>
        </a:p>
      </dgm:t>
    </dgm:pt>
    <dgm:pt modelId="{C0BA8AFD-CD79-7F44-9F9A-65F42773C095}">
      <dgm:prSet phldrT="[Text]"/>
      <dgm:spPr/>
      <dgm:t>
        <a:bodyPr/>
        <a:lstStyle/>
        <a:p>
          <a:r>
            <a:rPr lang="ko-KR" altLang="en-US" dirty="0" smtClean="0"/>
            <a:t>세례의 정당성 </a:t>
          </a:r>
          <a:r>
            <a:rPr lang="en-US" altLang="ko-KR" dirty="0" smtClean="0"/>
            <a:t>-</a:t>
          </a:r>
          <a:r>
            <a:rPr lang="ko-KR" altLang="en-US" dirty="0" smtClean="0"/>
            <a:t> 삼위일체 하나님</a:t>
          </a:r>
          <a:r>
            <a:rPr lang="en-US" altLang="ko-KR" dirty="0" smtClean="0"/>
            <a:t>,</a:t>
          </a:r>
          <a:r>
            <a:rPr lang="ko-KR" altLang="en-US" baseline="0" dirty="0" smtClean="0"/>
            <a:t> 하지만 죄사함과 구원의 효력은 담보하지 못한다</a:t>
          </a:r>
          <a:r>
            <a:rPr lang="en-US" altLang="ko-KR" baseline="0" dirty="0" smtClean="0"/>
            <a:t>.</a:t>
          </a:r>
          <a:r>
            <a:rPr lang="ko-KR" altLang="en-US" baseline="0" dirty="0" smtClean="0"/>
            <a:t> 그러므로 반드시 교회에 되돌아와야 한다</a:t>
          </a:r>
          <a:r>
            <a:rPr lang="en-US" altLang="ko-KR" baseline="0" dirty="0" smtClean="0"/>
            <a:t>.</a:t>
          </a:r>
          <a:endParaRPr lang="en-US" dirty="0"/>
        </a:p>
      </dgm:t>
    </dgm:pt>
    <dgm:pt modelId="{ECCC01E3-2348-3F46-B86C-3C666AE6043B}" type="parTrans" cxnId="{5243BFE0-D51C-EC4F-BF68-9B14936F98F7}">
      <dgm:prSet/>
      <dgm:spPr/>
      <dgm:t>
        <a:bodyPr/>
        <a:lstStyle/>
        <a:p>
          <a:endParaRPr lang="en-US"/>
        </a:p>
      </dgm:t>
    </dgm:pt>
    <dgm:pt modelId="{575CBCDB-4922-8040-99A6-4037309EF753}" type="sibTrans" cxnId="{5243BFE0-D51C-EC4F-BF68-9B14936F98F7}">
      <dgm:prSet/>
      <dgm:spPr/>
      <dgm:t>
        <a:bodyPr/>
        <a:lstStyle/>
        <a:p>
          <a:endParaRPr lang="en-US"/>
        </a:p>
      </dgm:t>
    </dgm:pt>
    <dgm:pt modelId="{B67B4CBC-F9A9-A048-8B1E-A5F626B178DB}" type="pres">
      <dgm:prSet presAssocID="{BD63899B-35A6-AA42-A40F-9B6507DC41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423926-6434-4843-AEE8-BA438B133A08}" type="pres">
      <dgm:prSet presAssocID="{130470E9-5D28-4F49-9D4C-79C82856278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86C9B-0DC9-D64D-ABD8-05757DBEE209}" type="pres">
      <dgm:prSet presAssocID="{130470E9-5D28-4F49-9D4C-79C82856278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3AE9DE-686F-2945-8931-6024D13FA62F}" type="pres">
      <dgm:prSet presAssocID="{9B72F31D-9201-7949-A109-4370E220E14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ADB9C-3459-5343-B907-CF7512EA5BF1}" type="pres">
      <dgm:prSet presAssocID="{9B72F31D-9201-7949-A109-4370E220E14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5B3B5A-7062-5E41-A890-B149B8EAE065}" type="presOf" srcId="{BD63899B-35A6-AA42-A40F-9B6507DC4167}" destId="{B67B4CBC-F9A9-A048-8B1E-A5F626B178DB}" srcOrd="0" destOrd="0" presId="urn:microsoft.com/office/officeart/2005/8/layout/vList2"/>
    <dgm:cxn modelId="{5243BFE0-D51C-EC4F-BF68-9B14936F98F7}" srcId="{9B72F31D-9201-7949-A109-4370E220E14B}" destId="{C0BA8AFD-CD79-7F44-9F9A-65F42773C095}" srcOrd="0" destOrd="0" parTransId="{ECCC01E3-2348-3F46-B86C-3C666AE6043B}" sibTransId="{575CBCDB-4922-8040-99A6-4037309EF753}"/>
    <dgm:cxn modelId="{D407A406-989F-2A47-8489-8ED60CEE5A3A}" srcId="{BD63899B-35A6-AA42-A40F-9B6507DC4167}" destId="{130470E9-5D28-4F49-9D4C-79C828562781}" srcOrd="0" destOrd="0" parTransId="{85D05B20-EE1D-974C-A1E5-54D88A53EA42}" sibTransId="{ADB8CF86-D212-BA4E-BB33-F9EA3C7615D1}"/>
    <dgm:cxn modelId="{870F0D47-7223-A049-8CAC-10CA7C3CF008}" type="presOf" srcId="{1EE96F45-D2FF-7D4F-AFBE-E39A2A6C07E4}" destId="{77086C9B-0DC9-D64D-ABD8-05757DBEE209}" srcOrd="0" destOrd="0" presId="urn:microsoft.com/office/officeart/2005/8/layout/vList2"/>
    <dgm:cxn modelId="{088C140E-8E78-B443-94DE-3DD0F32F7BAF}" type="presOf" srcId="{9B72F31D-9201-7949-A109-4370E220E14B}" destId="{283AE9DE-686F-2945-8931-6024D13FA62F}" srcOrd="0" destOrd="0" presId="urn:microsoft.com/office/officeart/2005/8/layout/vList2"/>
    <dgm:cxn modelId="{131E82E2-8AF4-794B-99F7-FA141108DE61}" srcId="{BD63899B-35A6-AA42-A40F-9B6507DC4167}" destId="{9B72F31D-9201-7949-A109-4370E220E14B}" srcOrd="1" destOrd="0" parTransId="{A42CFB94-24C9-8E47-9727-4012CAAD7BAE}" sibTransId="{09170D6F-1FF7-2B4D-9B22-F3413510D28A}"/>
    <dgm:cxn modelId="{B87BEBE7-9144-1244-A5E0-8A554C7FD577}" srcId="{130470E9-5D28-4F49-9D4C-79C828562781}" destId="{1EE96F45-D2FF-7D4F-AFBE-E39A2A6C07E4}" srcOrd="0" destOrd="0" parTransId="{75D49E4F-428F-484D-835A-9CEC154C871F}" sibTransId="{A7F3BD1C-9580-6148-889A-F343A03AED5A}"/>
    <dgm:cxn modelId="{B30BF27A-ACF1-3645-AADA-92B64D88712D}" type="presOf" srcId="{130470E9-5D28-4F49-9D4C-79C828562781}" destId="{4E423926-6434-4843-AEE8-BA438B133A08}" srcOrd="0" destOrd="0" presId="urn:microsoft.com/office/officeart/2005/8/layout/vList2"/>
    <dgm:cxn modelId="{706C1672-616B-C846-84ED-AFD3A55A60E3}" type="presOf" srcId="{C0BA8AFD-CD79-7F44-9F9A-65F42773C095}" destId="{BE5ADB9C-3459-5343-B907-CF7512EA5BF1}" srcOrd="0" destOrd="0" presId="urn:microsoft.com/office/officeart/2005/8/layout/vList2"/>
    <dgm:cxn modelId="{FEFBA6A3-B5B5-CD45-B3EE-B936047E2064}" type="presParOf" srcId="{B67B4CBC-F9A9-A048-8B1E-A5F626B178DB}" destId="{4E423926-6434-4843-AEE8-BA438B133A08}" srcOrd="0" destOrd="0" presId="urn:microsoft.com/office/officeart/2005/8/layout/vList2"/>
    <dgm:cxn modelId="{7BC83D1B-2291-E643-8BA5-6424366FCC3D}" type="presParOf" srcId="{B67B4CBC-F9A9-A048-8B1E-A5F626B178DB}" destId="{77086C9B-0DC9-D64D-ABD8-05757DBEE209}" srcOrd="1" destOrd="0" presId="urn:microsoft.com/office/officeart/2005/8/layout/vList2"/>
    <dgm:cxn modelId="{206FF0FB-1AEE-1D44-BD5D-A3AEBEE6B343}" type="presParOf" srcId="{B67B4CBC-F9A9-A048-8B1E-A5F626B178DB}" destId="{283AE9DE-686F-2945-8931-6024D13FA62F}" srcOrd="2" destOrd="0" presId="urn:microsoft.com/office/officeart/2005/8/layout/vList2"/>
    <dgm:cxn modelId="{DC02A6BE-E759-744C-9B9B-2D7AF67DDE11}" type="presParOf" srcId="{B67B4CBC-F9A9-A048-8B1E-A5F626B178DB}" destId="{BE5ADB9C-3459-5343-B907-CF7512EA5BF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45C994F-CACD-E641-8064-31165BFCDF1B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7B9A38-5239-6D42-A4E8-A134BB7C287E}">
      <dgm:prSet phldrT="[Text]"/>
      <dgm:spPr/>
      <dgm:t>
        <a:bodyPr/>
        <a:lstStyle/>
        <a:p>
          <a:r>
            <a:rPr lang="ko-KR" altLang="en-US" dirty="0" smtClean="0"/>
            <a:t>그리스도 중심적 해석 </a:t>
          </a:r>
          <a:endParaRPr lang="en-US" dirty="0"/>
        </a:p>
      </dgm:t>
    </dgm:pt>
    <dgm:pt modelId="{2D3F80A9-317B-644F-8718-D2B6452530DA}" type="parTrans" cxnId="{15BEFED9-A2F8-9A48-A654-4D2AE39822B1}">
      <dgm:prSet/>
      <dgm:spPr/>
      <dgm:t>
        <a:bodyPr/>
        <a:lstStyle/>
        <a:p>
          <a:endParaRPr lang="en-US"/>
        </a:p>
      </dgm:t>
    </dgm:pt>
    <dgm:pt modelId="{BB2CCE38-0E47-2C41-B2CF-3F4E9EFDCC94}" type="sibTrans" cxnId="{15BEFED9-A2F8-9A48-A654-4D2AE39822B1}">
      <dgm:prSet/>
      <dgm:spPr/>
      <dgm:t>
        <a:bodyPr/>
        <a:lstStyle/>
        <a:p>
          <a:endParaRPr lang="en-US"/>
        </a:p>
      </dgm:t>
    </dgm:pt>
    <dgm:pt modelId="{22B2049B-9945-584B-9754-3E254777D862}">
      <dgm:prSet phldrT="[Text]"/>
      <dgm:spPr/>
      <dgm:t>
        <a:bodyPr/>
        <a:lstStyle/>
        <a:p>
          <a:r>
            <a:rPr lang="ko-KR" altLang="en-US" dirty="0" smtClean="0"/>
            <a:t>하나님 사랑과 이웃 사랑 </a:t>
          </a:r>
          <a:endParaRPr lang="en-US" dirty="0"/>
        </a:p>
      </dgm:t>
    </dgm:pt>
    <dgm:pt modelId="{FFD1EDDC-2DFE-2041-A85D-2FCA5AB5E854}" type="parTrans" cxnId="{AC383E59-3098-B94E-BF20-3DEF6579CDCB}">
      <dgm:prSet/>
      <dgm:spPr/>
      <dgm:t>
        <a:bodyPr/>
        <a:lstStyle/>
        <a:p>
          <a:endParaRPr lang="en-US"/>
        </a:p>
      </dgm:t>
    </dgm:pt>
    <dgm:pt modelId="{8867A04D-9451-E945-A677-7F2D770E5507}" type="sibTrans" cxnId="{AC383E59-3098-B94E-BF20-3DEF6579CDCB}">
      <dgm:prSet/>
      <dgm:spPr/>
      <dgm:t>
        <a:bodyPr/>
        <a:lstStyle/>
        <a:p>
          <a:endParaRPr lang="en-US"/>
        </a:p>
      </dgm:t>
    </dgm:pt>
    <dgm:pt modelId="{920619FE-AC0F-A34E-9A47-308EC772355E}">
      <dgm:prSet phldrT="[Text]"/>
      <dgm:spPr/>
      <dgm:t>
        <a:bodyPr/>
        <a:lstStyle/>
        <a:p>
          <a:r>
            <a:rPr lang="ko-KR" altLang="en-US" dirty="0" smtClean="0"/>
            <a:t>교정과 인도 </a:t>
          </a:r>
          <a:r>
            <a:rPr lang="en-US" altLang="ko-KR" dirty="0" smtClean="0"/>
            <a:t>-</a:t>
          </a:r>
          <a:r>
            <a:rPr lang="ko-KR" altLang="en-US" dirty="0" smtClean="0"/>
            <a:t> 신앙의 기준 </a:t>
          </a:r>
          <a:endParaRPr lang="en-US" dirty="0"/>
        </a:p>
      </dgm:t>
    </dgm:pt>
    <dgm:pt modelId="{718F1BF3-8388-A143-9AA9-F20B5911A829}" type="parTrans" cxnId="{0863646B-7DCF-C849-AF75-35A828D17777}">
      <dgm:prSet/>
      <dgm:spPr/>
      <dgm:t>
        <a:bodyPr/>
        <a:lstStyle/>
        <a:p>
          <a:endParaRPr lang="en-US"/>
        </a:p>
      </dgm:t>
    </dgm:pt>
    <dgm:pt modelId="{8C635A0C-AD0A-1D49-A9BB-8FAB6E1B2C77}" type="sibTrans" cxnId="{0863646B-7DCF-C849-AF75-35A828D17777}">
      <dgm:prSet/>
      <dgm:spPr/>
      <dgm:t>
        <a:bodyPr/>
        <a:lstStyle/>
        <a:p>
          <a:endParaRPr lang="en-US"/>
        </a:p>
      </dgm:t>
    </dgm:pt>
    <dgm:pt modelId="{F44E86E6-F015-4747-BCD9-F80D034A8130}" type="pres">
      <dgm:prSet presAssocID="{A45C994F-CACD-E641-8064-31165BFCDF1B}" presName="Name0" presStyleCnt="0">
        <dgm:presLayoutVars>
          <dgm:chMax val="7"/>
          <dgm:chPref val="7"/>
          <dgm:dir/>
        </dgm:presLayoutVars>
      </dgm:prSet>
      <dgm:spPr/>
    </dgm:pt>
    <dgm:pt modelId="{19001893-A55B-AB49-AA9E-0E9FD69B7046}" type="pres">
      <dgm:prSet presAssocID="{A45C994F-CACD-E641-8064-31165BFCDF1B}" presName="Name1" presStyleCnt="0"/>
      <dgm:spPr/>
    </dgm:pt>
    <dgm:pt modelId="{460505B5-4D52-BC45-873E-93957B217711}" type="pres">
      <dgm:prSet presAssocID="{A45C994F-CACD-E641-8064-31165BFCDF1B}" presName="cycle" presStyleCnt="0"/>
      <dgm:spPr/>
    </dgm:pt>
    <dgm:pt modelId="{64D8CF65-5308-8846-A16F-4515C5DCF36D}" type="pres">
      <dgm:prSet presAssocID="{A45C994F-CACD-E641-8064-31165BFCDF1B}" presName="srcNode" presStyleLbl="node1" presStyleIdx="0" presStyleCnt="3"/>
      <dgm:spPr/>
    </dgm:pt>
    <dgm:pt modelId="{2B533BFA-D0D3-AB4F-A019-2AA9635AEB0C}" type="pres">
      <dgm:prSet presAssocID="{A45C994F-CACD-E641-8064-31165BFCDF1B}" presName="conn" presStyleLbl="parChTrans1D2" presStyleIdx="0" presStyleCnt="1"/>
      <dgm:spPr/>
    </dgm:pt>
    <dgm:pt modelId="{6D1E98B7-4210-A847-88C0-030953D6B07B}" type="pres">
      <dgm:prSet presAssocID="{A45C994F-CACD-E641-8064-31165BFCDF1B}" presName="extraNode" presStyleLbl="node1" presStyleIdx="0" presStyleCnt="3"/>
      <dgm:spPr/>
    </dgm:pt>
    <dgm:pt modelId="{52D15586-2AB0-D245-A7E0-9C1BF4B2866E}" type="pres">
      <dgm:prSet presAssocID="{A45C994F-CACD-E641-8064-31165BFCDF1B}" presName="dstNode" presStyleLbl="node1" presStyleIdx="0" presStyleCnt="3"/>
      <dgm:spPr/>
    </dgm:pt>
    <dgm:pt modelId="{93AFC9F8-4A92-6B46-8FAB-E66EA20A012D}" type="pres">
      <dgm:prSet presAssocID="{FB7B9A38-5239-6D42-A4E8-A134BB7C287E}" presName="text_1" presStyleLbl="node1" presStyleIdx="0" presStyleCnt="3">
        <dgm:presLayoutVars>
          <dgm:bulletEnabled val="1"/>
        </dgm:presLayoutVars>
      </dgm:prSet>
      <dgm:spPr/>
    </dgm:pt>
    <dgm:pt modelId="{C4F662D3-6EC1-F342-B04F-6C4BC017118A}" type="pres">
      <dgm:prSet presAssocID="{FB7B9A38-5239-6D42-A4E8-A134BB7C287E}" presName="accent_1" presStyleCnt="0"/>
      <dgm:spPr/>
    </dgm:pt>
    <dgm:pt modelId="{960F8D9E-7621-0A45-8681-E90263E55D09}" type="pres">
      <dgm:prSet presAssocID="{FB7B9A38-5239-6D42-A4E8-A134BB7C287E}" presName="accentRepeatNode" presStyleLbl="solidFgAcc1" presStyleIdx="0" presStyleCnt="3"/>
      <dgm:spPr/>
    </dgm:pt>
    <dgm:pt modelId="{B6839F9B-AAAB-4946-9064-D990E3EBC7E3}" type="pres">
      <dgm:prSet presAssocID="{22B2049B-9945-584B-9754-3E254777D862}" presName="text_2" presStyleLbl="node1" presStyleIdx="1" presStyleCnt="3">
        <dgm:presLayoutVars>
          <dgm:bulletEnabled val="1"/>
        </dgm:presLayoutVars>
      </dgm:prSet>
      <dgm:spPr/>
    </dgm:pt>
    <dgm:pt modelId="{FE84A990-3EA0-6F44-9A61-E13A567838C9}" type="pres">
      <dgm:prSet presAssocID="{22B2049B-9945-584B-9754-3E254777D862}" presName="accent_2" presStyleCnt="0"/>
      <dgm:spPr/>
    </dgm:pt>
    <dgm:pt modelId="{A0B08977-1F6B-094E-9B26-8701774053AD}" type="pres">
      <dgm:prSet presAssocID="{22B2049B-9945-584B-9754-3E254777D862}" presName="accentRepeatNode" presStyleLbl="solidFgAcc1" presStyleIdx="1" presStyleCnt="3"/>
      <dgm:spPr/>
    </dgm:pt>
    <dgm:pt modelId="{FC261810-9FE4-9A45-AE5D-C28457069662}" type="pres">
      <dgm:prSet presAssocID="{920619FE-AC0F-A34E-9A47-308EC772355E}" presName="text_3" presStyleLbl="node1" presStyleIdx="2" presStyleCnt="3">
        <dgm:presLayoutVars>
          <dgm:bulletEnabled val="1"/>
        </dgm:presLayoutVars>
      </dgm:prSet>
      <dgm:spPr/>
    </dgm:pt>
    <dgm:pt modelId="{F3AEF56C-73CD-7B43-9332-4F89298EA1F4}" type="pres">
      <dgm:prSet presAssocID="{920619FE-AC0F-A34E-9A47-308EC772355E}" presName="accent_3" presStyleCnt="0"/>
      <dgm:spPr/>
    </dgm:pt>
    <dgm:pt modelId="{27AAD528-FD5F-6E45-B05B-52372BA221D5}" type="pres">
      <dgm:prSet presAssocID="{920619FE-AC0F-A34E-9A47-308EC772355E}" presName="accentRepeatNode" presStyleLbl="solidFgAcc1" presStyleIdx="2" presStyleCnt="3"/>
      <dgm:spPr/>
    </dgm:pt>
  </dgm:ptLst>
  <dgm:cxnLst>
    <dgm:cxn modelId="{15BEFED9-A2F8-9A48-A654-4D2AE39822B1}" srcId="{A45C994F-CACD-E641-8064-31165BFCDF1B}" destId="{FB7B9A38-5239-6D42-A4E8-A134BB7C287E}" srcOrd="0" destOrd="0" parTransId="{2D3F80A9-317B-644F-8718-D2B6452530DA}" sibTransId="{BB2CCE38-0E47-2C41-B2CF-3F4E9EFDCC94}"/>
    <dgm:cxn modelId="{C5D10413-5F22-0C4D-9092-8F19CC03D1AC}" type="presOf" srcId="{BB2CCE38-0E47-2C41-B2CF-3F4E9EFDCC94}" destId="{2B533BFA-D0D3-AB4F-A019-2AA9635AEB0C}" srcOrd="0" destOrd="0" presId="urn:microsoft.com/office/officeart/2008/layout/VerticalCurvedList"/>
    <dgm:cxn modelId="{7B6E9AAD-16E6-2946-8F45-43F59AACA801}" type="presOf" srcId="{A45C994F-CACD-E641-8064-31165BFCDF1B}" destId="{F44E86E6-F015-4747-BCD9-F80D034A8130}" srcOrd="0" destOrd="0" presId="urn:microsoft.com/office/officeart/2008/layout/VerticalCurvedList"/>
    <dgm:cxn modelId="{BB23BC41-888B-8943-80C8-D06F7458B4D3}" type="presOf" srcId="{FB7B9A38-5239-6D42-A4E8-A134BB7C287E}" destId="{93AFC9F8-4A92-6B46-8FAB-E66EA20A012D}" srcOrd="0" destOrd="0" presId="urn:microsoft.com/office/officeart/2008/layout/VerticalCurvedList"/>
    <dgm:cxn modelId="{C71F8E05-9A42-D94E-93EB-1DEAEB8A8F67}" type="presOf" srcId="{22B2049B-9945-584B-9754-3E254777D862}" destId="{B6839F9B-AAAB-4946-9064-D990E3EBC7E3}" srcOrd="0" destOrd="0" presId="urn:microsoft.com/office/officeart/2008/layout/VerticalCurvedList"/>
    <dgm:cxn modelId="{AC383E59-3098-B94E-BF20-3DEF6579CDCB}" srcId="{A45C994F-CACD-E641-8064-31165BFCDF1B}" destId="{22B2049B-9945-584B-9754-3E254777D862}" srcOrd="1" destOrd="0" parTransId="{FFD1EDDC-2DFE-2041-A85D-2FCA5AB5E854}" sibTransId="{8867A04D-9451-E945-A677-7F2D770E5507}"/>
    <dgm:cxn modelId="{0863646B-7DCF-C849-AF75-35A828D17777}" srcId="{A45C994F-CACD-E641-8064-31165BFCDF1B}" destId="{920619FE-AC0F-A34E-9A47-308EC772355E}" srcOrd="2" destOrd="0" parTransId="{718F1BF3-8388-A143-9AA9-F20B5911A829}" sibTransId="{8C635A0C-AD0A-1D49-A9BB-8FAB6E1B2C77}"/>
    <dgm:cxn modelId="{2FF33DCA-AF5E-9747-9FC2-E50B9B67CE6C}" type="presOf" srcId="{920619FE-AC0F-A34E-9A47-308EC772355E}" destId="{FC261810-9FE4-9A45-AE5D-C28457069662}" srcOrd="0" destOrd="0" presId="urn:microsoft.com/office/officeart/2008/layout/VerticalCurvedList"/>
    <dgm:cxn modelId="{88E2A995-9224-EF4E-83AE-D972643A1907}" type="presParOf" srcId="{F44E86E6-F015-4747-BCD9-F80D034A8130}" destId="{19001893-A55B-AB49-AA9E-0E9FD69B7046}" srcOrd="0" destOrd="0" presId="urn:microsoft.com/office/officeart/2008/layout/VerticalCurvedList"/>
    <dgm:cxn modelId="{A523F36F-1C1B-9A41-B8AF-9C49A13DD3AC}" type="presParOf" srcId="{19001893-A55B-AB49-AA9E-0E9FD69B7046}" destId="{460505B5-4D52-BC45-873E-93957B217711}" srcOrd="0" destOrd="0" presId="urn:microsoft.com/office/officeart/2008/layout/VerticalCurvedList"/>
    <dgm:cxn modelId="{AE41167D-C8FD-FD47-896B-DCE8FB60BA06}" type="presParOf" srcId="{460505B5-4D52-BC45-873E-93957B217711}" destId="{64D8CF65-5308-8846-A16F-4515C5DCF36D}" srcOrd="0" destOrd="0" presId="urn:microsoft.com/office/officeart/2008/layout/VerticalCurvedList"/>
    <dgm:cxn modelId="{490CCF18-AC42-7649-B604-7BAEFA7DADB6}" type="presParOf" srcId="{460505B5-4D52-BC45-873E-93957B217711}" destId="{2B533BFA-D0D3-AB4F-A019-2AA9635AEB0C}" srcOrd="1" destOrd="0" presId="urn:microsoft.com/office/officeart/2008/layout/VerticalCurvedList"/>
    <dgm:cxn modelId="{4053D298-B324-EB4B-A725-6ED0BBAD3112}" type="presParOf" srcId="{460505B5-4D52-BC45-873E-93957B217711}" destId="{6D1E98B7-4210-A847-88C0-030953D6B07B}" srcOrd="2" destOrd="0" presId="urn:microsoft.com/office/officeart/2008/layout/VerticalCurvedList"/>
    <dgm:cxn modelId="{B782FE96-F447-2D42-ADBB-36EE1851A05C}" type="presParOf" srcId="{460505B5-4D52-BC45-873E-93957B217711}" destId="{52D15586-2AB0-D245-A7E0-9C1BF4B2866E}" srcOrd="3" destOrd="0" presId="urn:microsoft.com/office/officeart/2008/layout/VerticalCurvedList"/>
    <dgm:cxn modelId="{35AA4CC4-2768-5843-9AEA-DCA9EF9F6626}" type="presParOf" srcId="{19001893-A55B-AB49-AA9E-0E9FD69B7046}" destId="{93AFC9F8-4A92-6B46-8FAB-E66EA20A012D}" srcOrd="1" destOrd="0" presId="urn:microsoft.com/office/officeart/2008/layout/VerticalCurvedList"/>
    <dgm:cxn modelId="{DED0797A-99C0-A340-9BA6-9649D08DF5C0}" type="presParOf" srcId="{19001893-A55B-AB49-AA9E-0E9FD69B7046}" destId="{C4F662D3-6EC1-F342-B04F-6C4BC017118A}" srcOrd="2" destOrd="0" presId="urn:microsoft.com/office/officeart/2008/layout/VerticalCurvedList"/>
    <dgm:cxn modelId="{B406F4F6-E889-794E-8F15-75D2D1AEA9E4}" type="presParOf" srcId="{C4F662D3-6EC1-F342-B04F-6C4BC017118A}" destId="{960F8D9E-7621-0A45-8681-E90263E55D09}" srcOrd="0" destOrd="0" presId="urn:microsoft.com/office/officeart/2008/layout/VerticalCurvedList"/>
    <dgm:cxn modelId="{FBAC2253-9D02-DB47-A556-9A551E68F641}" type="presParOf" srcId="{19001893-A55B-AB49-AA9E-0E9FD69B7046}" destId="{B6839F9B-AAAB-4946-9064-D990E3EBC7E3}" srcOrd="3" destOrd="0" presId="urn:microsoft.com/office/officeart/2008/layout/VerticalCurvedList"/>
    <dgm:cxn modelId="{B80D1041-FBFA-FC47-99E6-802526790D77}" type="presParOf" srcId="{19001893-A55B-AB49-AA9E-0E9FD69B7046}" destId="{FE84A990-3EA0-6F44-9A61-E13A567838C9}" srcOrd="4" destOrd="0" presId="urn:microsoft.com/office/officeart/2008/layout/VerticalCurvedList"/>
    <dgm:cxn modelId="{B59DC0EE-EF13-E146-9C28-427E67D36450}" type="presParOf" srcId="{FE84A990-3EA0-6F44-9A61-E13A567838C9}" destId="{A0B08977-1F6B-094E-9B26-8701774053AD}" srcOrd="0" destOrd="0" presId="urn:microsoft.com/office/officeart/2008/layout/VerticalCurvedList"/>
    <dgm:cxn modelId="{2DEC6D5D-6CAD-2640-B04B-3610E684BF69}" type="presParOf" srcId="{19001893-A55B-AB49-AA9E-0E9FD69B7046}" destId="{FC261810-9FE4-9A45-AE5D-C28457069662}" srcOrd="5" destOrd="0" presId="urn:microsoft.com/office/officeart/2008/layout/VerticalCurvedList"/>
    <dgm:cxn modelId="{5B1A4780-AE23-9E46-AED0-3436AC678450}" type="presParOf" srcId="{19001893-A55B-AB49-AA9E-0E9FD69B7046}" destId="{F3AEF56C-73CD-7B43-9332-4F89298EA1F4}" srcOrd="6" destOrd="0" presId="urn:microsoft.com/office/officeart/2008/layout/VerticalCurvedList"/>
    <dgm:cxn modelId="{D96E9102-1B11-B249-998F-9DFE81DDD949}" type="presParOf" srcId="{F3AEF56C-73CD-7B43-9332-4F89298EA1F4}" destId="{27AAD528-FD5F-6E45-B05B-52372BA221D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B4F6F2F-489D-6244-9E7E-F0ACFB56515F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CF3A9C-03F2-EC41-BEC6-35DAC018F5FF}">
      <dgm:prSet phldrT="[Text]"/>
      <dgm:spPr/>
      <dgm:t>
        <a:bodyPr/>
        <a:lstStyle/>
        <a:p>
          <a:r>
            <a:rPr lang="ko-KR" altLang="en-US" dirty="0" smtClean="0"/>
            <a:t>설교자가 하나님의 말씀에 감동하라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  <a:endParaRPr lang="en-US" dirty="0"/>
        </a:p>
      </dgm:t>
    </dgm:pt>
    <dgm:pt modelId="{C56775DF-8AEC-594E-A543-C6F4DEEE6EE9}" type="parTrans" cxnId="{45912BD1-BEA3-4445-9AF2-CB55EBC16D84}">
      <dgm:prSet/>
      <dgm:spPr/>
      <dgm:t>
        <a:bodyPr/>
        <a:lstStyle/>
        <a:p>
          <a:endParaRPr lang="en-US"/>
        </a:p>
      </dgm:t>
    </dgm:pt>
    <dgm:pt modelId="{6E8A5114-7134-1E46-A8F1-29A29148386B}" type="sibTrans" cxnId="{45912BD1-BEA3-4445-9AF2-CB55EBC16D84}">
      <dgm:prSet/>
      <dgm:spPr/>
      <dgm:t>
        <a:bodyPr/>
        <a:lstStyle/>
        <a:p>
          <a:endParaRPr lang="en-US"/>
        </a:p>
      </dgm:t>
    </dgm:pt>
    <dgm:pt modelId="{B9357B20-F63F-CA49-BA30-7255CB273223}">
      <dgm:prSet phldrT="[Text]"/>
      <dgm:spPr/>
      <dgm:t>
        <a:bodyPr/>
        <a:lstStyle/>
        <a:p>
          <a:r>
            <a:rPr lang="ko-KR" altLang="en-US" dirty="0" smtClean="0"/>
            <a:t>사랑하는 자를 잃어버린 상실감을 가지고 설교하라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  <a:endParaRPr lang="en-US" dirty="0"/>
        </a:p>
      </dgm:t>
    </dgm:pt>
    <dgm:pt modelId="{66B2EC14-D2B6-A74A-9E5C-5E792CB5CC04}" type="parTrans" cxnId="{15EA66AF-F115-8044-9801-7CF0C6F9D39A}">
      <dgm:prSet/>
      <dgm:spPr/>
      <dgm:t>
        <a:bodyPr/>
        <a:lstStyle/>
        <a:p>
          <a:endParaRPr lang="en-US"/>
        </a:p>
      </dgm:t>
    </dgm:pt>
    <dgm:pt modelId="{09DCB271-0AAA-8C48-88F7-C977FB5D8CBF}" type="sibTrans" cxnId="{15EA66AF-F115-8044-9801-7CF0C6F9D39A}">
      <dgm:prSet/>
      <dgm:spPr/>
      <dgm:t>
        <a:bodyPr/>
        <a:lstStyle/>
        <a:p>
          <a:endParaRPr lang="en-US"/>
        </a:p>
      </dgm:t>
    </dgm:pt>
    <dgm:pt modelId="{B76462F0-67DA-104F-A0AC-277DE17B712C}">
      <dgm:prSet phldrT="[Text]"/>
      <dgm:spPr/>
      <dgm:t>
        <a:bodyPr/>
        <a:lstStyle/>
        <a:p>
          <a:r>
            <a:rPr lang="ko-KR" altLang="en-US" dirty="0" smtClean="0"/>
            <a:t>회중의 감정에 호소하고 민감하게 반응하라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</a:p>
      </dgm:t>
    </dgm:pt>
    <dgm:pt modelId="{6903AD8C-DAF5-C34B-B857-8CF282493393}" type="parTrans" cxnId="{617CAEB8-A498-0343-83CE-0299282EB0AE}">
      <dgm:prSet/>
      <dgm:spPr/>
      <dgm:t>
        <a:bodyPr/>
        <a:lstStyle/>
        <a:p>
          <a:endParaRPr lang="en-US"/>
        </a:p>
      </dgm:t>
    </dgm:pt>
    <dgm:pt modelId="{5FA8395C-D253-6840-AED2-7C9C4D7F44EE}" type="sibTrans" cxnId="{617CAEB8-A498-0343-83CE-0299282EB0AE}">
      <dgm:prSet/>
      <dgm:spPr/>
      <dgm:t>
        <a:bodyPr/>
        <a:lstStyle/>
        <a:p>
          <a:endParaRPr lang="en-US"/>
        </a:p>
      </dgm:t>
    </dgm:pt>
    <dgm:pt modelId="{27A19F24-452F-764D-ADCF-4EBB059D3B29}" type="pres">
      <dgm:prSet presAssocID="{7B4F6F2F-489D-6244-9E7E-F0ACFB56515F}" presName="linear" presStyleCnt="0">
        <dgm:presLayoutVars>
          <dgm:dir/>
          <dgm:animLvl val="lvl"/>
          <dgm:resizeHandles val="exact"/>
        </dgm:presLayoutVars>
      </dgm:prSet>
      <dgm:spPr/>
    </dgm:pt>
    <dgm:pt modelId="{2CA324B6-1C77-DF47-AEC7-1101A4FB65AC}" type="pres">
      <dgm:prSet presAssocID="{3ACF3A9C-03F2-EC41-BEC6-35DAC018F5FF}" presName="parentLin" presStyleCnt="0"/>
      <dgm:spPr/>
    </dgm:pt>
    <dgm:pt modelId="{42702B91-ADFD-2D48-A387-0A4E7102ED63}" type="pres">
      <dgm:prSet presAssocID="{3ACF3A9C-03F2-EC41-BEC6-35DAC018F5FF}" presName="parentLeftMargin" presStyleLbl="node1" presStyleIdx="0" presStyleCnt="3"/>
      <dgm:spPr/>
    </dgm:pt>
    <dgm:pt modelId="{4E8FCA44-6F1B-7249-A93D-1F5E8905986F}" type="pres">
      <dgm:prSet presAssocID="{3ACF3A9C-03F2-EC41-BEC6-35DAC018F5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646924-B821-7746-BED7-3465B45FB8BE}" type="pres">
      <dgm:prSet presAssocID="{3ACF3A9C-03F2-EC41-BEC6-35DAC018F5FF}" presName="negativeSpace" presStyleCnt="0"/>
      <dgm:spPr/>
    </dgm:pt>
    <dgm:pt modelId="{D84A64E3-E780-A840-B9EF-D8CBFF7065D6}" type="pres">
      <dgm:prSet presAssocID="{3ACF3A9C-03F2-EC41-BEC6-35DAC018F5FF}" presName="childText" presStyleLbl="conFgAcc1" presStyleIdx="0" presStyleCnt="3">
        <dgm:presLayoutVars>
          <dgm:bulletEnabled val="1"/>
        </dgm:presLayoutVars>
      </dgm:prSet>
      <dgm:spPr/>
    </dgm:pt>
    <dgm:pt modelId="{9C913030-51CA-3E43-A83E-FD71D3097FBB}" type="pres">
      <dgm:prSet presAssocID="{6E8A5114-7134-1E46-A8F1-29A29148386B}" presName="spaceBetweenRectangles" presStyleCnt="0"/>
      <dgm:spPr/>
    </dgm:pt>
    <dgm:pt modelId="{8F3E45ED-B237-F04B-9A4C-F607259E9FFC}" type="pres">
      <dgm:prSet presAssocID="{B9357B20-F63F-CA49-BA30-7255CB273223}" presName="parentLin" presStyleCnt="0"/>
      <dgm:spPr/>
    </dgm:pt>
    <dgm:pt modelId="{CB66E5BB-EFA1-7F4A-808C-52E63502AF70}" type="pres">
      <dgm:prSet presAssocID="{B9357B20-F63F-CA49-BA30-7255CB273223}" presName="parentLeftMargin" presStyleLbl="node1" presStyleIdx="0" presStyleCnt="3"/>
      <dgm:spPr/>
    </dgm:pt>
    <dgm:pt modelId="{00484FD3-FBB6-784F-ACBA-940DC74510B7}" type="pres">
      <dgm:prSet presAssocID="{B9357B20-F63F-CA49-BA30-7255CB2732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304F2C7-CE8F-3543-90DC-6E3A9D6E31F5}" type="pres">
      <dgm:prSet presAssocID="{B9357B20-F63F-CA49-BA30-7255CB273223}" presName="negativeSpace" presStyleCnt="0"/>
      <dgm:spPr/>
    </dgm:pt>
    <dgm:pt modelId="{6632E329-ABD9-1342-8463-9739EB07CD4D}" type="pres">
      <dgm:prSet presAssocID="{B9357B20-F63F-CA49-BA30-7255CB273223}" presName="childText" presStyleLbl="conFgAcc1" presStyleIdx="1" presStyleCnt="3">
        <dgm:presLayoutVars>
          <dgm:bulletEnabled val="1"/>
        </dgm:presLayoutVars>
      </dgm:prSet>
      <dgm:spPr/>
    </dgm:pt>
    <dgm:pt modelId="{845D1B13-010A-6540-A568-DA7A950A4337}" type="pres">
      <dgm:prSet presAssocID="{09DCB271-0AAA-8C48-88F7-C977FB5D8CBF}" presName="spaceBetweenRectangles" presStyleCnt="0"/>
      <dgm:spPr/>
    </dgm:pt>
    <dgm:pt modelId="{ABB98E73-0BEC-9649-860A-D8321407DA80}" type="pres">
      <dgm:prSet presAssocID="{B76462F0-67DA-104F-A0AC-277DE17B712C}" presName="parentLin" presStyleCnt="0"/>
      <dgm:spPr/>
    </dgm:pt>
    <dgm:pt modelId="{D71F7248-0B34-9643-927D-F4CE16EF381B}" type="pres">
      <dgm:prSet presAssocID="{B76462F0-67DA-104F-A0AC-277DE17B712C}" presName="parentLeftMargin" presStyleLbl="node1" presStyleIdx="1" presStyleCnt="3"/>
      <dgm:spPr/>
    </dgm:pt>
    <dgm:pt modelId="{EE4FBC1D-B2B3-B147-B59D-D66EDDA7A588}" type="pres">
      <dgm:prSet presAssocID="{B76462F0-67DA-104F-A0AC-277DE17B712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DD4B9FB-E6DA-4C48-9A9A-52C3DB90611A}" type="pres">
      <dgm:prSet presAssocID="{B76462F0-67DA-104F-A0AC-277DE17B712C}" presName="negativeSpace" presStyleCnt="0"/>
      <dgm:spPr/>
    </dgm:pt>
    <dgm:pt modelId="{63E2CCC8-5C20-734A-BFFF-6A2EAC5C1AEE}" type="pres">
      <dgm:prSet presAssocID="{B76462F0-67DA-104F-A0AC-277DE17B712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D12F0A5-00DD-834B-BD85-5F273188EA33}" type="presOf" srcId="{B76462F0-67DA-104F-A0AC-277DE17B712C}" destId="{D71F7248-0B34-9643-927D-F4CE16EF381B}" srcOrd="0" destOrd="0" presId="urn:microsoft.com/office/officeart/2005/8/layout/list1"/>
    <dgm:cxn modelId="{77105BAB-7A77-9444-B069-7170DACB83B4}" type="presOf" srcId="{3ACF3A9C-03F2-EC41-BEC6-35DAC018F5FF}" destId="{4E8FCA44-6F1B-7249-A93D-1F5E8905986F}" srcOrd="1" destOrd="0" presId="urn:microsoft.com/office/officeart/2005/8/layout/list1"/>
    <dgm:cxn modelId="{15EA66AF-F115-8044-9801-7CF0C6F9D39A}" srcId="{7B4F6F2F-489D-6244-9E7E-F0ACFB56515F}" destId="{B9357B20-F63F-CA49-BA30-7255CB273223}" srcOrd="1" destOrd="0" parTransId="{66B2EC14-D2B6-A74A-9E5C-5E792CB5CC04}" sibTransId="{09DCB271-0AAA-8C48-88F7-C977FB5D8CBF}"/>
    <dgm:cxn modelId="{FFF767C4-687C-A14F-BE1F-465969278521}" type="presOf" srcId="{B9357B20-F63F-CA49-BA30-7255CB273223}" destId="{00484FD3-FBB6-784F-ACBA-940DC74510B7}" srcOrd="1" destOrd="0" presId="urn:microsoft.com/office/officeart/2005/8/layout/list1"/>
    <dgm:cxn modelId="{D9E31FB3-CFC3-1F4C-8A98-6BD1AEF25C24}" type="presOf" srcId="{7B4F6F2F-489D-6244-9E7E-F0ACFB56515F}" destId="{27A19F24-452F-764D-ADCF-4EBB059D3B29}" srcOrd="0" destOrd="0" presId="urn:microsoft.com/office/officeart/2005/8/layout/list1"/>
    <dgm:cxn modelId="{45912BD1-BEA3-4445-9AF2-CB55EBC16D84}" srcId="{7B4F6F2F-489D-6244-9E7E-F0ACFB56515F}" destId="{3ACF3A9C-03F2-EC41-BEC6-35DAC018F5FF}" srcOrd="0" destOrd="0" parTransId="{C56775DF-8AEC-594E-A543-C6F4DEEE6EE9}" sibTransId="{6E8A5114-7134-1E46-A8F1-29A29148386B}"/>
    <dgm:cxn modelId="{9F8A59BD-7CD0-C445-A9D2-C5A68225EF6E}" type="presOf" srcId="{B76462F0-67DA-104F-A0AC-277DE17B712C}" destId="{EE4FBC1D-B2B3-B147-B59D-D66EDDA7A588}" srcOrd="1" destOrd="0" presId="urn:microsoft.com/office/officeart/2005/8/layout/list1"/>
    <dgm:cxn modelId="{617CAEB8-A498-0343-83CE-0299282EB0AE}" srcId="{7B4F6F2F-489D-6244-9E7E-F0ACFB56515F}" destId="{B76462F0-67DA-104F-A0AC-277DE17B712C}" srcOrd="2" destOrd="0" parTransId="{6903AD8C-DAF5-C34B-B857-8CF282493393}" sibTransId="{5FA8395C-D253-6840-AED2-7C9C4D7F44EE}"/>
    <dgm:cxn modelId="{42ABEA54-828F-1848-8D30-9F3D4D8C0367}" type="presOf" srcId="{3ACF3A9C-03F2-EC41-BEC6-35DAC018F5FF}" destId="{42702B91-ADFD-2D48-A387-0A4E7102ED63}" srcOrd="0" destOrd="0" presId="urn:microsoft.com/office/officeart/2005/8/layout/list1"/>
    <dgm:cxn modelId="{FD30C879-EBE1-D249-A10E-30CFEC6D5FA1}" type="presOf" srcId="{B9357B20-F63F-CA49-BA30-7255CB273223}" destId="{CB66E5BB-EFA1-7F4A-808C-52E63502AF70}" srcOrd="0" destOrd="0" presId="urn:microsoft.com/office/officeart/2005/8/layout/list1"/>
    <dgm:cxn modelId="{AA6E15F6-0114-794E-A6BA-98A2950B5FC1}" type="presParOf" srcId="{27A19F24-452F-764D-ADCF-4EBB059D3B29}" destId="{2CA324B6-1C77-DF47-AEC7-1101A4FB65AC}" srcOrd="0" destOrd="0" presId="urn:microsoft.com/office/officeart/2005/8/layout/list1"/>
    <dgm:cxn modelId="{0EEAB8CE-671C-584E-85E6-80844622E44F}" type="presParOf" srcId="{2CA324B6-1C77-DF47-AEC7-1101A4FB65AC}" destId="{42702B91-ADFD-2D48-A387-0A4E7102ED63}" srcOrd="0" destOrd="0" presId="urn:microsoft.com/office/officeart/2005/8/layout/list1"/>
    <dgm:cxn modelId="{7FA3101B-1047-8E48-A0CA-23193CE50DF4}" type="presParOf" srcId="{2CA324B6-1C77-DF47-AEC7-1101A4FB65AC}" destId="{4E8FCA44-6F1B-7249-A93D-1F5E8905986F}" srcOrd="1" destOrd="0" presId="urn:microsoft.com/office/officeart/2005/8/layout/list1"/>
    <dgm:cxn modelId="{A0DA0274-29F5-C341-ADE5-90C5566F4EC1}" type="presParOf" srcId="{27A19F24-452F-764D-ADCF-4EBB059D3B29}" destId="{F6646924-B821-7746-BED7-3465B45FB8BE}" srcOrd="1" destOrd="0" presId="urn:microsoft.com/office/officeart/2005/8/layout/list1"/>
    <dgm:cxn modelId="{7FA9CDD1-6358-5044-B244-F06530A42933}" type="presParOf" srcId="{27A19F24-452F-764D-ADCF-4EBB059D3B29}" destId="{D84A64E3-E780-A840-B9EF-D8CBFF7065D6}" srcOrd="2" destOrd="0" presId="urn:microsoft.com/office/officeart/2005/8/layout/list1"/>
    <dgm:cxn modelId="{BD2287DF-DA0E-494D-BC8B-4D796DE83CCB}" type="presParOf" srcId="{27A19F24-452F-764D-ADCF-4EBB059D3B29}" destId="{9C913030-51CA-3E43-A83E-FD71D3097FBB}" srcOrd="3" destOrd="0" presId="urn:microsoft.com/office/officeart/2005/8/layout/list1"/>
    <dgm:cxn modelId="{E9B6D18F-86ED-3249-9590-C699B2F7A6F9}" type="presParOf" srcId="{27A19F24-452F-764D-ADCF-4EBB059D3B29}" destId="{8F3E45ED-B237-F04B-9A4C-F607259E9FFC}" srcOrd="4" destOrd="0" presId="urn:microsoft.com/office/officeart/2005/8/layout/list1"/>
    <dgm:cxn modelId="{AB09F883-7BED-1E4B-B560-6F022C289509}" type="presParOf" srcId="{8F3E45ED-B237-F04B-9A4C-F607259E9FFC}" destId="{CB66E5BB-EFA1-7F4A-808C-52E63502AF70}" srcOrd="0" destOrd="0" presId="urn:microsoft.com/office/officeart/2005/8/layout/list1"/>
    <dgm:cxn modelId="{9B389618-2B50-404B-B551-601F013A10DE}" type="presParOf" srcId="{8F3E45ED-B237-F04B-9A4C-F607259E9FFC}" destId="{00484FD3-FBB6-784F-ACBA-940DC74510B7}" srcOrd="1" destOrd="0" presId="urn:microsoft.com/office/officeart/2005/8/layout/list1"/>
    <dgm:cxn modelId="{135649C0-059E-474B-AC5C-BAEACB7FCB69}" type="presParOf" srcId="{27A19F24-452F-764D-ADCF-4EBB059D3B29}" destId="{0304F2C7-CE8F-3543-90DC-6E3A9D6E31F5}" srcOrd="5" destOrd="0" presId="urn:microsoft.com/office/officeart/2005/8/layout/list1"/>
    <dgm:cxn modelId="{98B70F0C-16D3-8F49-83E6-2BA4F664668A}" type="presParOf" srcId="{27A19F24-452F-764D-ADCF-4EBB059D3B29}" destId="{6632E329-ABD9-1342-8463-9739EB07CD4D}" srcOrd="6" destOrd="0" presId="urn:microsoft.com/office/officeart/2005/8/layout/list1"/>
    <dgm:cxn modelId="{C81AAF53-2E14-5048-842F-770B2A80871D}" type="presParOf" srcId="{27A19F24-452F-764D-ADCF-4EBB059D3B29}" destId="{845D1B13-010A-6540-A568-DA7A950A4337}" srcOrd="7" destOrd="0" presId="urn:microsoft.com/office/officeart/2005/8/layout/list1"/>
    <dgm:cxn modelId="{BB655C5D-D7B9-264C-BA1F-A7FD2CD1011E}" type="presParOf" srcId="{27A19F24-452F-764D-ADCF-4EBB059D3B29}" destId="{ABB98E73-0BEC-9649-860A-D8321407DA80}" srcOrd="8" destOrd="0" presId="urn:microsoft.com/office/officeart/2005/8/layout/list1"/>
    <dgm:cxn modelId="{8AA55C56-7876-0E40-A72B-3C62C872C5AC}" type="presParOf" srcId="{ABB98E73-0BEC-9649-860A-D8321407DA80}" destId="{D71F7248-0B34-9643-927D-F4CE16EF381B}" srcOrd="0" destOrd="0" presId="urn:microsoft.com/office/officeart/2005/8/layout/list1"/>
    <dgm:cxn modelId="{84C742E9-8DE3-644A-89C2-E0267F5924EA}" type="presParOf" srcId="{ABB98E73-0BEC-9649-860A-D8321407DA80}" destId="{EE4FBC1D-B2B3-B147-B59D-D66EDDA7A588}" srcOrd="1" destOrd="0" presId="urn:microsoft.com/office/officeart/2005/8/layout/list1"/>
    <dgm:cxn modelId="{8D8BB236-4FC4-354E-85CD-6DF20F522548}" type="presParOf" srcId="{27A19F24-452F-764D-ADCF-4EBB059D3B29}" destId="{9DD4B9FB-E6DA-4C48-9A9A-52C3DB90611A}" srcOrd="9" destOrd="0" presId="urn:microsoft.com/office/officeart/2005/8/layout/list1"/>
    <dgm:cxn modelId="{42C12BBC-1B4A-254F-A6D8-C1DC1445AAB4}" type="presParOf" srcId="{27A19F24-452F-764D-ADCF-4EBB059D3B29}" destId="{63E2CCC8-5C20-734A-BFFF-6A2EAC5C1AE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0D0841-A1B8-5B4C-ABA4-62272A8BE463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C5D105-975C-964E-8BB9-3A4004F2C4FE}">
      <dgm:prSet phldrT="[Text]"/>
      <dgm:spPr/>
      <dgm:t>
        <a:bodyPr/>
        <a:lstStyle/>
        <a:p>
          <a:r>
            <a:rPr lang="ko-KR" altLang="en-US" dirty="0" smtClean="0"/>
            <a:t>외적</a:t>
          </a:r>
          <a:r>
            <a:rPr lang="en-US" altLang="ko-KR" dirty="0" smtClean="0"/>
            <a:t>,</a:t>
          </a:r>
          <a:r>
            <a:rPr lang="ko-KR" altLang="en-US" dirty="0" smtClean="0"/>
            <a:t> 내적 말씀 </a:t>
          </a:r>
          <a:r>
            <a:rPr lang="en-US" altLang="ko-KR" dirty="0" smtClean="0"/>
            <a:t>-</a:t>
          </a:r>
          <a:r>
            <a:rPr lang="ko-KR" altLang="en-US" dirty="0" smtClean="0"/>
            <a:t> 성례전과 성례전의 효능 </a:t>
          </a:r>
          <a:endParaRPr lang="en-US" dirty="0"/>
        </a:p>
      </dgm:t>
    </dgm:pt>
    <dgm:pt modelId="{95E9C8D7-BE3B-3242-B6C9-B741014C3BA3}" type="parTrans" cxnId="{50613A0A-80E8-E94F-8FD9-CB94A32E1775}">
      <dgm:prSet/>
      <dgm:spPr/>
      <dgm:t>
        <a:bodyPr/>
        <a:lstStyle/>
        <a:p>
          <a:endParaRPr lang="en-US"/>
        </a:p>
      </dgm:t>
    </dgm:pt>
    <dgm:pt modelId="{50716970-DA02-D14A-965B-85C6B14DCCDD}" type="sibTrans" cxnId="{50613A0A-80E8-E94F-8FD9-CB94A32E1775}">
      <dgm:prSet/>
      <dgm:spPr/>
      <dgm:t>
        <a:bodyPr/>
        <a:lstStyle/>
        <a:p>
          <a:endParaRPr lang="en-US"/>
        </a:p>
      </dgm:t>
    </dgm:pt>
    <dgm:pt modelId="{3137AD66-0D7F-E74E-8681-4410D0015832}">
      <dgm:prSet phldrT="[Text]"/>
      <dgm:spPr/>
      <dgm:t>
        <a:bodyPr/>
        <a:lstStyle/>
        <a:p>
          <a:r>
            <a:rPr lang="ko-KR" altLang="en-US" dirty="0" smtClean="0"/>
            <a:t>먼저 내적인 말씀이 표지에 그 요소를 제공</a:t>
          </a:r>
          <a:endParaRPr lang="en-US" dirty="0"/>
        </a:p>
      </dgm:t>
    </dgm:pt>
    <dgm:pt modelId="{4CB4A5F4-3CFA-A246-AEAF-891B0E4089BF}" type="parTrans" cxnId="{7E9A2AF7-D5CC-9847-8804-EC00A404DD3B}">
      <dgm:prSet/>
      <dgm:spPr/>
      <dgm:t>
        <a:bodyPr/>
        <a:lstStyle/>
        <a:p>
          <a:endParaRPr lang="en-US"/>
        </a:p>
      </dgm:t>
    </dgm:pt>
    <dgm:pt modelId="{FBC5B570-89E7-1049-8DCC-FE8287474DDD}" type="sibTrans" cxnId="{7E9A2AF7-D5CC-9847-8804-EC00A404DD3B}">
      <dgm:prSet/>
      <dgm:spPr/>
      <dgm:t>
        <a:bodyPr/>
        <a:lstStyle/>
        <a:p>
          <a:endParaRPr lang="en-US"/>
        </a:p>
      </dgm:t>
    </dgm:pt>
    <dgm:pt modelId="{D35AE7EE-9E0C-0244-AE1E-59C24A2DA4E8}">
      <dgm:prSet phldrT="[Text]"/>
      <dgm:spPr/>
      <dgm:t>
        <a:bodyPr/>
        <a:lstStyle/>
        <a:p>
          <a:r>
            <a:rPr lang="ko-KR" altLang="en-US" dirty="0" smtClean="0"/>
            <a:t>그리스도와 실제적인 영적 공동체 </a:t>
          </a:r>
          <a:endParaRPr lang="en-US" dirty="0"/>
        </a:p>
      </dgm:t>
    </dgm:pt>
    <dgm:pt modelId="{D7C116C5-CA83-1746-A5D2-97266E9FE214}" type="parTrans" cxnId="{653A356C-D9D2-B941-8AF1-9CA611F1879A}">
      <dgm:prSet/>
      <dgm:spPr/>
      <dgm:t>
        <a:bodyPr/>
        <a:lstStyle/>
        <a:p>
          <a:endParaRPr lang="en-US"/>
        </a:p>
      </dgm:t>
    </dgm:pt>
    <dgm:pt modelId="{D190D580-3267-3F45-983B-44AF92DAF85C}" type="sibTrans" cxnId="{653A356C-D9D2-B941-8AF1-9CA611F1879A}">
      <dgm:prSet/>
      <dgm:spPr/>
      <dgm:t>
        <a:bodyPr/>
        <a:lstStyle/>
        <a:p>
          <a:endParaRPr lang="en-US"/>
        </a:p>
      </dgm:t>
    </dgm:pt>
    <dgm:pt modelId="{E6E2A0BA-CD8B-6D48-A00F-99D67E0C89C9}" type="pres">
      <dgm:prSet presAssocID="{410D0841-A1B8-5B4C-ABA4-62272A8BE4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517CF8-351B-A74C-997C-E503EF414735}" type="pres">
      <dgm:prSet presAssocID="{1BC5D105-975C-964E-8BB9-3A4004F2C4FE}" presName="parentLin" presStyleCnt="0"/>
      <dgm:spPr/>
    </dgm:pt>
    <dgm:pt modelId="{6E198171-48E3-324C-8367-1E74F2BEBFBE}" type="pres">
      <dgm:prSet presAssocID="{1BC5D105-975C-964E-8BB9-3A4004F2C4F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AF662CD-407D-2647-8C0D-BCA70A152C58}" type="pres">
      <dgm:prSet presAssocID="{1BC5D105-975C-964E-8BB9-3A4004F2C4F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97034-1707-B443-911F-FFD8CC77A240}" type="pres">
      <dgm:prSet presAssocID="{1BC5D105-975C-964E-8BB9-3A4004F2C4FE}" presName="negativeSpace" presStyleCnt="0"/>
      <dgm:spPr/>
    </dgm:pt>
    <dgm:pt modelId="{109AC1D7-61C3-B245-A470-AEC11A033E4F}" type="pres">
      <dgm:prSet presAssocID="{1BC5D105-975C-964E-8BB9-3A4004F2C4FE}" presName="childText" presStyleLbl="conFgAcc1" presStyleIdx="0" presStyleCnt="3">
        <dgm:presLayoutVars>
          <dgm:bulletEnabled val="1"/>
        </dgm:presLayoutVars>
      </dgm:prSet>
      <dgm:spPr/>
    </dgm:pt>
    <dgm:pt modelId="{EBF58895-372C-3146-ADA4-A23B4E487644}" type="pres">
      <dgm:prSet presAssocID="{50716970-DA02-D14A-965B-85C6B14DCCDD}" presName="spaceBetweenRectangles" presStyleCnt="0"/>
      <dgm:spPr/>
    </dgm:pt>
    <dgm:pt modelId="{B5A34381-03A2-4E46-BDCD-FD315F00FD2A}" type="pres">
      <dgm:prSet presAssocID="{3137AD66-0D7F-E74E-8681-4410D0015832}" presName="parentLin" presStyleCnt="0"/>
      <dgm:spPr/>
    </dgm:pt>
    <dgm:pt modelId="{69A19DD1-555A-1346-8C23-552D77723187}" type="pres">
      <dgm:prSet presAssocID="{3137AD66-0D7F-E74E-8681-4410D001583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6BE6914-084A-354F-8026-E19FBE3676B8}" type="pres">
      <dgm:prSet presAssocID="{3137AD66-0D7F-E74E-8681-4410D001583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EA400-C4A0-384C-BF71-0C771B584CED}" type="pres">
      <dgm:prSet presAssocID="{3137AD66-0D7F-E74E-8681-4410D0015832}" presName="negativeSpace" presStyleCnt="0"/>
      <dgm:spPr/>
    </dgm:pt>
    <dgm:pt modelId="{1496242A-B529-3A42-9913-37C06AD44191}" type="pres">
      <dgm:prSet presAssocID="{3137AD66-0D7F-E74E-8681-4410D0015832}" presName="childText" presStyleLbl="conFgAcc1" presStyleIdx="1" presStyleCnt="3">
        <dgm:presLayoutVars>
          <dgm:bulletEnabled val="1"/>
        </dgm:presLayoutVars>
      </dgm:prSet>
      <dgm:spPr/>
    </dgm:pt>
    <dgm:pt modelId="{8740F142-CF72-DA4F-8449-F87BA11DA029}" type="pres">
      <dgm:prSet presAssocID="{FBC5B570-89E7-1049-8DCC-FE8287474DDD}" presName="spaceBetweenRectangles" presStyleCnt="0"/>
      <dgm:spPr/>
    </dgm:pt>
    <dgm:pt modelId="{6E1AE8E2-3BE6-8142-8BA3-554376928434}" type="pres">
      <dgm:prSet presAssocID="{D35AE7EE-9E0C-0244-AE1E-59C24A2DA4E8}" presName="parentLin" presStyleCnt="0"/>
      <dgm:spPr/>
    </dgm:pt>
    <dgm:pt modelId="{D34CB04D-3D54-6442-B3FD-2E463A027BB4}" type="pres">
      <dgm:prSet presAssocID="{D35AE7EE-9E0C-0244-AE1E-59C24A2DA4E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6ACF2C1-C5CF-764D-B235-3514731E9C1E}" type="pres">
      <dgm:prSet presAssocID="{D35AE7EE-9E0C-0244-AE1E-59C24A2DA4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4297C-97FD-3C4B-B321-95A5861557EE}" type="pres">
      <dgm:prSet presAssocID="{D35AE7EE-9E0C-0244-AE1E-59C24A2DA4E8}" presName="negativeSpace" presStyleCnt="0"/>
      <dgm:spPr/>
    </dgm:pt>
    <dgm:pt modelId="{26FBA6DB-64CD-FD46-A48D-C6FED0B78D9D}" type="pres">
      <dgm:prSet presAssocID="{D35AE7EE-9E0C-0244-AE1E-59C24A2DA4E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4DB1181-AC93-2D4F-A747-D8CC7FD97E32}" type="presOf" srcId="{3137AD66-0D7F-E74E-8681-4410D0015832}" destId="{69A19DD1-555A-1346-8C23-552D77723187}" srcOrd="0" destOrd="0" presId="urn:microsoft.com/office/officeart/2005/8/layout/list1"/>
    <dgm:cxn modelId="{458E36B4-97D9-CF49-87DD-47DB8ECC1F4D}" type="presOf" srcId="{3137AD66-0D7F-E74E-8681-4410D0015832}" destId="{86BE6914-084A-354F-8026-E19FBE3676B8}" srcOrd="1" destOrd="0" presId="urn:microsoft.com/office/officeart/2005/8/layout/list1"/>
    <dgm:cxn modelId="{F8E5060B-EF06-574D-9853-2F445DFC74F1}" type="presOf" srcId="{1BC5D105-975C-964E-8BB9-3A4004F2C4FE}" destId="{6E198171-48E3-324C-8367-1E74F2BEBFBE}" srcOrd="0" destOrd="0" presId="urn:microsoft.com/office/officeart/2005/8/layout/list1"/>
    <dgm:cxn modelId="{800005E0-6A48-1A4A-B4E9-040043A5D704}" type="presOf" srcId="{D35AE7EE-9E0C-0244-AE1E-59C24A2DA4E8}" destId="{D34CB04D-3D54-6442-B3FD-2E463A027BB4}" srcOrd="0" destOrd="0" presId="urn:microsoft.com/office/officeart/2005/8/layout/list1"/>
    <dgm:cxn modelId="{1D1E5F35-73CC-D94F-8C5F-80D038A88F00}" type="presOf" srcId="{D35AE7EE-9E0C-0244-AE1E-59C24A2DA4E8}" destId="{06ACF2C1-C5CF-764D-B235-3514731E9C1E}" srcOrd="1" destOrd="0" presId="urn:microsoft.com/office/officeart/2005/8/layout/list1"/>
    <dgm:cxn modelId="{5D66DBE5-6D70-BF4D-AC7C-DC213F52B69F}" type="presOf" srcId="{410D0841-A1B8-5B4C-ABA4-62272A8BE463}" destId="{E6E2A0BA-CD8B-6D48-A00F-99D67E0C89C9}" srcOrd="0" destOrd="0" presId="urn:microsoft.com/office/officeart/2005/8/layout/list1"/>
    <dgm:cxn modelId="{653A356C-D9D2-B941-8AF1-9CA611F1879A}" srcId="{410D0841-A1B8-5B4C-ABA4-62272A8BE463}" destId="{D35AE7EE-9E0C-0244-AE1E-59C24A2DA4E8}" srcOrd="2" destOrd="0" parTransId="{D7C116C5-CA83-1746-A5D2-97266E9FE214}" sibTransId="{D190D580-3267-3F45-983B-44AF92DAF85C}"/>
    <dgm:cxn modelId="{50613A0A-80E8-E94F-8FD9-CB94A32E1775}" srcId="{410D0841-A1B8-5B4C-ABA4-62272A8BE463}" destId="{1BC5D105-975C-964E-8BB9-3A4004F2C4FE}" srcOrd="0" destOrd="0" parTransId="{95E9C8D7-BE3B-3242-B6C9-B741014C3BA3}" sibTransId="{50716970-DA02-D14A-965B-85C6B14DCCDD}"/>
    <dgm:cxn modelId="{7E9A2AF7-D5CC-9847-8804-EC00A404DD3B}" srcId="{410D0841-A1B8-5B4C-ABA4-62272A8BE463}" destId="{3137AD66-0D7F-E74E-8681-4410D0015832}" srcOrd="1" destOrd="0" parTransId="{4CB4A5F4-3CFA-A246-AEAF-891B0E4089BF}" sibTransId="{FBC5B570-89E7-1049-8DCC-FE8287474DDD}"/>
    <dgm:cxn modelId="{8A3E3A64-3772-BC41-A359-AAAD272BF209}" type="presOf" srcId="{1BC5D105-975C-964E-8BB9-3A4004F2C4FE}" destId="{0AF662CD-407D-2647-8C0D-BCA70A152C58}" srcOrd="1" destOrd="0" presId="urn:microsoft.com/office/officeart/2005/8/layout/list1"/>
    <dgm:cxn modelId="{D2DE76C7-F112-954C-A399-3F3CC8FB8AF7}" type="presParOf" srcId="{E6E2A0BA-CD8B-6D48-A00F-99D67E0C89C9}" destId="{21517CF8-351B-A74C-997C-E503EF414735}" srcOrd="0" destOrd="0" presId="urn:microsoft.com/office/officeart/2005/8/layout/list1"/>
    <dgm:cxn modelId="{47FA0F98-3ED6-5B40-BE8B-DFD1D8E1A60C}" type="presParOf" srcId="{21517CF8-351B-A74C-997C-E503EF414735}" destId="{6E198171-48E3-324C-8367-1E74F2BEBFBE}" srcOrd="0" destOrd="0" presId="urn:microsoft.com/office/officeart/2005/8/layout/list1"/>
    <dgm:cxn modelId="{0C53B854-7882-784C-A5FF-72FD6486E3DC}" type="presParOf" srcId="{21517CF8-351B-A74C-997C-E503EF414735}" destId="{0AF662CD-407D-2647-8C0D-BCA70A152C58}" srcOrd="1" destOrd="0" presId="urn:microsoft.com/office/officeart/2005/8/layout/list1"/>
    <dgm:cxn modelId="{F6FE58FF-54B2-B74D-9467-57EB1E51DD18}" type="presParOf" srcId="{E6E2A0BA-CD8B-6D48-A00F-99D67E0C89C9}" destId="{64797034-1707-B443-911F-FFD8CC77A240}" srcOrd="1" destOrd="0" presId="urn:microsoft.com/office/officeart/2005/8/layout/list1"/>
    <dgm:cxn modelId="{C95160CF-8E15-714A-8C5E-7180599306D0}" type="presParOf" srcId="{E6E2A0BA-CD8B-6D48-A00F-99D67E0C89C9}" destId="{109AC1D7-61C3-B245-A470-AEC11A033E4F}" srcOrd="2" destOrd="0" presId="urn:microsoft.com/office/officeart/2005/8/layout/list1"/>
    <dgm:cxn modelId="{241DD6BA-116C-244F-9F2F-1DE6315179E4}" type="presParOf" srcId="{E6E2A0BA-CD8B-6D48-A00F-99D67E0C89C9}" destId="{EBF58895-372C-3146-ADA4-A23B4E487644}" srcOrd="3" destOrd="0" presId="urn:microsoft.com/office/officeart/2005/8/layout/list1"/>
    <dgm:cxn modelId="{D91DE02A-04BF-0F4E-B1A4-FA9600C9EF1E}" type="presParOf" srcId="{E6E2A0BA-CD8B-6D48-A00F-99D67E0C89C9}" destId="{B5A34381-03A2-4E46-BDCD-FD315F00FD2A}" srcOrd="4" destOrd="0" presId="urn:microsoft.com/office/officeart/2005/8/layout/list1"/>
    <dgm:cxn modelId="{CBD0060E-89B7-B24D-8085-CF8E8613546E}" type="presParOf" srcId="{B5A34381-03A2-4E46-BDCD-FD315F00FD2A}" destId="{69A19DD1-555A-1346-8C23-552D77723187}" srcOrd="0" destOrd="0" presId="urn:microsoft.com/office/officeart/2005/8/layout/list1"/>
    <dgm:cxn modelId="{860C9D96-6D76-5B46-A707-38C282365772}" type="presParOf" srcId="{B5A34381-03A2-4E46-BDCD-FD315F00FD2A}" destId="{86BE6914-084A-354F-8026-E19FBE3676B8}" srcOrd="1" destOrd="0" presId="urn:microsoft.com/office/officeart/2005/8/layout/list1"/>
    <dgm:cxn modelId="{658B89B0-151B-4D45-A848-76FBCD72847D}" type="presParOf" srcId="{E6E2A0BA-CD8B-6D48-A00F-99D67E0C89C9}" destId="{92FEA400-C4A0-384C-BF71-0C771B584CED}" srcOrd="5" destOrd="0" presId="urn:microsoft.com/office/officeart/2005/8/layout/list1"/>
    <dgm:cxn modelId="{EFAF11A5-0CD2-1F4F-9695-AE259BA0C79C}" type="presParOf" srcId="{E6E2A0BA-CD8B-6D48-A00F-99D67E0C89C9}" destId="{1496242A-B529-3A42-9913-37C06AD44191}" srcOrd="6" destOrd="0" presId="urn:microsoft.com/office/officeart/2005/8/layout/list1"/>
    <dgm:cxn modelId="{E7D30D01-7790-EF43-AD2E-130DEBAFB757}" type="presParOf" srcId="{E6E2A0BA-CD8B-6D48-A00F-99D67E0C89C9}" destId="{8740F142-CF72-DA4F-8449-F87BA11DA029}" srcOrd="7" destOrd="0" presId="urn:microsoft.com/office/officeart/2005/8/layout/list1"/>
    <dgm:cxn modelId="{A582AABC-1D00-CD42-8A5E-CDF036945FED}" type="presParOf" srcId="{E6E2A0BA-CD8B-6D48-A00F-99D67E0C89C9}" destId="{6E1AE8E2-3BE6-8142-8BA3-554376928434}" srcOrd="8" destOrd="0" presId="urn:microsoft.com/office/officeart/2005/8/layout/list1"/>
    <dgm:cxn modelId="{0597A0FC-C1DD-BE40-A75E-2F86DB98A0D3}" type="presParOf" srcId="{6E1AE8E2-3BE6-8142-8BA3-554376928434}" destId="{D34CB04D-3D54-6442-B3FD-2E463A027BB4}" srcOrd="0" destOrd="0" presId="urn:microsoft.com/office/officeart/2005/8/layout/list1"/>
    <dgm:cxn modelId="{F0F762E7-39B6-8041-8D21-9367382B0221}" type="presParOf" srcId="{6E1AE8E2-3BE6-8142-8BA3-554376928434}" destId="{06ACF2C1-C5CF-764D-B235-3514731E9C1E}" srcOrd="1" destOrd="0" presId="urn:microsoft.com/office/officeart/2005/8/layout/list1"/>
    <dgm:cxn modelId="{A2338E3E-2A15-DD4E-AE9A-E660ED918B5C}" type="presParOf" srcId="{E6E2A0BA-CD8B-6D48-A00F-99D67E0C89C9}" destId="{FC74297C-97FD-3C4B-B321-95A5861557EE}" srcOrd="9" destOrd="0" presId="urn:microsoft.com/office/officeart/2005/8/layout/list1"/>
    <dgm:cxn modelId="{07A767BA-B891-8F41-BDC0-5B07E58BAB25}" type="presParOf" srcId="{E6E2A0BA-CD8B-6D48-A00F-99D67E0C89C9}" destId="{26FBA6DB-64CD-FD46-A48D-C6FED0B78D9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B3F845-D990-7940-A8DA-25D2668BC8BF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77F26C-491F-214D-9A7C-99F648314879}">
      <dgm:prSet phldrT="[Text]"/>
      <dgm:spPr/>
      <dgm:t>
        <a:bodyPr/>
        <a:lstStyle/>
        <a:p>
          <a:r>
            <a:rPr lang="ko-KR" altLang="en-US" dirty="0" smtClean="0"/>
            <a:t>삼위일체의 형식 </a:t>
          </a:r>
          <a:endParaRPr lang="en-US" dirty="0"/>
        </a:p>
      </dgm:t>
    </dgm:pt>
    <dgm:pt modelId="{AD42FBEF-F2FD-F54B-BA82-EDA147A97E9B}" type="parTrans" cxnId="{1EBD33F6-73DB-E24A-9E93-9E8A936B27AE}">
      <dgm:prSet/>
      <dgm:spPr/>
      <dgm:t>
        <a:bodyPr/>
        <a:lstStyle/>
        <a:p>
          <a:endParaRPr lang="en-US"/>
        </a:p>
      </dgm:t>
    </dgm:pt>
    <dgm:pt modelId="{A1365962-E7E8-6444-85AE-682743BD9FCB}" type="sibTrans" cxnId="{1EBD33F6-73DB-E24A-9E93-9E8A936B27AE}">
      <dgm:prSet/>
      <dgm:spPr/>
      <dgm:t>
        <a:bodyPr/>
        <a:lstStyle/>
        <a:p>
          <a:endParaRPr lang="en-US"/>
        </a:p>
      </dgm:t>
    </dgm:pt>
    <dgm:pt modelId="{18CE0796-566C-5A43-8552-5A07D577DCA4}">
      <dgm:prSet phldrT="[Text]"/>
      <dgm:spPr/>
      <dgm:t>
        <a:bodyPr/>
        <a:lstStyle/>
        <a:p>
          <a:r>
            <a:rPr lang="ko-KR" altLang="en-US" dirty="0" smtClean="0"/>
            <a:t>수세자의 믿음의 고백 </a:t>
          </a:r>
          <a:endParaRPr lang="en-US" dirty="0"/>
        </a:p>
      </dgm:t>
    </dgm:pt>
    <dgm:pt modelId="{4D365AA3-FA21-DB41-A45C-F4394F159AFE}" type="parTrans" cxnId="{6F616A84-60CD-6A43-B202-4A0003ED68EF}">
      <dgm:prSet/>
      <dgm:spPr/>
      <dgm:t>
        <a:bodyPr/>
        <a:lstStyle/>
        <a:p>
          <a:endParaRPr lang="en-US"/>
        </a:p>
      </dgm:t>
    </dgm:pt>
    <dgm:pt modelId="{F57F0CF0-22D2-D54C-86B9-7EF5062D5A4B}" type="sibTrans" cxnId="{6F616A84-60CD-6A43-B202-4A0003ED68EF}">
      <dgm:prSet/>
      <dgm:spPr/>
      <dgm:t>
        <a:bodyPr/>
        <a:lstStyle/>
        <a:p>
          <a:endParaRPr lang="en-US"/>
        </a:p>
      </dgm:t>
    </dgm:pt>
    <dgm:pt modelId="{83CE021A-C9BE-CF46-AC2E-C16538F95786}">
      <dgm:prSet phldrT="[Text]"/>
      <dgm:spPr/>
      <dgm:t>
        <a:bodyPr/>
        <a:lstStyle/>
        <a:p>
          <a:r>
            <a:rPr lang="ko-KR" altLang="en-US" dirty="0" smtClean="0"/>
            <a:t>집례자 </a:t>
          </a:r>
          <a:r>
            <a:rPr lang="en-US" altLang="ko-KR" dirty="0" smtClean="0"/>
            <a:t>-</a:t>
          </a:r>
          <a:r>
            <a:rPr lang="ko-KR" altLang="en-US" dirty="0" smtClean="0"/>
            <a:t> 변수</a:t>
          </a:r>
          <a:endParaRPr lang="en-US" dirty="0"/>
        </a:p>
      </dgm:t>
    </dgm:pt>
    <dgm:pt modelId="{FDFC4A89-6566-C04E-9C92-45DEF8CBC72D}" type="parTrans" cxnId="{E993FCC8-F08E-9040-B334-AF3F6DF1A8DF}">
      <dgm:prSet/>
      <dgm:spPr/>
      <dgm:t>
        <a:bodyPr/>
        <a:lstStyle/>
        <a:p>
          <a:endParaRPr lang="en-US"/>
        </a:p>
      </dgm:t>
    </dgm:pt>
    <dgm:pt modelId="{FE9BCB9C-3209-1F4E-9DE7-95C09A974A69}" type="sibTrans" cxnId="{E993FCC8-F08E-9040-B334-AF3F6DF1A8DF}">
      <dgm:prSet/>
      <dgm:spPr/>
      <dgm:t>
        <a:bodyPr/>
        <a:lstStyle/>
        <a:p>
          <a:endParaRPr lang="en-US"/>
        </a:p>
      </dgm:t>
    </dgm:pt>
    <dgm:pt modelId="{42C2E56A-4DC0-CE4C-8800-7846A41AFC15}" type="pres">
      <dgm:prSet presAssocID="{0FB3F845-D990-7940-A8DA-25D2668BC8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B26A71-2ACC-F845-84A6-8CD60F3E227D}" type="pres">
      <dgm:prSet presAssocID="{7777F26C-491F-214D-9A7C-99F648314879}" presName="parentLin" presStyleCnt="0"/>
      <dgm:spPr/>
    </dgm:pt>
    <dgm:pt modelId="{00A87393-2B52-9749-A409-CE85C5F6C7E9}" type="pres">
      <dgm:prSet presAssocID="{7777F26C-491F-214D-9A7C-99F6483148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DF32BB4-A1B5-4246-8AB7-52EADD64179A}" type="pres">
      <dgm:prSet presAssocID="{7777F26C-491F-214D-9A7C-99F6483148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BF62F8-737A-A14B-9203-B9E6C3F8BA33}" type="pres">
      <dgm:prSet presAssocID="{7777F26C-491F-214D-9A7C-99F648314879}" presName="negativeSpace" presStyleCnt="0"/>
      <dgm:spPr/>
    </dgm:pt>
    <dgm:pt modelId="{70F357BE-3334-6D48-BAF8-91E514773F87}" type="pres">
      <dgm:prSet presAssocID="{7777F26C-491F-214D-9A7C-99F648314879}" presName="childText" presStyleLbl="conFgAcc1" presStyleIdx="0" presStyleCnt="3">
        <dgm:presLayoutVars>
          <dgm:bulletEnabled val="1"/>
        </dgm:presLayoutVars>
      </dgm:prSet>
      <dgm:spPr/>
    </dgm:pt>
    <dgm:pt modelId="{8D5B1180-A0C8-DB4F-A513-0827350073E7}" type="pres">
      <dgm:prSet presAssocID="{A1365962-E7E8-6444-85AE-682743BD9FCB}" presName="spaceBetweenRectangles" presStyleCnt="0"/>
      <dgm:spPr/>
    </dgm:pt>
    <dgm:pt modelId="{2273BD64-66F6-AC49-A73D-3F99EBC29C17}" type="pres">
      <dgm:prSet presAssocID="{18CE0796-566C-5A43-8552-5A07D577DCA4}" presName="parentLin" presStyleCnt="0"/>
      <dgm:spPr/>
    </dgm:pt>
    <dgm:pt modelId="{1EE21661-61D8-9D46-BF40-7D9CFDB09E2B}" type="pres">
      <dgm:prSet presAssocID="{18CE0796-566C-5A43-8552-5A07D577DCA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B91C004-A7AF-9946-A78A-5C4E18B93D98}" type="pres">
      <dgm:prSet presAssocID="{18CE0796-566C-5A43-8552-5A07D577DCA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B28F9-C09B-334C-A5A7-873D624C12EE}" type="pres">
      <dgm:prSet presAssocID="{18CE0796-566C-5A43-8552-5A07D577DCA4}" presName="negativeSpace" presStyleCnt="0"/>
      <dgm:spPr/>
    </dgm:pt>
    <dgm:pt modelId="{FEA56575-CDC7-3449-B051-F8DC84C79290}" type="pres">
      <dgm:prSet presAssocID="{18CE0796-566C-5A43-8552-5A07D577DCA4}" presName="childText" presStyleLbl="conFgAcc1" presStyleIdx="1" presStyleCnt="3">
        <dgm:presLayoutVars>
          <dgm:bulletEnabled val="1"/>
        </dgm:presLayoutVars>
      </dgm:prSet>
      <dgm:spPr/>
    </dgm:pt>
    <dgm:pt modelId="{46C0288B-DA63-FE40-BF03-38010A9008CB}" type="pres">
      <dgm:prSet presAssocID="{F57F0CF0-22D2-D54C-86B9-7EF5062D5A4B}" presName="spaceBetweenRectangles" presStyleCnt="0"/>
      <dgm:spPr/>
    </dgm:pt>
    <dgm:pt modelId="{3D35ED82-ECE7-C943-8A70-A0720DBBC6A6}" type="pres">
      <dgm:prSet presAssocID="{83CE021A-C9BE-CF46-AC2E-C16538F95786}" presName="parentLin" presStyleCnt="0"/>
      <dgm:spPr/>
    </dgm:pt>
    <dgm:pt modelId="{1212A0AB-856F-2840-BBD4-4AA84E121B55}" type="pres">
      <dgm:prSet presAssocID="{83CE021A-C9BE-CF46-AC2E-C16538F9578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336C4B0-4B0C-764E-866A-C37014314F91}" type="pres">
      <dgm:prSet presAssocID="{83CE021A-C9BE-CF46-AC2E-C16538F9578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61829-4752-A34E-9F0D-CB2E67E9A655}" type="pres">
      <dgm:prSet presAssocID="{83CE021A-C9BE-CF46-AC2E-C16538F95786}" presName="negativeSpace" presStyleCnt="0"/>
      <dgm:spPr/>
    </dgm:pt>
    <dgm:pt modelId="{B4E635C1-51B9-A14B-9BCE-ECAC5CAE5B2F}" type="pres">
      <dgm:prSet presAssocID="{83CE021A-C9BE-CF46-AC2E-C16538F9578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E57ED3D-A7C9-7A4B-B8A6-78794D981D4D}" type="presOf" srcId="{7777F26C-491F-214D-9A7C-99F648314879}" destId="{4DF32BB4-A1B5-4246-8AB7-52EADD64179A}" srcOrd="1" destOrd="0" presId="urn:microsoft.com/office/officeart/2005/8/layout/list1"/>
    <dgm:cxn modelId="{E0A62B3A-E2A9-4945-A586-D00AC871B203}" type="presOf" srcId="{0FB3F845-D990-7940-A8DA-25D2668BC8BF}" destId="{42C2E56A-4DC0-CE4C-8800-7846A41AFC15}" srcOrd="0" destOrd="0" presId="urn:microsoft.com/office/officeart/2005/8/layout/list1"/>
    <dgm:cxn modelId="{E993FCC8-F08E-9040-B334-AF3F6DF1A8DF}" srcId="{0FB3F845-D990-7940-A8DA-25D2668BC8BF}" destId="{83CE021A-C9BE-CF46-AC2E-C16538F95786}" srcOrd="2" destOrd="0" parTransId="{FDFC4A89-6566-C04E-9C92-45DEF8CBC72D}" sibTransId="{FE9BCB9C-3209-1F4E-9DE7-95C09A974A69}"/>
    <dgm:cxn modelId="{666BF54B-E761-9248-A373-4C412A3F3468}" type="presOf" srcId="{18CE0796-566C-5A43-8552-5A07D577DCA4}" destId="{1EE21661-61D8-9D46-BF40-7D9CFDB09E2B}" srcOrd="0" destOrd="0" presId="urn:microsoft.com/office/officeart/2005/8/layout/list1"/>
    <dgm:cxn modelId="{1EBD33F6-73DB-E24A-9E93-9E8A936B27AE}" srcId="{0FB3F845-D990-7940-A8DA-25D2668BC8BF}" destId="{7777F26C-491F-214D-9A7C-99F648314879}" srcOrd="0" destOrd="0" parTransId="{AD42FBEF-F2FD-F54B-BA82-EDA147A97E9B}" sibTransId="{A1365962-E7E8-6444-85AE-682743BD9FCB}"/>
    <dgm:cxn modelId="{6BFA5554-110C-F047-88B1-A9979D15C53E}" type="presOf" srcId="{83CE021A-C9BE-CF46-AC2E-C16538F95786}" destId="{1212A0AB-856F-2840-BBD4-4AA84E121B55}" srcOrd="0" destOrd="0" presId="urn:microsoft.com/office/officeart/2005/8/layout/list1"/>
    <dgm:cxn modelId="{23710950-5544-EF48-98AF-ED2F2CBAA2F5}" type="presOf" srcId="{7777F26C-491F-214D-9A7C-99F648314879}" destId="{00A87393-2B52-9749-A409-CE85C5F6C7E9}" srcOrd="0" destOrd="0" presId="urn:microsoft.com/office/officeart/2005/8/layout/list1"/>
    <dgm:cxn modelId="{6F616A84-60CD-6A43-B202-4A0003ED68EF}" srcId="{0FB3F845-D990-7940-A8DA-25D2668BC8BF}" destId="{18CE0796-566C-5A43-8552-5A07D577DCA4}" srcOrd="1" destOrd="0" parTransId="{4D365AA3-FA21-DB41-A45C-F4394F159AFE}" sibTransId="{F57F0CF0-22D2-D54C-86B9-7EF5062D5A4B}"/>
    <dgm:cxn modelId="{A40BE95B-9AB6-A54F-A622-E7495F8FB962}" type="presOf" srcId="{83CE021A-C9BE-CF46-AC2E-C16538F95786}" destId="{2336C4B0-4B0C-764E-866A-C37014314F91}" srcOrd="1" destOrd="0" presId="urn:microsoft.com/office/officeart/2005/8/layout/list1"/>
    <dgm:cxn modelId="{9C5C6D97-8112-7E4A-A08C-6DD6CF4EDBF7}" type="presOf" srcId="{18CE0796-566C-5A43-8552-5A07D577DCA4}" destId="{0B91C004-A7AF-9946-A78A-5C4E18B93D98}" srcOrd="1" destOrd="0" presId="urn:microsoft.com/office/officeart/2005/8/layout/list1"/>
    <dgm:cxn modelId="{F6BD3001-BE3C-994B-8BE1-CB3E270DD1D5}" type="presParOf" srcId="{42C2E56A-4DC0-CE4C-8800-7846A41AFC15}" destId="{C2B26A71-2ACC-F845-84A6-8CD60F3E227D}" srcOrd="0" destOrd="0" presId="urn:microsoft.com/office/officeart/2005/8/layout/list1"/>
    <dgm:cxn modelId="{F360443C-50E4-B046-8C0D-65248D114763}" type="presParOf" srcId="{C2B26A71-2ACC-F845-84A6-8CD60F3E227D}" destId="{00A87393-2B52-9749-A409-CE85C5F6C7E9}" srcOrd="0" destOrd="0" presId="urn:microsoft.com/office/officeart/2005/8/layout/list1"/>
    <dgm:cxn modelId="{DC16583F-E47B-EB42-856C-520EA031AA94}" type="presParOf" srcId="{C2B26A71-2ACC-F845-84A6-8CD60F3E227D}" destId="{4DF32BB4-A1B5-4246-8AB7-52EADD64179A}" srcOrd="1" destOrd="0" presId="urn:microsoft.com/office/officeart/2005/8/layout/list1"/>
    <dgm:cxn modelId="{8E8E1294-5C7D-4C40-A21F-FE9F7728F41F}" type="presParOf" srcId="{42C2E56A-4DC0-CE4C-8800-7846A41AFC15}" destId="{0CBF62F8-737A-A14B-9203-B9E6C3F8BA33}" srcOrd="1" destOrd="0" presId="urn:microsoft.com/office/officeart/2005/8/layout/list1"/>
    <dgm:cxn modelId="{13FB54DF-E163-4A45-B911-5B93C7B4B16E}" type="presParOf" srcId="{42C2E56A-4DC0-CE4C-8800-7846A41AFC15}" destId="{70F357BE-3334-6D48-BAF8-91E514773F87}" srcOrd="2" destOrd="0" presId="urn:microsoft.com/office/officeart/2005/8/layout/list1"/>
    <dgm:cxn modelId="{14A48838-3498-8C40-99D1-C64BC4DE19DB}" type="presParOf" srcId="{42C2E56A-4DC0-CE4C-8800-7846A41AFC15}" destId="{8D5B1180-A0C8-DB4F-A513-0827350073E7}" srcOrd="3" destOrd="0" presId="urn:microsoft.com/office/officeart/2005/8/layout/list1"/>
    <dgm:cxn modelId="{CDCCC041-6C5E-AE41-ABEC-CDCE55631398}" type="presParOf" srcId="{42C2E56A-4DC0-CE4C-8800-7846A41AFC15}" destId="{2273BD64-66F6-AC49-A73D-3F99EBC29C17}" srcOrd="4" destOrd="0" presId="urn:microsoft.com/office/officeart/2005/8/layout/list1"/>
    <dgm:cxn modelId="{30F20F3A-1907-2645-8DAC-B1DC5A5A811A}" type="presParOf" srcId="{2273BD64-66F6-AC49-A73D-3F99EBC29C17}" destId="{1EE21661-61D8-9D46-BF40-7D9CFDB09E2B}" srcOrd="0" destOrd="0" presId="urn:microsoft.com/office/officeart/2005/8/layout/list1"/>
    <dgm:cxn modelId="{2883B5B2-13E6-8347-9E66-8ED28C57A9B1}" type="presParOf" srcId="{2273BD64-66F6-AC49-A73D-3F99EBC29C17}" destId="{0B91C004-A7AF-9946-A78A-5C4E18B93D98}" srcOrd="1" destOrd="0" presId="urn:microsoft.com/office/officeart/2005/8/layout/list1"/>
    <dgm:cxn modelId="{7587F6A2-C3B2-FA4F-AEAA-C010B26244D5}" type="presParOf" srcId="{42C2E56A-4DC0-CE4C-8800-7846A41AFC15}" destId="{E32B28F9-C09B-334C-A5A7-873D624C12EE}" srcOrd="5" destOrd="0" presId="urn:microsoft.com/office/officeart/2005/8/layout/list1"/>
    <dgm:cxn modelId="{BF3C00B8-1196-014F-B6EC-845666243CDA}" type="presParOf" srcId="{42C2E56A-4DC0-CE4C-8800-7846A41AFC15}" destId="{FEA56575-CDC7-3449-B051-F8DC84C79290}" srcOrd="6" destOrd="0" presId="urn:microsoft.com/office/officeart/2005/8/layout/list1"/>
    <dgm:cxn modelId="{5D180D42-0B74-7A48-9758-B71931933389}" type="presParOf" srcId="{42C2E56A-4DC0-CE4C-8800-7846A41AFC15}" destId="{46C0288B-DA63-FE40-BF03-38010A9008CB}" srcOrd="7" destOrd="0" presId="urn:microsoft.com/office/officeart/2005/8/layout/list1"/>
    <dgm:cxn modelId="{DC91F3F7-EBC1-7B4A-9463-841CB321B6BA}" type="presParOf" srcId="{42C2E56A-4DC0-CE4C-8800-7846A41AFC15}" destId="{3D35ED82-ECE7-C943-8A70-A0720DBBC6A6}" srcOrd="8" destOrd="0" presId="urn:microsoft.com/office/officeart/2005/8/layout/list1"/>
    <dgm:cxn modelId="{CD21A8B2-3B84-8A4F-8D72-6C4C44410797}" type="presParOf" srcId="{3D35ED82-ECE7-C943-8A70-A0720DBBC6A6}" destId="{1212A0AB-856F-2840-BBD4-4AA84E121B55}" srcOrd="0" destOrd="0" presId="urn:microsoft.com/office/officeart/2005/8/layout/list1"/>
    <dgm:cxn modelId="{D9E81B45-D403-634D-B966-ECB289820681}" type="presParOf" srcId="{3D35ED82-ECE7-C943-8A70-A0720DBBC6A6}" destId="{2336C4B0-4B0C-764E-866A-C37014314F91}" srcOrd="1" destOrd="0" presId="urn:microsoft.com/office/officeart/2005/8/layout/list1"/>
    <dgm:cxn modelId="{8E05F131-A329-6147-B8C7-422C927C9B48}" type="presParOf" srcId="{42C2E56A-4DC0-CE4C-8800-7846A41AFC15}" destId="{7AE61829-4752-A34E-9F0D-CB2E67E9A655}" srcOrd="9" destOrd="0" presId="urn:microsoft.com/office/officeart/2005/8/layout/list1"/>
    <dgm:cxn modelId="{9F3396A3-3BEA-4D4D-9D4D-CD8BB9AB3706}" type="presParOf" srcId="{42C2E56A-4DC0-CE4C-8800-7846A41AFC15}" destId="{B4E635C1-51B9-A14B-9BCE-ECAC5CAE5B2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F597BC-8A91-C84C-B6D0-0E920CB3F985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896528-65D2-6E4C-A8A1-A218DE808C25}">
      <dgm:prSet phldrT="[Text]"/>
      <dgm:spPr/>
      <dgm:t>
        <a:bodyPr/>
        <a:lstStyle/>
        <a:p>
          <a:r>
            <a:rPr lang="ko-KR" altLang="en-US" dirty="0" smtClean="0"/>
            <a:t>도나투스 </a:t>
          </a:r>
          <a:endParaRPr lang="en-US" dirty="0"/>
        </a:p>
      </dgm:t>
    </dgm:pt>
    <dgm:pt modelId="{1D7D43FC-F321-0346-AE58-5B08BA318FFE}" type="parTrans" cxnId="{12816294-8FD8-B84B-B1D8-9446E6ECF9E0}">
      <dgm:prSet/>
      <dgm:spPr/>
      <dgm:t>
        <a:bodyPr/>
        <a:lstStyle/>
        <a:p>
          <a:endParaRPr lang="en-US"/>
        </a:p>
      </dgm:t>
    </dgm:pt>
    <dgm:pt modelId="{708F23CF-CEC9-A744-B784-5062EE48122C}" type="sibTrans" cxnId="{12816294-8FD8-B84B-B1D8-9446E6ECF9E0}">
      <dgm:prSet/>
      <dgm:spPr/>
      <dgm:t>
        <a:bodyPr/>
        <a:lstStyle/>
        <a:p>
          <a:endParaRPr lang="en-US"/>
        </a:p>
      </dgm:t>
    </dgm:pt>
    <dgm:pt modelId="{2490524D-694C-4D45-800C-651F97C738BC}">
      <dgm:prSet phldrT="[Text]"/>
      <dgm:spPr/>
      <dgm:t>
        <a:bodyPr/>
        <a:lstStyle/>
        <a:p>
          <a:r>
            <a:rPr lang="ko-KR" altLang="en-US" dirty="0" smtClean="0"/>
            <a:t>구성원의 거룩성 </a:t>
          </a:r>
          <a:endParaRPr lang="en-US" dirty="0"/>
        </a:p>
      </dgm:t>
    </dgm:pt>
    <dgm:pt modelId="{4AC59584-5478-6147-9802-2A3C12C8D007}" type="parTrans" cxnId="{B34238E2-B16A-4240-8484-851132FC17C5}">
      <dgm:prSet/>
      <dgm:spPr/>
      <dgm:t>
        <a:bodyPr/>
        <a:lstStyle/>
        <a:p>
          <a:endParaRPr lang="en-US"/>
        </a:p>
      </dgm:t>
    </dgm:pt>
    <dgm:pt modelId="{B4B10C40-7557-844F-880E-D784CA041B30}" type="sibTrans" cxnId="{B34238E2-B16A-4240-8484-851132FC17C5}">
      <dgm:prSet/>
      <dgm:spPr/>
      <dgm:t>
        <a:bodyPr/>
        <a:lstStyle/>
        <a:p>
          <a:endParaRPr lang="en-US"/>
        </a:p>
      </dgm:t>
    </dgm:pt>
    <dgm:pt modelId="{1072B79E-BEC0-594F-9547-6369571B3BCB}">
      <dgm:prSet phldrT="[Text]"/>
      <dgm:spPr/>
      <dgm:t>
        <a:bodyPr/>
        <a:lstStyle/>
        <a:p>
          <a:r>
            <a:rPr lang="ko-KR" altLang="en-US" dirty="0" smtClean="0"/>
            <a:t>종말론적</a:t>
          </a:r>
          <a:r>
            <a:rPr lang="en-US" altLang="ko-KR" dirty="0" smtClean="0"/>
            <a:t>,</a:t>
          </a:r>
          <a:r>
            <a:rPr lang="ko-KR" altLang="en-US" baseline="0" dirty="0" smtClean="0"/>
            <a:t> 경험적 </a:t>
          </a:r>
          <a:endParaRPr lang="en-US" dirty="0"/>
        </a:p>
      </dgm:t>
    </dgm:pt>
    <dgm:pt modelId="{7AE6227A-73FE-5F49-B27A-CE98601B0290}" type="parTrans" cxnId="{5C8A9BD9-3A1F-8040-A0AB-D07C6E761251}">
      <dgm:prSet/>
      <dgm:spPr/>
      <dgm:t>
        <a:bodyPr/>
        <a:lstStyle/>
        <a:p>
          <a:endParaRPr lang="en-US"/>
        </a:p>
      </dgm:t>
    </dgm:pt>
    <dgm:pt modelId="{42758A53-2D74-6A42-83BE-37B060B5D131}" type="sibTrans" cxnId="{5C8A9BD9-3A1F-8040-A0AB-D07C6E761251}">
      <dgm:prSet/>
      <dgm:spPr/>
      <dgm:t>
        <a:bodyPr/>
        <a:lstStyle/>
        <a:p>
          <a:endParaRPr lang="en-US"/>
        </a:p>
      </dgm:t>
    </dgm:pt>
    <dgm:pt modelId="{6963F901-3894-1641-8DD8-8F6B8FFC0A8D}">
      <dgm:prSet phldrT="[Text]"/>
      <dgm:spPr/>
      <dgm:t>
        <a:bodyPr/>
        <a:lstStyle/>
        <a:p>
          <a:r>
            <a:rPr lang="ko-KR" altLang="en-US" dirty="0" smtClean="0"/>
            <a:t>아우구스티누스</a:t>
          </a:r>
          <a:endParaRPr lang="en-US" dirty="0"/>
        </a:p>
      </dgm:t>
    </dgm:pt>
    <dgm:pt modelId="{7A319398-1B61-524C-A0AD-223089E2E3FB}" type="parTrans" cxnId="{A1AFF346-F73B-8740-8F56-041AA379056D}">
      <dgm:prSet/>
      <dgm:spPr/>
      <dgm:t>
        <a:bodyPr/>
        <a:lstStyle/>
        <a:p>
          <a:endParaRPr lang="en-US"/>
        </a:p>
      </dgm:t>
    </dgm:pt>
    <dgm:pt modelId="{65C789F3-0AB6-E441-9651-CD8E3D14AE17}" type="sibTrans" cxnId="{A1AFF346-F73B-8740-8F56-041AA379056D}">
      <dgm:prSet/>
      <dgm:spPr/>
      <dgm:t>
        <a:bodyPr/>
        <a:lstStyle/>
        <a:p>
          <a:endParaRPr lang="en-US"/>
        </a:p>
      </dgm:t>
    </dgm:pt>
    <dgm:pt modelId="{021F582B-8C6C-9C4F-B9D5-478830857AEA}">
      <dgm:prSet phldrT="[Text]"/>
      <dgm:spPr/>
      <dgm:t>
        <a:bodyPr/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dirty="0" smtClean="0"/>
            <a:t>본질적 교회와 외형적 교회 </a:t>
          </a:r>
          <a:endParaRPr lang="en-US" dirty="0"/>
        </a:p>
      </dgm:t>
    </dgm:pt>
    <dgm:pt modelId="{95382541-EBED-5A44-85F8-298984525F74}" type="parTrans" cxnId="{0B017279-543F-9643-954D-123994541EA6}">
      <dgm:prSet/>
      <dgm:spPr/>
      <dgm:t>
        <a:bodyPr/>
        <a:lstStyle/>
        <a:p>
          <a:endParaRPr lang="en-US"/>
        </a:p>
      </dgm:t>
    </dgm:pt>
    <dgm:pt modelId="{3CB08C02-65A8-E94E-895F-F96F6D139D95}" type="sibTrans" cxnId="{0B017279-543F-9643-954D-123994541EA6}">
      <dgm:prSet/>
      <dgm:spPr/>
      <dgm:t>
        <a:bodyPr/>
        <a:lstStyle/>
        <a:p>
          <a:endParaRPr lang="en-US"/>
        </a:p>
      </dgm:t>
    </dgm:pt>
    <dgm:pt modelId="{F962109F-6358-2647-8621-7B30B3BE788A}">
      <dgm:prSet phldrT="[Text]"/>
      <dgm:spPr/>
      <dgm:t>
        <a:bodyPr/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o-KR" altLang="en-US" dirty="0" smtClean="0"/>
            <a:t> 종말론</a:t>
          </a:r>
          <a:r>
            <a:rPr lang="ko-KR" altLang="en-US" baseline="0" dirty="0" smtClean="0"/>
            <a:t> </a:t>
          </a:r>
          <a:r>
            <a:rPr lang="en-US" altLang="ko-KR" baseline="0" dirty="0" smtClean="0"/>
            <a:t>-</a:t>
          </a:r>
          <a:r>
            <a:rPr lang="ko-KR" altLang="en-US" baseline="0" dirty="0" smtClean="0"/>
            <a:t> 완전한 교회</a:t>
          </a:r>
          <a:r>
            <a:rPr lang="ko-KR" altLang="en-US" dirty="0" smtClean="0"/>
            <a:t> </a:t>
          </a:r>
          <a:endParaRPr lang="en-US" dirty="0"/>
        </a:p>
      </dgm:t>
    </dgm:pt>
    <dgm:pt modelId="{FE62C97F-D2F7-9E4A-8101-BDC5D492701A}" type="parTrans" cxnId="{EDA7B3B7-E329-2649-90BA-653B810DC257}">
      <dgm:prSet/>
      <dgm:spPr/>
    </dgm:pt>
    <dgm:pt modelId="{9DDDFEE9-D6A7-7F42-A65F-C6E27776A870}" type="sibTrans" cxnId="{EDA7B3B7-E329-2649-90BA-653B810DC257}">
      <dgm:prSet/>
      <dgm:spPr/>
    </dgm:pt>
    <dgm:pt modelId="{7D669B9C-B7FE-0A44-BAD6-8E643D7B3E4D}" type="pres">
      <dgm:prSet presAssocID="{BCF597BC-8A91-C84C-B6D0-0E920CB3F98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A43F1CA-3FEA-8340-BF90-1E0178B18711}" type="pres">
      <dgm:prSet presAssocID="{40896528-65D2-6E4C-A8A1-A218DE808C25}" presName="linNode" presStyleCnt="0"/>
      <dgm:spPr/>
    </dgm:pt>
    <dgm:pt modelId="{CE3C5D40-D482-624E-9DCC-1585F30FC651}" type="pres">
      <dgm:prSet presAssocID="{40896528-65D2-6E4C-A8A1-A218DE808C2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925DF-5B32-3247-AE4B-C5427A0FB979}" type="pres">
      <dgm:prSet presAssocID="{40896528-65D2-6E4C-A8A1-A218DE808C2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67600-3DBB-6947-8151-5CC08C2BEAD9}" type="pres">
      <dgm:prSet presAssocID="{708F23CF-CEC9-A744-B784-5062EE48122C}" presName="spacing" presStyleCnt="0"/>
      <dgm:spPr/>
    </dgm:pt>
    <dgm:pt modelId="{965935AC-3510-294B-B10E-AF86F9BA6687}" type="pres">
      <dgm:prSet presAssocID="{6963F901-3894-1641-8DD8-8F6B8FFC0A8D}" presName="linNode" presStyleCnt="0"/>
      <dgm:spPr/>
    </dgm:pt>
    <dgm:pt modelId="{6FE47F85-812D-3947-8E4A-242BE5D89A0D}" type="pres">
      <dgm:prSet presAssocID="{6963F901-3894-1641-8DD8-8F6B8FFC0A8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81432-C1FD-494D-9523-A445C5F05C20}" type="pres">
      <dgm:prSet presAssocID="{6963F901-3894-1641-8DD8-8F6B8FFC0A8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7747A5-0741-304C-9C79-ED05B56AC767}" type="presOf" srcId="{2490524D-694C-4D45-800C-651F97C738BC}" destId="{5E6925DF-5B32-3247-AE4B-C5427A0FB979}" srcOrd="0" destOrd="0" presId="urn:microsoft.com/office/officeart/2005/8/layout/vList6"/>
    <dgm:cxn modelId="{9ECB574D-046B-3342-A108-F94D63739CDB}" type="presOf" srcId="{F962109F-6358-2647-8621-7B30B3BE788A}" destId="{68881432-C1FD-494D-9523-A445C5F05C20}" srcOrd="0" destOrd="1" presId="urn:microsoft.com/office/officeart/2005/8/layout/vList6"/>
    <dgm:cxn modelId="{EDA7B3B7-E329-2649-90BA-653B810DC257}" srcId="{6963F901-3894-1641-8DD8-8F6B8FFC0A8D}" destId="{F962109F-6358-2647-8621-7B30B3BE788A}" srcOrd="1" destOrd="0" parTransId="{FE62C97F-D2F7-9E4A-8101-BDC5D492701A}" sibTransId="{9DDDFEE9-D6A7-7F42-A65F-C6E27776A870}"/>
    <dgm:cxn modelId="{2F1C54C0-C360-8043-8C48-15A1A79CE0F0}" type="presOf" srcId="{6963F901-3894-1641-8DD8-8F6B8FFC0A8D}" destId="{6FE47F85-812D-3947-8E4A-242BE5D89A0D}" srcOrd="0" destOrd="0" presId="urn:microsoft.com/office/officeart/2005/8/layout/vList6"/>
    <dgm:cxn modelId="{B34238E2-B16A-4240-8484-851132FC17C5}" srcId="{40896528-65D2-6E4C-A8A1-A218DE808C25}" destId="{2490524D-694C-4D45-800C-651F97C738BC}" srcOrd="0" destOrd="0" parTransId="{4AC59584-5478-6147-9802-2A3C12C8D007}" sibTransId="{B4B10C40-7557-844F-880E-D784CA041B30}"/>
    <dgm:cxn modelId="{12816294-8FD8-B84B-B1D8-9446E6ECF9E0}" srcId="{BCF597BC-8A91-C84C-B6D0-0E920CB3F985}" destId="{40896528-65D2-6E4C-A8A1-A218DE808C25}" srcOrd="0" destOrd="0" parTransId="{1D7D43FC-F321-0346-AE58-5B08BA318FFE}" sibTransId="{708F23CF-CEC9-A744-B784-5062EE48122C}"/>
    <dgm:cxn modelId="{5C8A9BD9-3A1F-8040-A0AB-D07C6E761251}" srcId="{40896528-65D2-6E4C-A8A1-A218DE808C25}" destId="{1072B79E-BEC0-594F-9547-6369571B3BCB}" srcOrd="1" destOrd="0" parTransId="{7AE6227A-73FE-5F49-B27A-CE98601B0290}" sibTransId="{42758A53-2D74-6A42-83BE-37B060B5D131}"/>
    <dgm:cxn modelId="{0B017279-543F-9643-954D-123994541EA6}" srcId="{6963F901-3894-1641-8DD8-8F6B8FFC0A8D}" destId="{021F582B-8C6C-9C4F-B9D5-478830857AEA}" srcOrd="0" destOrd="0" parTransId="{95382541-EBED-5A44-85F8-298984525F74}" sibTransId="{3CB08C02-65A8-E94E-895F-F96F6D139D95}"/>
    <dgm:cxn modelId="{A1AFF346-F73B-8740-8F56-041AA379056D}" srcId="{BCF597BC-8A91-C84C-B6D0-0E920CB3F985}" destId="{6963F901-3894-1641-8DD8-8F6B8FFC0A8D}" srcOrd="1" destOrd="0" parTransId="{7A319398-1B61-524C-A0AD-223089E2E3FB}" sibTransId="{65C789F3-0AB6-E441-9651-CD8E3D14AE17}"/>
    <dgm:cxn modelId="{56E7EF90-3F47-1244-9C2D-B75530A55965}" type="presOf" srcId="{1072B79E-BEC0-594F-9547-6369571B3BCB}" destId="{5E6925DF-5B32-3247-AE4B-C5427A0FB979}" srcOrd="0" destOrd="1" presId="urn:microsoft.com/office/officeart/2005/8/layout/vList6"/>
    <dgm:cxn modelId="{E34EC277-A5E8-0642-9549-50D0B6695DE2}" type="presOf" srcId="{40896528-65D2-6E4C-A8A1-A218DE808C25}" destId="{CE3C5D40-D482-624E-9DCC-1585F30FC651}" srcOrd="0" destOrd="0" presId="urn:microsoft.com/office/officeart/2005/8/layout/vList6"/>
    <dgm:cxn modelId="{EE9DB683-8F05-5544-9F79-316D4AD25099}" type="presOf" srcId="{021F582B-8C6C-9C4F-B9D5-478830857AEA}" destId="{68881432-C1FD-494D-9523-A445C5F05C20}" srcOrd="0" destOrd="0" presId="urn:microsoft.com/office/officeart/2005/8/layout/vList6"/>
    <dgm:cxn modelId="{AFEE0FAF-D023-BC4B-9A08-3C919F795BD9}" type="presOf" srcId="{BCF597BC-8A91-C84C-B6D0-0E920CB3F985}" destId="{7D669B9C-B7FE-0A44-BAD6-8E643D7B3E4D}" srcOrd="0" destOrd="0" presId="urn:microsoft.com/office/officeart/2005/8/layout/vList6"/>
    <dgm:cxn modelId="{F3C1D5B9-F6E4-2B49-B886-FED9D4D4B50E}" type="presParOf" srcId="{7D669B9C-B7FE-0A44-BAD6-8E643D7B3E4D}" destId="{0A43F1CA-3FEA-8340-BF90-1E0178B18711}" srcOrd="0" destOrd="0" presId="urn:microsoft.com/office/officeart/2005/8/layout/vList6"/>
    <dgm:cxn modelId="{A74D0B88-B303-F147-819B-3273F88F24B9}" type="presParOf" srcId="{0A43F1CA-3FEA-8340-BF90-1E0178B18711}" destId="{CE3C5D40-D482-624E-9DCC-1585F30FC651}" srcOrd="0" destOrd="0" presId="urn:microsoft.com/office/officeart/2005/8/layout/vList6"/>
    <dgm:cxn modelId="{141163C4-13B5-9C4E-A7E4-255FB4B141E6}" type="presParOf" srcId="{0A43F1CA-3FEA-8340-BF90-1E0178B18711}" destId="{5E6925DF-5B32-3247-AE4B-C5427A0FB979}" srcOrd="1" destOrd="0" presId="urn:microsoft.com/office/officeart/2005/8/layout/vList6"/>
    <dgm:cxn modelId="{44516E87-0ED0-8F44-8393-ED0C4386E95B}" type="presParOf" srcId="{7D669B9C-B7FE-0A44-BAD6-8E643D7B3E4D}" destId="{B2567600-3DBB-6947-8151-5CC08C2BEAD9}" srcOrd="1" destOrd="0" presId="urn:microsoft.com/office/officeart/2005/8/layout/vList6"/>
    <dgm:cxn modelId="{E7ED5B88-6F25-F845-BFDC-E56361AE6880}" type="presParOf" srcId="{7D669B9C-B7FE-0A44-BAD6-8E643D7B3E4D}" destId="{965935AC-3510-294B-B10E-AF86F9BA6687}" srcOrd="2" destOrd="0" presId="urn:microsoft.com/office/officeart/2005/8/layout/vList6"/>
    <dgm:cxn modelId="{9E3A7003-12AF-CF42-91B9-7CC1114B8C33}" type="presParOf" srcId="{965935AC-3510-294B-B10E-AF86F9BA6687}" destId="{6FE47F85-812D-3947-8E4A-242BE5D89A0D}" srcOrd="0" destOrd="0" presId="urn:microsoft.com/office/officeart/2005/8/layout/vList6"/>
    <dgm:cxn modelId="{DD77709C-80BC-F446-B2B9-9B38D61F4FD4}" type="presParOf" srcId="{965935AC-3510-294B-B10E-AF86F9BA6687}" destId="{68881432-C1FD-494D-9523-A445C5F05C2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0D39BE-B84E-094F-A79F-4E8EBB399577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80F2CC-5083-564F-9A3D-B1CFAE320D6C}">
      <dgm:prSet phldrT="[Text]"/>
      <dgm:spPr/>
      <dgm:t>
        <a:bodyPr/>
        <a:lstStyle/>
        <a:p>
          <a:r>
            <a:rPr lang="ko-KR" altLang="en-US" dirty="0" smtClean="0"/>
            <a:t>거룩한 공동체 </a:t>
          </a:r>
          <a:r>
            <a:rPr lang="en-US" altLang="ko-KR" dirty="0" smtClean="0"/>
            <a:t>-</a:t>
          </a:r>
          <a:r>
            <a:rPr lang="ko-KR" altLang="en-US" dirty="0" smtClean="0"/>
            <a:t>사랑과 신앙의 내적 공동체</a:t>
          </a:r>
          <a:endParaRPr lang="en-US" dirty="0"/>
        </a:p>
      </dgm:t>
    </dgm:pt>
    <dgm:pt modelId="{A92A50E8-B799-DC40-950D-061C16ACE0F7}" type="parTrans" cxnId="{28B1A057-4C36-1844-B657-5CC314BD41E8}">
      <dgm:prSet/>
      <dgm:spPr/>
      <dgm:t>
        <a:bodyPr/>
        <a:lstStyle/>
        <a:p>
          <a:endParaRPr lang="en-US"/>
        </a:p>
      </dgm:t>
    </dgm:pt>
    <dgm:pt modelId="{4B3129E4-ECBC-6F4B-AC16-A1F2B3ECA781}" type="sibTrans" cxnId="{28B1A057-4C36-1844-B657-5CC314BD41E8}">
      <dgm:prSet/>
      <dgm:spPr/>
      <dgm:t>
        <a:bodyPr/>
        <a:lstStyle/>
        <a:p>
          <a:endParaRPr lang="en-US"/>
        </a:p>
      </dgm:t>
    </dgm:pt>
    <dgm:pt modelId="{C3B680BB-FC95-D14B-833F-9F03A7362D5F}">
      <dgm:prSet phldrT="[Text]"/>
      <dgm:spPr/>
      <dgm:t>
        <a:bodyPr/>
        <a:lstStyle/>
        <a:p>
          <a:r>
            <a:rPr lang="ko-KR" altLang="en-US" dirty="0" smtClean="0"/>
            <a:t>하나님과의 연합 </a:t>
          </a:r>
          <a:r>
            <a:rPr lang="en-US" altLang="ko-KR" dirty="0" smtClean="0"/>
            <a:t>-</a:t>
          </a:r>
          <a:r>
            <a:rPr lang="ko-KR" altLang="en-US" dirty="0" smtClean="0"/>
            <a:t>신비한 그리스도의 몸 </a:t>
          </a:r>
          <a:endParaRPr lang="en-US" dirty="0"/>
        </a:p>
      </dgm:t>
    </dgm:pt>
    <dgm:pt modelId="{6872AA94-1710-9F40-8DAD-72D39D4914D5}" type="parTrans" cxnId="{5D59A0DD-C0A0-4547-9330-0FB33B471923}">
      <dgm:prSet/>
      <dgm:spPr/>
      <dgm:t>
        <a:bodyPr/>
        <a:lstStyle/>
        <a:p>
          <a:endParaRPr lang="en-US"/>
        </a:p>
      </dgm:t>
    </dgm:pt>
    <dgm:pt modelId="{DF45DC01-F97D-C940-88AB-B99413DE1506}" type="sibTrans" cxnId="{5D59A0DD-C0A0-4547-9330-0FB33B471923}">
      <dgm:prSet/>
      <dgm:spPr/>
      <dgm:t>
        <a:bodyPr/>
        <a:lstStyle/>
        <a:p>
          <a:endParaRPr lang="en-US"/>
        </a:p>
      </dgm:t>
    </dgm:pt>
    <dgm:pt modelId="{428EC6A9-9CD8-FC49-A23C-14E1BD2F2F3E}">
      <dgm:prSet phldrT="[Text]"/>
      <dgm:spPr/>
      <dgm:t>
        <a:bodyPr/>
        <a:lstStyle/>
        <a:p>
          <a:r>
            <a:rPr lang="ko-KR" altLang="en-US" dirty="0" smtClean="0"/>
            <a:t>외적인 교회는 섞여있는 몸 </a:t>
          </a:r>
          <a:endParaRPr lang="en-US" dirty="0"/>
        </a:p>
      </dgm:t>
    </dgm:pt>
    <dgm:pt modelId="{F7E05F32-9AD7-EA41-8AA1-94C90C7B1050}" type="parTrans" cxnId="{ECB5AFF0-33EF-174B-9AF9-AAE26A2A94B9}">
      <dgm:prSet/>
      <dgm:spPr/>
      <dgm:t>
        <a:bodyPr/>
        <a:lstStyle/>
        <a:p>
          <a:endParaRPr lang="en-US"/>
        </a:p>
      </dgm:t>
    </dgm:pt>
    <dgm:pt modelId="{68737073-08DD-1042-ACC5-6B5E200E7679}" type="sibTrans" cxnId="{ECB5AFF0-33EF-174B-9AF9-AAE26A2A94B9}">
      <dgm:prSet/>
      <dgm:spPr/>
      <dgm:t>
        <a:bodyPr/>
        <a:lstStyle/>
        <a:p>
          <a:endParaRPr lang="en-US"/>
        </a:p>
      </dgm:t>
    </dgm:pt>
    <dgm:pt modelId="{24754960-A528-314F-ADBB-25C8C93E728B}" type="pres">
      <dgm:prSet presAssocID="{580D39BE-B84E-094F-A79F-4E8EBB39957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334EBC-390E-BC4C-A99E-AB5F7A99D8A8}" type="pres">
      <dgm:prSet presAssocID="{9380F2CC-5083-564F-9A3D-B1CFAE320D6C}" presName="parentLin" presStyleCnt="0"/>
      <dgm:spPr/>
    </dgm:pt>
    <dgm:pt modelId="{534F6A4A-67B2-774A-9FBB-A3060C3B69F0}" type="pres">
      <dgm:prSet presAssocID="{9380F2CC-5083-564F-9A3D-B1CFAE320D6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8A7DF7C-6A52-BE46-984A-24383348CF5C}" type="pres">
      <dgm:prSet presAssocID="{9380F2CC-5083-564F-9A3D-B1CFAE320D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B0244-6831-3C46-8B8C-75E4A905618F}" type="pres">
      <dgm:prSet presAssocID="{9380F2CC-5083-564F-9A3D-B1CFAE320D6C}" presName="negativeSpace" presStyleCnt="0"/>
      <dgm:spPr/>
    </dgm:pt>
    <dgm:pt modelId="{7A09780D-B10D-CF41-9BB8-E5C08F667BB4}" type="pres">
      <dgm:prSet presAssocID="{9380F2CC-5083-564F-9A3D-B1CFAE320D6C}" presName="childText" presStyleLbl="conFgAcc1" presStyleIdx="0" presStyleCnt="3">
        <dgm:presLayoutVars>
          <dgm:bulletEnabled val="1"/>
        </dgm:presLayoutVars>
      </dgm:prSet>
      <dgm:spPr/>
    </dgm:pt>
    <dgm:pt modelId="{6DF7CF51-4A5E-E74B-A6AE-FB3CB929DF15}" type="pres">
      <dgm:prSet presAssocID="{4B3129E4-ECBC-6F4B-AC16-A1F2B3ECA781}" presName="spaceBetweenRectangles" presStyleCnt="0"/>
      <dgm:spPr/>
    </dgm:pt>
    <dgm:pt modelId="{BFA06CE5-6080-2745-BD2A-372D5AC0D872}" type="pres">
      <dgm:prSet presAssocID="{C3B680BB-FC95-D14B-833F-9F03A7362D5F}" presName="parentLin" presStyleCnt="0"/>
      <dgm:spPr/>
    </dgm:pt>
    <dgm:pt modelId="{FF78F60D-2766-6C45-8404-777DF5F7F300}" type="pres">
      <dgm:prSet presAssocID="{C3B680BB-FC95-D14B-833F-9F03A7362D5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8D8C2C8-A78A-974D-B5F5-274641C553FF}" type="pres">
      <dgm:prSet presAssocID="{C3B680BB-FC95-D14B-833F-9F03A7362D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72D13-ED64-FD45-BB39-FDF596C28AF0}" type="pres">
      <dgm:prSet presAssocID="{C3B680BB-FC95-D14B-833F-9F03A7362D5F}" presName="negativeSpace" presStyleCnt="0"/>
      <dgm:spPr/>
    </dgm:pt>
    <dgm:pt modelId="{BF316576-8B91-8948-931B-87C1EF42D5E7}" type="pres">
      <dgm:prSet presAssocID="{C3B680BB-FC95-D14B-833F-9F03A7362D5F}" presName="childText" presStyleLbl="conFgAcc1" presStyleIdx="1" presStyleCnt="3">
        <dgm:presLayoutVars>
          <dgm:bulletEnabled val="1"/>
        </dgm:presLayoutVars>
      </dgm:prSet>
      <dgm:spPr/>
    </dgm:pt>
    <dgm:pt modelId="{7FE71A7B-75A1-C040-92F3-240D81067515}" type="pres">
      <dgm:prSet presAssocID="{DF45DC01-F97D-C940-88AB-B99413DE1506}" presName="spaceBetweenRectangles" presStyleCnt="0"/>
      <dgm:spPr/>
    </dgm:pt>
    <dgm:pt modelId="{E9EAAC3E-9CCF-A24D-BE3F-8B09FF7CDAEB}" type="pres">
      <dgm:prSet presAssocID="{428EC6A9-9CD8-FC49-A23C-14E1BD2F2F3E}" presName="parentLin" presStyleCnt="0"/>
      <dgm:spPr/>
    </dgm:pt>
    <dgm:pt modelId="{D9C89F9D-3EC9-414E-AF63-A19D3102F1E7}" type="pres">
      <dgm:prSet presAssocID="{428EC6A9-9CD8-FC49-A23C-14E1BD2F2F3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9203F72-43BF-0A4F-97CB-6BEE99892E4C}" type="pres">
      <dgm:prSet presAssocID="{428EC6A9-9CD8-FC49-A23C-14E1BD2F2F3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779F7-8B8A-8743-9A7B-BE713FF5B9CD}" type="pres">
      <dgm:prSet presAssocID="{428EC6A9-9CD8-FC49-A23C-14E1BD2F2F3E}" presName="negativeSpace" presStyleCnt="0"/>
      <dgm:spPr/>
    </dgm:pt>
    <dgm:pt modelId="{B4FF8B7B-C0FF-D24D-94B7-B933601AC43C}" type="pres">
      <dgm:prSet presAssocID="{428EC6A9-9CD8-FC49-A23C-14E1BD2F2F3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164A441-B6B8-B341-968A-949BE47FFCEC}" type="presOf" srcId="{580D39BE-B84E-094F-A79F-4E8EBB399577}" destId="{24754960-A528-314F-ADBB-25C8C93E728B}" srcOrd="0" destOrd="0" presId="urn:microsoft.com/office/officeart/2005/8/layout/list1"/>
    <dgm:cxn modelId="{A60EC627-F0D6-B940-BCD2-B1ABAFA84F6D}" type="presOf" srcId="{C3B680BB-FC95-D14B-833F-9F03A7362D5F}" destId="{FF78F60D-2766-6C45-8404-777DF5F7F300}" srcOrd="0" destOrd="0" presId="urn:microsoft.com/office/officeart/2005/8/layout/list1"/>
    <dgm:cxn modelId="{A32BBC61-DD55-E941-910B-337BE9479FAB}" type="presOf" srcId="{428EC6A9-9CD8-FC49-A23C-14E1BD2F2F3E}" destId="{39203F72-43BF-0A4F-97CB-6BEE99892E4C}" srcOrd="1" destOrd="0" presId="urn:microsoft.com/office/officeart/2005/8/layout/list1"/>
    <dgm:cxn modelId="{931C2D30-EB39-704C-B63A-A77B75EE6673}" type="presOf" srcId="{9380F2CC-5083-564F-9A3D-B1CFAE320D6C}" destId="{E8A7DF7C-6A52-BE46-984A-24383348CF5C}" srcOrd="1" destOrd="0" presId="urn:microsoft.com/office/officeart/2005/8/layout/list1"/>
    <dgm:cxn modelId="{ECB5AFF0-33EF-174B-9AF9-AAE26A2A94B9}" srcId="{580D39BE-B84E-094F-A79F-4E8EBB399577}" destId="{428EC6A9-9CD8-FC49-A23C-14E1BD2F2F3E}" srcOrd="2" destOrd="0" parTransId="{F7E05F32-9AD7-EA41-8AA1-94C90C7B1050}" sibTransId="{68737073-08DD-1042-ACC5-6B5E200E7679}"/>
    <dgm:cxn modelId="{28B1A057-4C36-1844-B657-5CC314BD41E8}" srcId="{580D39BE-B84E-094F-A79F-4E8EBB399577}" destId="{9380F2CC-5083-564F-9A3D-B1CFAE320D6C}" srcOrd="0" destOrd="0" parTransId="{A92A50E8-B799-DC40-950D-061C16ACE0F7}" sibTransId="{4B3129E4-ECBC-6F4B-AC16-A1F2B3ECA781}"/>
    <dgm:cxn modelId="{59FEAEF3-79EF-8E45-9EC4-1D606D3E3BE8}" type="presOf" srcId="{9380F2CC-5083-564F-9A3D-B1CFAE320D6C}" destId="{534F6A4A-67B2-774A-9FBB-A3060C3B69F0}" srcOrd="0" destOrd="0" presId="urn:microsoft.com/office/officeart/2005/8/layout/list1"/>
    <dgm:cxn modelId="{5D59A0DD-C0A0-4547-9330-0FB33B471923}" srcId="{580D39BE-B84E-094F-A79F-4E8EBB399577}" destId="{C3B680BB-FC95-D14B-833F-9F03A7362D5F}" srcOrd="1" destOrd="0" parTransId="{6872AA94-1710-9F40-8DAD-72D39D4914D5}" sibTransId="{DF45DC01-F97D-C940-88AB-B99413DE1506}"/>
    <dgm:cxn modelId="{E5CC4571-9C3D-2A4A-92D1-F42AC116F2D0}" type="presOf" srcId="{428EC6A9-9CD8-FC49-A23C-14E1BD2F2F3E}" destId="{D9C89F9D-3EC9-414E-AF63-A19D3102F1E7}" srcOrd="0" destOrd="0" presId="urn:microsoft.com/office/officeart/2005/8/layout/list1"/>
    <dgm:cxn modelId="{F1DC764C-ABF1-3E48-81B6-F4FEF9FE2F95}" type="presOf" srcId="{C3B680BB-FC95-D14B-833F-9F03A7362D5F}" destId="{98D8C2C8-A78A-974D-B5F5-274641C553FF}" srcOrd="1" destOrd="0" presId="urn:microsoft.com/office/officeart/2005/8/layout/list1"/>
    <dgm:cxn modelId="{4D3400B3-7643-1848-8ADB-93752010DF0D}" type="presParOf" srcId="{24754960-A528-314F-ADBB-25C8C93E728B}" destId="{87334EBC-390E-BC4C-A99E-AB5F7A99D8A8}" srcOrd="0" destOrd="0" presId="urn:microsoft.com/office/officeart/2005/8/layout/list1"/>
    <dgm:cxn modelId="{2FAFC15B-9003-6748-BFD7-7C56F4D813D7}" type="presParOf" srcId="{87334EBC-390E-BC4C-A99E-AB5F7A99D8A8}" destId="{534F6A4A-67B2-774A-9FBB-A3060C3B69F0}" srcOrd="0" destOrd="0" presId="urn:microsoft.com/office/officeart/2005/8/layout/list1"/>
    <dgm:cxn modelId="{9FD1ACA5-8462-5F4C-BB67-9925123FF519}" type="presParOf" srcId="{87334EBC-390E-BC4C-A99E-AB5F7A99D8A8}" destId="{E8A7DF7C-6A52-BE46-984A-24383348CF5C}" srcOrd="1" destOrd="0" presId="urn:microsoft.com/office/officeart/2005/8/layout/list1"/>
    <dgm:cxn modelId="{06EF5A54-DD8F-5045-8CEB-C59ADFEC0D57}" type="presParOf" srcId="{24754960-A528-314F-ADBB-25C8C93E728B}" destId="{FDCB0244-6831-3C46-8B8C-75E4A905618F}" srcOrd="1" destOrd="0" presId="urn:microsoft.com/office/officeart/2005/8/layout/list1"/>
    <dgm:cxn modelId="{AE3FEED2-D8E3-FD45-8DB3-91A1613D3F54}" type="presParOf" srcId="{24754960-A528-314F-ADBB-25C8C93E728B}" destId="{7A09780D-B10D-CF41-9BB8-E5C08F667BB4}" srcOrd="2" destOrd="0" presId="urn:microsoft.com/office/officeart/2005/8/layout/list1"/>
    <dgm:cxn modelId="{B0DF656E-5960-B04D-B642-491A5C19C8F7}" type="presParOf" srcId="{24754960-A528-314F-ADBB-25C8C93E728B}" destId="{6DF7CF51-4A5E-E74B-A6AE-FB3CB929DF15}" srcOrd="3" destOrd="0" presId="urn:microsoft.com/office/officeart/2005/8/layout/list1"/>
    <dgm:cxn modelId="{BEAF9859-8119-BE43-8C79-BC7E50F90576}" type="presParOf" srcId="{24754960-A528-314F-ADBB-25C8C93E728B}" destId="{BFA06CE5-6080-2745-BD2A-372D5AC0D872}" srcOrd="4" destOrd="0" presId="urn:microsoft.com/office/officeart/2005/8/layout/list1"/>
    <dgm:cxn modelId="{1DB17FBD-606E-984C-A88E-8DE790A6DB66}" type="presParOf" srcId="{BFA06CE5-6080-2745-BD2A-372D5AC0D872}" destId="{FF78F60D-2766-6C45-8404-777DF5F7F300}" srcOrd="0" destOrd="0" presId="urn:microsoft.com/office/officeart/2005/8/layout/list1"/>
    <dgm:cxn modelId="{3B479B19-51DF-1542-87E8-65E61888DA92}" type="presParOf" srcId="{BFA06CE5-6080-2745-BD2A-372D5AC0D872}" destId="{98D8C2C8-A78A-974D-B5F5-274641C553FF}" srcOrd="1" destOrd="0" presId="urn:microsoft.com/office/officeart/2005/8/layout/list1"/>
    <dgm:cxn modelId="{22D66774-F3F3-CE4C-8AE0-27D6168FF206}" type="presParOf" srcId="{24754960-A528-314F-ADBB-25C8C93E728B}" destId="{EBD72D13-ED64-FD45-BB39-FDF596C28AF0}" srcOrd="5" destOrd="0" presId="urn:microsoft.com/office/officeart/2005/8/layout/list1"/>
    <dgm:cxn modelId="{B3D39AA4-6EFE-244E-B8BD-9271E4559E2C}" type="presParOf" srcId="{24754960-A528-314F-ADBB-25C8C93E728B}" destId="{BF316576-8B91-8948-931B-87C1EF42D5E7}" srcOrd="6" destOrd="0" presId="urn:microsoft.com/office/officeart/2005/8/layout/list1"/>
    <dgm:cxn modelId="{20DAA774-6EC5-ED43-80C0-C6538F1103D2}" type="presParOf" srcId="{24754960-A528-314F-ADBB-25C8C93E728B}" destId="{7FE71A7B-75A1-C040-92F3-240D81067515}" srcOrd="7" destOrd="0" presId="urn:microsoft.com/office/officeart/2005/8/layout/list1"/>
    <dgm:cxn modelId="{D3713703-98F2-E745-9A02-59A40D98CAA3}" type="presParOf" srcId="{24754960-A528-314F-ADBB-25C8C93E728B}" destId="{E9EAAC3E-9CCF-A24D-BE3F-8B09FF7CDAEB}" srcOrd="8" destOrd="0" presId="urn:microsoft.com/office/officeart/2005/8/layout/list1"/>
    <dgm:cxn modelId="{D049C8C7-5EE4-2342-9430-70A7031E70F1}" type="presParOf" srcId="{E9EAAC3E-9CCF-A24D-BE3F-8B09FF7CDAEB}" destId="{D9C89F9D-3EC9-414E-AF63-A19D3102F1E7}" srcOrd="0" destOrd="0" presId="urn:microsoft.com/office/officeart/2005/8/layout/list1"/>
    <dgm:cxn modelId="{0B9B8BEC-21B7-3A4A-B4C8-F0E5DFC628BB}" type="presParOf" srcId="{E9EAAC3E-9CCF-A24D-BE3F-8B09FF7CDAEB}" destId="{39203F72-43BF-0A4F-97CB-6BEE99892E4C}" srcOrd="1" destOrd="0" presId="urn:microsoft.com/office/officeart/2005/8/layout/list1"/>
    <dgm:cxn modelId="{951704F2-D2E0-8E42-BE1B-7C9BC63CD333}" type="presParOf" srcId="{24754960-A528-314F-ADBB-25C8C93E728B}" destId="{FBE779F7-8B8A-8743-9A7B-BE713FF5B9CD}" srcOrd="9" destOrd="0" presId="urn:microsoft.com/office/officeart/2005/8/layout/list1"/>
    <dgm:cxn modelId="{3939B13B-48F8-D545-A693-0C5577D5DE1B}" type="presParOf" srcId="{24754960-A528-314F-ADBB-25C8C93E728B}" destId="{B4FF8B7B-C0FF-D24D-94B7-B933601AC43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F78DD2-4A9D-5C45-A69B-021D41C77F06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D18542-8D10-454D-B414-9C49790F5D09}">
      <dgm:prSet phldrT="[Text]"/>
      <dgm:spPr/>
      <dgm:t>
        <a:bodyPr/>
        <a:lstStyle/>
        <a:p>
          <a:r>
            <a:rPr lang="ko-KR" altLang="en-US" dirty="0" smtClean="0"/>
            <a:t>하나님이 본래적 교회 </a:t>
          </a:r>
          <a:r>
            <a:rPr lang="en-US" altLang="ko-KR" dirty="0" smtClean="0"/>
            <a:t>-</a:t>
          </a:r>
          <a:r>
            <a:rPr lang="ko-KR" altLang="en-US" dirty="0" smtClean="0"/>
            <a:t> 예정 </a:t>
          </a:r>
          <a:endParaRPr lang="en-US" dirty="0"/>
        </a:p>
      </dgm:t>
    </dgm:pt>
    <dgm:pt modelId="{07C490BB-3C4D-854B-AD0F-BA1564EFED70}" type="parTrans" cxnId="{DECB200F-C44A-0347-B194-F9482B95F8EE}">
      <dgm:prSet/>
      <dgm:spPr/>
      <dgm:t>
        <a:bodyPr/>
        <a:lstStyle/>
        <a:p>
          <a:endParaRPr lang="en-US"/>
        </a:p>
      </dgm:t>
    </dgm:pt>
    <dgm:pt modelId="{3D0844A5-1A3C-9C42-9601-F001B9F8F020}" type="sibTrans" cxnId="{DECB200F-C44A-0347-B194-F9482B95F8EE}">
      <dgm:prSet/>
      <dgm:spPr/>
      <dgm:t>
        <a:bodyPr/>
        <a:lstStyle/>
        <a:p>
          <a:endParaRPr lang="en-US"/>
        </a:p>
      </dgm:t>
    </dgm:pt>
    <dgm:pt modelId="{2892B667-4F52-BC4F-93EB-B97C343A7CC6}">
      <dgm:prSet phldrT="[Text]"/>
      <dgm:spPr/>
      <dgm:t>
        <a:bodyPr/>
        <a:lstStyle/>
        <a:p>
          <a:r>
            <a:rPr lang="ko-KR" altLang="en-US" dirty="0" smtClean="0"/>
            <a:t>선택받은 수</a:t>
          </a:r>
          <a:r>
            <a:rPr lang="en-US" altLang="ko-KR" dirty="0" smtClean="0"/>
            <a:t>-</a:t>
          </a:r>
          <a:r>
            <a:rPr lang="ko-KR" altLang="en-US" dirty="0" smtClean="0"/>
            <a:t> 외적</a:t>
          </a:r>
          <a:r>
            <a:rPr lang="en-US" altLang="ko-KR" baseline="0" dirty="0" smtClean="0"/>
            <a:t>,</a:t>
          </a:r>
          <a:r>
            <a:rPr lang="ko-KR" altLang="en-US" baseline="0" dirty="0" smtClean="0"/>
            <a:t> 내적 신도 공동체와 불일치 </a:t>
          </a:r>
          <a:endParaRPr lang="en-US" dirty="0"/>
        </a:p>
      </dgm:t>
    </dgm:pt>
    <dgm:pt modelId="{3401A817-D049-3644-8E06-076211C22B8D}" type="parTrans" cxnId="{222E16C6-5C83-1D45-9D34-DEE321778150}">
      <dgm:prSet/>
      <dgm:spPr/>
      <dgm:t>
        <a:bodyPr/>
        <a:lstStyle/>
        <a:p>
          <a:endParaRPr lang="en-US"/>
        </a:p>
      </dgm:t>
    </dgm:pt>
    <dgm:pt modelId="{E32D4991-4227-BB47-BF4F-EA4D8569DFDD}" type="sibTrans" cxnId="{222E16C6-5C83-1D45-9D34-DEE321778150}">
      <dgm:prSet/>
      <dgm:spPr/>
      <dgm:t>
        <a:bodyPr/>
        <a:lstStyle/>
        <a:p>
          <a:endParaRPr lang="en-US"/>
        </a:p>
      </dgm:t>
    </dgm:pt>
    <dgm:pt modelId="{E3C6609D-B73A-3746-8296-82B1E286D1C8}">
      <dgm:prSet phldrT="[Text]"/>
      <dgm:spPr/>
      <dgm:t>
        <a:bodyPr/>
        <a:lstStyle/>
        <a:p>
          <a:r>
            <a:rPr lang="ko-KR" altLang="en-US" dirty="0" smtClean="0"/>
            <a:t>미래의 완성자까지 포함 </a:t>
          </a:r>
          <a:endParaRPr lang="en-US" dirty="0"/>
        </a:p>
      </dgm:t>
    </dgm:pt>
    <dgm:pt modelId="{0AE29EF3-FCDA-3545-81A8-5EFE49FF6E39}" type="parTrans" cxnId="{07C85A12-5933-AF4A-B341-01D7725A1E60}">
      <dgm:prSet/>
      <dgm:spPr/>
      <dgm:t>
        <a:bodyPr/>
        <a:lstStyle/>
        <a:p>
          <a:endParaRPr lang="en-US"/>
        </a:p>
      </dgm:t>
    </dgm:pt>
    <dgm:pt modelId="{4D40A733-337B-D840-9374-230C4B1CC0F7}" type="sibTrans" cxnId="{07C85A12-5933-AF4A-B341-01D7725A1E60}">
      <dgm:prSet/>
      <dgm:spPr/>
      <dgm:t>
        <a:bodyPr/>
        <a:lstStyle/>
        <a:p>
          <a:endParaRPr lang="en-US"/>
        </a:p>
      </dgm:t>
    </dgm:pt>
    <dgm:pt modelId="{0235300E-DA2D-4847-A04F-B13151710A4B}" type="pres">
      <dgm:prSet presAssocID="{F6F78DD2-4A9D-5C45-A69B-021D41C77F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C7B8E9-0289-AC4A-BB76-A67E6D2C90A4}" type="pres">
      <dgm:prSet presAssocID="{19D18542-8D10-454D-B414-9C49790F5D09}" presName="parentLin" presStyleCnt="0"/>
      <dgm:spPr/>
    </dgm:pt>
    <dgm:pt modelId="{A6B018A5-0E25-AC40-BF3D-B0A998F2A3E1}" type="pres">
      <dgm:prSet presAssocID="{19D18542-8D10-454D-B414-9C49790F5D0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CB3AC47-35E7-024F-8AFB-C624DEFE0B0D}" type="pres">
      <dgm:prSet presAssocID="{19D18542-8D10-454D-B414-9C49790F5D0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E9CF2-4645-6045-8D52-D91277A910BF}" type="pres">
      <dgm:prSet presAssocID="{19D18542-8D10-454D-B414-9C49790F5D09}" presName="negativeSpace" presStyleCnt="0"/>
      <dgm:spPr/>
    </dgm:pt>
    <dgm:pt modelId="{EA2D2B6F-9682-BD4C-8182-D0C6514B0E59}" type="pres">
      <dgm:prSet presAssocID="{19D18542-8D10-454D-B414-9C49790F5D09}" presName="childText" presStyleLbl="conFgAcc1" presStyleIdx="0" presStyleCnt="3">
        <dgm:presLayoutVars>
          <dgm:bulletEnabled val="1"/>
        </dgm:presLayoutVars>
      </dgm:prSet>
      <dgm:spPr/>
    </dgm:pt>
    <dgm:pt modelId="{26EBB2D7-17EF-944C-8EA9-537001AE6095}" type="pres">
      <dgm:prSet presAssocID="{3D0844A5-1A3C-9C42-9601-F001B9F8F020}" presName="spaceBetweenRectangles" presStyleCnt="0"/>
      <dgm:spPr/>
    </dgm:pt>
    <dgm:pt modelId="{745B3DD3-63F0-5E44-A612-3621261F0613}" type="pres">
      <dgm:prSet presAssocID="{2892B667-4F52-BC4F-93EB-B97C343A7CC6}" presName="parentLin" presStyleCnt="0"/>
      <dgm:spPr/>
    </dgm:pt>
    <dgm:pt modelId="{2E4FD797-C6C4-8F4B-9171-04A2C85D64C9}" type="pres">
      <dgm:prSet presAssocID="{2892B667-4F52-BC4F-93EB-B97C343A7CC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5598157-CD15-2148-82BE-32A51FD4A6BA}" type="pres">
      <dgm:prSet presAssocID="{2892B667-4F52-BC4F-93EB-B97C343A7CC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6F03C-044B-BF4A-A07E-4EE02D885832}" type="pres">
      <dgm:prSet presAssocID="{2892B667-4F52-BC4F-93EB-B97C343A7CC6}" presName="negativeSpace" presStyleCnt="0"/>
      <dgm:spPr/>
    </dgm:pt>
    <dgm:pt modelId="{254B0DC1-03EB-3243-9760-BB9C3FC86254}" type="pres">
      <dgm:prSet presAssocID="{2892B667-4F52-BC4F-93EB-B97C343A7CC6}" presName="childText" presStyleLbl="conFgAcc1" presStyleIdx="1" presStyleCnt="3">
        <dgm:presLayoutVars>
          <dgm:bulletEnabled val="1"/>
        </dgm:presLayoutVars>
      </dgm:prSet>
      <dgm:spPr/>
    </dgm:pt>
    <dgm:pt modelId="{D5A722B3-B7A0-134C-A0EE-54F6099E39EC}" type="pres">
      <dgm:prSet presAssocID="{E32D4991-4227-BB47-BF4F-EA4D8569DFDD}" presName="spaceBetweenRectangles" presStyleCnt="0"/>
      <dgm:spPr/>
    </dgm:pt>
    <dgm:pt modelId="{271CBEBD-8E94-3448-9425-D4E91C4D3013}" type="pres">
      <dgm:prSet presAssocID="{E3C6609D-B73A-3746-8296-82B1E286D1C8}" presName="parentLin" presStyleCnt="0"/>
      <dgm:spPr/>
    </dgm:pt>
    <dgm:pt modelId="{7BFC2DDD-4B6E-4949-9253-0D2B07D5B088}" type="pres">
      <dgm:prSet presAssocID="{E3C6609D-B73A-3746-8296-82B1E286D1C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AB2C44A-5C2E-9C4A-AFCD-8A3C5C7E30FF}" type="pres">
      <dgm:prSet presAssocID="{E3C6609D-B73A-3746-8296-82B1E286D1C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59999-B1CD-BD4A-9CE3-D14F29E7A94F}" type="pres">
      <dgm:prSet presAssocID="{E3C6609D-B73A-3746-8296-82B1E286D1C8}" presName="negativeSpace" presStyleCnt="0"/>
      <dgm:spPr/>
    </dgm:pt>
    <dgm:pt modelId="{0E26CCD8-D0F9-AF47-BFB4-FAA3FE87A14F}" type="pres">
      <dgm:prSet presAssocID="{E3C6609D-B73A-3746-8296-82B1E286D1C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0B9955-F140-4D45-B63A-098E0EAA1045}" type="presOf" srcId="{19D18542-8D10-454D-B414-9C49790F5D09}" destId="{A6B018A5-0E25-AC40-BF3D-B0A998F2A3E1}" srcOrd="0" destOrd="0" presId="urn:microsoft.com/office/officeart/2005/8/layout/list1"/>
    <dgm:cxn modelId="{9BDE5B73-4982-4245-9AE5-BE4ECF785A68}" type="presOf" srcId="{F6F78DD2-4A9D-5C45-A69B-021D41C77F06}" destId="{0235300E-DA2D-4847-A04F-B13151710A4B}" srcOrd="0" destOrd="0" presId="urn:microsoft.com/office/officeart/2005/8/layout/list1"/>
    <dgm:cxn modelId="{DECB200F-C44A-0347-B194-F9482B95F8EE}" srcId="{F6F78DD2-4A9D-5C45-A69B-021D41C77F06}" destId="{19D18542-8D10-454D-B414-9C49790F5D09}" srcOrd="0" destOrd="0" parTransId="{07C490BB-3C4D-854B-AD0F-BA1564EFED70}" sibTransId="{3D0844A5-1A3C-9C42-9601-F001B9F8F020}"/>
    <dgm:cxn modelId="{2BB967D8-61B7-7D47-B55D-849C97CA7D8F}" type="presOf" srcId="{19D18542-8D10-454D-B414-9C49790F5D09}" destId="{9CB3AC47-35E7-024F-8AFB-C624DEFE0B0D}" srcOrd="1" destOrd="0" presId="urn:microsoft.com/office/officeart/2005/8/layout/list1"/>
    <dgm:cxn modelId="{222E16C6-5C83-1D45-9D34-DEE321778150}" srcId="{F6F78DD2-4A9D-5C45-A69B-021D41C77F06}" destId="{2892B667-4F52-BC4F-93EB-B97C343A7CC6}" srcOrd="1" destOrd="0" parTransId="{3401A817-D049-3644-8E06-076211C22B8D}" sibTransId="{E32D4991-4227-BB47-BF4F-EA4D8569DFDD}"/>
    <dgm:cxn modelId="{07C85A12-5933-AF4A-B341-01D7725A1E60}" srcId="{F6F78DD2-4A9D-5C45-A69B-021D41C77F06}" destId="{E3C6609D-B73A-3746-8296-82B1E286D1C8}" srcOrd="2" destOrd="0" parTransId="{0AE29EF3-FCDA-3545-81A8-5EFE49FF6E39}" sibTransId="{4D40A733-337B-D840-9374-230C4B1CC0F7}"/>
    <dgm:cxn modelId="{61AA8F6B-FEFF-9947-873A-124E24E75907}" type="presOf" srcId="{2892B667-4F52-BC4F-93EB-B97C343A7CC6}" destId="{2E4FD797-C6C4-8F4B-9171-04A2C85D64C9}" srcOrd="0" destOrd="0" presId="urn:microsoft.com/office/officeart/2005/8/layout/list1"/>
    <dgm:cxn modelId="{F5494C7F-0AB5-DE49-9433-4323013CDAE1}" type="presOf" srcId="{E3C6609D-B73A-3746-8296-82B1E286D1C8}" destId="{7AB2C44A-5C2E-9C4A-AFCD-8A3C5C7E30FF}" srcOrd="1" destOrd="0" presId="urn:microsoft.com/office/officeart/2005/8/layout/list1"/>
    <dgm:cxn modelId="{3F7C71E5-AC43-CA41-90E8-6F89B1A100A9}" type="presOf" srcId="{E3C6609D-B73A-3746-8296-82B1E286D1C8}" destId="{7BFC2DDD-4B6E-4949-9253-0D2B07D5B088}" srcOrd="0" destOrd="0" presId="urn:microsoft.com/office/officeart/2005/8/layout/list1"/>
    <dgm:cxn modelId="{233DE007-3C9D-E047-8E12-2FD906DFC82A}" type="presOf" srcId="{2892B667-4F52-BC4F-93EB-B97C343A7CC6}" destId="{45598157-CD15-2148-82BE-32A51FD4A6BA}" srcOrd="1" destOrd="0" presId="urn:microsoft.com/office/officeart/2005/8/layout/list1"/>
    <dgm:cxn modelId="{D00D7F16-D695-7943-9F07-0510C3CB12AA}" type="presParOf" srcId="{0235300E-DA2D-4847-A04F-B13151710A4B}" destId="{D8C7B8E9-0289-AC4A-BB76-A67E6D2C90A4}" srcOrd="0" destOrd="0" presId="urn:microsoft.com/office/officeart/2005/8/layout/list1"/>
    <dgm:cxn modelId="{B551F896-8B74-4648-8FF1-AC6670C9F7E1}" type="presParOf" srcId="{D8C7B8E9-0289-AC4A-BB76-A67E6D2C90A4}" destId="{A6B018A5-0E25-AC40-BF3D-B0A998F2A3E1}" srcOrd="0" destOrd="0" presId="urn:microsoft.com/office/officeart/2005/8/layout/list1"/>
    <dgm:cxn modelId="{CD3EFD53-726C-0941-AC01-2BAAEC71D29B}" type="presParOf" srcId="{D8C7B8E9-0289-AC4A-BB76-A67E6D2C90A4}" destId="{9CB3AC47-35E7-024F-8AFB-C624DEFE0B0D}" srcOrd="1" destOrd="0" presId="urn:microsoft.com/office/officeart/2005/8/layout/list1"/>
    <dgm:cxn modelId="{7F5A00FD-8BEA-DE45-A73C-9081EF653FA2}" type="presParOf" srcId="{0235300E-DA2D-4847-A04F-B13151710A4B}" destId="{6EFE9CF2-4645-6045-8D52-D91277A910BF}" srcOrd="1" destOrd="0" presId="urn:microsoft.com/office/officeart/2005/8/layout/list1"/>
    <dgm:cxn modelId="{099F2DC1-C941-4D43-98C3-F1FC044BD621}" type="presParOf" srcId="{0235300E-DA2D-4847-A04F-B13151710A4B}" destId="{EA2D2B6F-9682-BD4C-8182-D0C6514B0E59}" srcOrd="2" destOrd="0" presId="urn:microsoft.com/office/officeart/2005/8/layout/list1"/>
    <dgm:cxn modelId="{76CFF938-3B22-FF43-96BB-85577486B866}" type="presParOf" srcId="{0235300E-DA2D-4847-A04F-B13151710A4B}" destId="{26EBB2D7-17EF-944C-8EA9-537001AE6095}" srcOrd="3" destOrd="0" presId="urn:microsoft.com/office/officeart/2005/8/layout/list1"/>
    <dgm:cxn modelId="{64549769-C5E1-964A-86E0-25CBB444F252}" type="presParOf" srcId="{0235300E-DA2D-4847-A04F-B13151710A4B}" destId="{745B3DD3-63F0-5E44-A612-3621261F0613}" srcOrd="4" destOrd="0" presId="urn:microsoft.com/office/officeart/2005/8/layout/list1"/>
    <dgm:cxn modelId="{079EECA7-9A99-E646-9F36-21B9BC88CCC9}" type="presParOf" srcId="{745B3DD3-63F0-5E44-A612-3621261F0613}" destId="{2E4FD797-C6C4-8F4B-9171-04A2C85D64C9}" srcOrd="0" destOrd="0" presId="urn:microsoft.com/office/officeart/2005/8/layout/list1"/>
    <dgm:cxn modelId="{88E29BB1-EBE9-DA42-AEE0-8C9B54D9AD60}" type="presParOf" srcId="{745B3DD3-63F0-5E44-A612-3621261F0613}" destId="{45598157-CD15-2148-82BE-32A51FD4A6BA}" srcOrd="1" destOrd="0" presId="urn:microsoft.com/office/officeart/2005/8/layout/list1"/>
    <dgm:cxn modelId="{4A0F79D1-7297-BC47-B586-AE256B90AFD2}" type="presParOf" srcId="{0235300E-DA2D-4847-A04F-B13151710A4B}" destId="{C4F6F03C-044B-BF4A-A07E-4EE02D885832}" srcOrd="5" destOrd="0" presId="urn:microsoft.com/office/officeart/2005/8/layout/list1"/>
    <dgm:cxn modelId="{2B1E1286-143A-454D-A88B-D5683C4D7ABB}" type="presParOf" srcId="{0235300E-DA2D-4847-A04F-B13151710A4B}" destId="{254B0DC1-03EB-3243-9760-BB9C3FC86254}" srcOrd="6" destOrd="0" presId="urn:microsoft.com/office/officeart/2005/8/layout/list1"/>
    <dgm:cxn modelId="{6FF5C980-FEB8-194B-8004-DB9749CCC081}" type="presParOf" srcId="{0235300E-DA2D-4847-A04F-B13151710A4B}" destId="{D5A722B3-B7A0-134C-A0EE-54F6099E39EC}" srcOrd="7" destOrd="0" presId="urn:microsoft.com/office/officeart/2005/8/layout/list1"/>
    <dgm:cxn modelId="{AD2FBA1C-177F-8E44-87DF-5CE9ED5507F0}" type="presParOf" srcId="{0235300E-DA2D-4847-A04F-B13151710A4B}" destId="{271CBEBD-8E94-3448-9425-D4E91C4D3013}" srcOrd="8" destOrd="0" presId="urn:microsoft.com/office/officeart/2005/8/layout/list1"/>
    <dgm:cxn modelId="{56D375A7-07E8-AD47-AB5D-15598D16A83C}" type="presParOf" srcId="{271CBEBD-8E94-3448-9425-D4E91C4D3013}" destId="{7BFC2DDD-4B6E-4949-9253-0D2B07D5B088}" srcOrd="0" destOrd="0" presId="urn:microsoft.com/office/officeart/2005/8/layout/list1"/>
    <dgm:cxn modelId="{BDAB7C5F-A6DD-7F47-8FA3-F9190660E63F}" type="presParOf" srcId="{271CBEBD-8E94-3448-9425-D4E91C4D3013}" destId="{7AB2C44A-5C2E-9C4A-AFCD-8A3C5C7E30FF}" srcOrd="1" destOrd="0" presId="urn:microsoft.com/office/officeart/2005/8/layout/list1"/>
    <dgm:cxn modelId="{DB203DBB-A3A4-5348-B0B6-AA1688B8F42A}" type="presParOf" srcId="{0235300E-DA2D-4847-A04F-B13151710A4B}" destId="{90859999-B1CD-BD4A-9CE3-D14F29E7A94F}" srcOrd="9" destOrd="0" presId="urn:microsoft.com/office/officeart/2005/8/layout/list1"/>
    <dgm:cxn modelId="{B91E0E4D-898F-D941-AB89-8D61F055BA78}" type="presParOf" srcId="{0235300E-DA2D-4847-A04F-B13151710A4B}" destId="{0E26CCD8-D0F9-AF47-BFB4-FAA3FE87A1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1C8B45-DC6F-7B4B-A5B1-3BB3CACA4563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FFF64C-DE6D-D647-85A4-94DEE7BD2736}">
      <dgm:prSet phldrT="[Text]"/>
      <dgm:spPr/>
      <dgm:t>
        <a:bodyPr/>
        <a:lstStyle/>
        <a:p>
          <a:r>
            <a:rPr lang="ko-KR" altLang="en-US" dirty="0" smtClean="0"/>
            <a:t>나는 알기 위해서 믿는다</a:t>
          </a:r>
          <a:r>
            <a:rPr lang="en-US" altLang="ko-KR" dirty="0" smtClean="0"/>
            <a:t>.</a:t>
          </a:r>
          <a:r>
            <a:rPr lang="ko-KR" altLang="en-US" dirty="0" smtClean="0"/>
            <a:t> </a:t>
          </a:r>
          <a:r>
            <a:rPr lang="en-US" altLang="ko-KR" dirty="0" smtClean="0"/>
            <a:t>Credo</a:t>
          </a:r>
          <a:r>
            <a:rPr lang="en-US" altLang="ko-KR" baseline="0" dirty="0" smtClean="0"/>
            <a:t> </a:t>
          </a:r>
          <a:r>
            <a:rPr lang="en-US" altLang="ko-KR" baseline="0" dirty="0" err="1" smtClean="0"/>
            <a:t>ut</a:t>
          </a:r>
          <a:r>
            <a:rPr lang="en-US" altLang="ko-KR" baseline="0" dirty="0" smtClean="0"/>
            <a:t> </a:t>
          </a:r>
          <a:r>
            <a:rPr lang="en-US" altLang="ko-KR" baseline="0" dirty="0" err="1" smtClean="0"/>
            <a:t>intelligam</a:t>
          </a:r>
          <a:r>
            <a:rPr lang="en-US" altLang="ko-KR" baseline="0" dirty="0" smtClean="0"/>
            <a:t>.</a:t>
          </a:r>
          <a:endParaRPr lang="en-US" dirty="0"/>
        </a:p>
      </dgm:t>
    </dgm:pt>
    <dgm:pt modelId="{0058A34E-FDA9-EA4A-80E6-412DA4D878E5}" type="parTrans" cxnId="{21A29CAD-602E-3345-8AB8-BD9561995E1A}">
      <dgm:prSet/>
      <dgm:spPr/>
      <dgm:t>
        <a:bodyPr/>
        <a:lstStyle/>
        <a:p>
          <a:endParaRPr lang="en-US"/>
        </a:p>
      </dgm:t>
    </dgm:pt>
    <dgm:pt modelId="{102AE4CA-976B-B44F-8163-DD1B1A08024B}" type="sibTrans" cxnId="{21A29CAD-602E-3345-8AB8-BD9561995E1A}">
      <dgm:prSet/>
      <dgm:spPr/>
      <dgm:t>
        <a:bodyPr/>
        <a:lstStyle/>
        <a:p>
          <a:endParaRPr lang="en-US"/>
        </a:p>
      </dgm:t>
    </dgm:pt>
    <dgm:pt modelId="{521C79FB-13F8-7148-869B-80D9F65201A4}">
      <dgm:prSet phldrT="[Text]" phldr="1"/>
      <dgm:spPr/>
      <dgm:t>
        <a:bodyPr/>
        <a:lstStyle/>
        <a:p>
          <a:endParaRPr lang="en-US" dirty="0"/>
        </a:p>
      </dgm:t>
    </dgm:pt>
    <dgm:pt modelId="{DDF4712D-30D3-394F-8C31-876893749772}" type="parTrans" cxnId="{710D9E14-3652-7343-91C6-908922EA36CB}">
      <dgm:prSet/>
      <dgm:spPr/>
      <dgm:t>
        <a:bodyPr/>
        <a:lstStyle/>
        <a:p>
          <a:endParaRPr lang="en-US"/>
        </a:p>
      </dgm:t>
    </dgm:pt>
    <dgm:pt modelId="{22046179-4FC6-724E-A28D-757678A31FA6}" type="sibTrans" cxnId="{710D9E14-3652-7343-91C6-908922EA36CB}">
      <dgm:prSet/>
      <dgm:spPr/>
      <dgm:t>
        <a:bodyPr/>
        <a:lstStyle/>
        <a:p>
          <a:endParaRPr lang="en-US"/>
        </a:p>
      </dgm:t>
    </dgm:pt>
    <dgm:pt modelId="{3AD757B6-FC5E-4345-AFE1-CF6C5E99CCD5}">
      <dgm:prSet phldrT="[Text]"/>
      <dgm:spPr/>
      <dgm:t>
        <a:bodyPr/>
        <a:lstStyle/>
        <a:p>
          <a:r>
            <a:rPr lang="ko-KR" altLang="en-US" dirty="0" smtClean="0"/>
            <a:t>성경의 권위 </a:t>
          </a:r>
          <a:r>
            <a:rPr lang="en-US" altLang="ko-KR" dirty="0" smtClean="0"/>
            <a:t>-</a:t>
          </a:r>
          <a:r>
            <a:rPr lang="ko-KR" altLang="en-US" dirty="0" smtClean="0"/>
            <a:t> 유한성</a:t>
          </a:r>
          <a:r>
            <a:rPr lang="en-US" altLang="ko-KR" dirty="0" smtClean="0"/>
            <a:t>,</a:t>
          </a:r>
          <a:r>
            <a:rPr lang="ko-KR" altLang="en-US" dirty="0" smtClean="0"/>
            <a:t> 미숙한 존재</a:t>
          </a:r>
          <a:r>
            <a:rPr lang="en-US" altLang="ko-KR" dirty="0" smtClean="0"/>
            <a:t>,</a:t>
          </a:r>
          <a:r>
            <a:rPr lang="ko-KR" altLang="en-US" dirty="0" smtClean="0"/>
            <a:t> 죄인임을 고백</a:t>
          </a:r>
          <a:endParaRPr lang="en-US" dirty="0"/>
        </a:p>
      </dgm:t>
    </dgm:pt>
    <dgm:pt modelId="{7903FC18-F917-854B-9788-E691AECE5BE4}" type="parTrans" cxnId="{E32B90C4-8D1A-454F-B78A-53CD21034246}">
      <dgm:prSet/>
      <dgm:spPr/>
      <dgm:t>
        <a:bodyPr/>
        <a:lstStyle/>
        <a:p>
          <a:endParaRPr lang="en-US"/>
        </a:p>
      </dgm:t>
    </dgm:pt>
    <dgm:pt modelId="{6B03BE12-8685-BB40-A2A9-D0DA01326E73}" type="sibTrans" cxnId="{E32B90C4-8D1A-454F-B78A-53CD21034246}">
      <dgm:prSet/>
      <dgm:spPr/>
      <dgm:t>
        <a:bodyPr/>
        <a:lstStyle/>
        <a:p>
          <a:endParaRPr lang="en-US"/>
        </a:p>
      </dgm:t>
    </dgm:pt>
    <dgm:pt modelId="{4F8DCA28-7E9E-B64B-8F66-A755ECF12826}">
      <dgm:prSet phldrT="[Text]"/>
      <dgm:spPr/>
      <dgm:t>
        <a:bodyPr/>
        <a:lstStyle/>
        <a:p>
          <a:r>
            <a:rPr lang="en-US" dirty="0" smtClean="0"/>
            <a:t>Regular</a:t>
          </a:r>
          <a:r>
            <a:rPr lang="en-US" baseline="0" dirty="0" smtClean="0"/>
            <a:t> </a:t>
          </a:r>
          <a:r>
            <a:rPr lang="en-US" baseline="0" dirty="0" err="1" smtClean="0"/>
            <a:t>fidei</a:t>
          </a:r>
          <a:r>
            <a:rPr lang="en-US" baseline="0" dirty="0" smtClean="0"/>
            <a:t> </a:t>
          </a:r>
          <a:endParaRPr lang="en-US" dirty="0"/>
        </a:p>
      </dgm:t>
    </dgm:pt>
    <dgm:pt modelId="{E0FD27D5-2475-044A-B73F-663029C17DDF}" type="parTrans" cxnId="{8A4D2305-E87C-6B4E-A477-EFE140C2D1D3}">
      <dgm:prSet/>
      <dgm:spPr/>
      <dgm:t>
        <a:bodyPr/>
        <a:lstStyle/>
        <a:p>
          <a:endParaRPr lang="en-US"/>
        </a:p>
      </dgm:t>
    </dgm:pt>
    <dgm:pt modelId="{FCF29526-AD9C-7040-8E0C-8B83CBB20BB9}" type="sibTrans" cxnId="{8A4D2305-E87C-6B4E-A477-EFE140C2D1D3}">
      <dgm:prSet/>
      <dgm:spPr/>
      <dgm:t>
        <a:bodyPr/>
        <a:lstStyle/>
        <a:p>
          <a:endParaRPr lang="en-US"/>
        </a:p>
      </dgm:t>
    </dgm:pt>
    <dgm:pt modelId="{6E1F4D75-F3C4-6C41-BA2C-569AB575D04A}">
      <dgm:prSet phldrT="[Text]"/>
      <dgm:spPr/>
      <dgm:t>
        <a:bodyPr/>
        <a:lstStyle/>
        <a:p>
          <a:r>
            <a:rPr lang="ko-KR" altLang="en-US" dirty="0" smtClean="0"/>
            <a:t>성경의 권위 확증의 방법 </a:t>
          </a:r>
          <a:r>
            <a:rPr lang="en-US" altLang="ko-KR" dirty="0" smtClean="0"/>
            <a:t>-</a:t>
          </a:r>
          <a:r>
            <a:rPr lang="ko-KR" altLang="en-US" dirty="0" smtClean="0"/>
            <a:t> 교회의 권위 </a:t>
          </a:r>
          <a:endParaRPr lang="en-US" dirty="0"/>
        </a:p>
      </dgm:t>
    </dgm:pt>
    <dgm:pt modelId="{9C638B6C-D054-4D4A-ACA9-577F5F0FBE6B}" type="parTrans" cxnId="{4A7CB3DB-33C0-DD4E-9B20-4FFB9E0B2D17}">
      <dgm:prSet/>
      <dgm:spPr/>
    </dgm:pt>
    <dgm:pt modelId="{8203B588-E1F9-A749-967A-04D1E04C99B6}" type="sibTrans" cxnId="{4A7CB3DB-33C0-DD4E-9B20-4FFB9E0B2D17}">
      <dgm:prSet/>
      <dgm:spPr/>
    </dgm:pt>
    <dgm:pt modelId="{4BBD38EE-199C-1946-BAD5-8CC180781AC2}" type="pres">
      <dgm:prSet presAssocID="{511C8B45-DC6F-7B4B-A5B1-3BB3CACA4563}" presName="linear" presStyleCnt="0">
        <dgm:presLayoutVars>
          <dgm:animLvl val="lvl"/>
          <dgm:resizeHandles val="exact"/>
        </dgm:presLayoutVars>
      </dgm:prSet>
      <dgm:spPr/>
    </dgm:pt>
    <dgm:pt modelId="{6F79DB12-7C80-C44E-9C21-01E7E83629CD}" type="pres">
      <dgm:prSet presAssocID="{70FFF64C-DE6D-D647-85A4-94DEE7BD27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3B43C77-B66C-A649-8315-EFF6300F8388}" type="pres">
      <dgm:prSet presAssocID="{70FFF64C-DE6D-D647-85A4-94DEE7BD2736}" presName="childText" presStyleLbl="revTx" presStyleIdx="0" presStyleCnt="2">
        <dgm:presLayoutVars>
          <dgm:bulletEnabled val="1"/>
        </dgm:presLayoutVars>
      </dgm:prSet>
      <dgm:spPr/>
    </dgm:pt>
    <dgm:pt modelId="{3CA1A44E-8550-3A4C-B0C1-372A70DC59FE}" type="pres">
      <dgm:prSet presAssocID="{3AD757B6-FC5E-4345-AFE1-CF6C5E99CC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5EDCAC6-7EB4-784B-BA5C-559026835101}" type="pres">
      <dgm:prSet presAssocID="{6B03BE12-8685-BB40-A2A9-D0DA01326E73}" presName="spacer" presStyleCnt="0"/>
      <dgm:spPr/>
    </dgm:pt>
    <dgm:pt modelId="{1E2DDDA6-5E94-274F-B493-972AC589886E}" type="pres">
      <dgm:prSet presAssocID="{6E1F4D75-F3C4-6C41-BA2C-569AB575D04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1E216AF-8FE7-3E4B-982F-044A76F669C7}" type="pres">
      <dgm:prSet presAssocID="{6E1F4D75-F3C4-6C41-BA2C-569AB575D04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2E1B32D-9656-FD4A-B813-5E3657DADB83}" type="presOf" srcId="{70FFF64C-DE6D-D647-85A4-94DEE7BD2736}" destId="{6F79DB12-7C80-C44E-9C21-01E7E83629CD}" srcOrd="0" destOrd="0" presId="urn:microsoft.com/office/officeart/2005/8/layout/vList2"/>
    <dgm:cxn modelId="{96CFB3B9-5E0E-2E49-BC13-5F38B495AC2D}" type="presOf" srcId="{521C79FB-13F8-7148-869B-80D9F65201A4}" destId="{13B43C77-B66C-A649-8315-EFF6300F8388}" srcOrd="0" destOrd="0" presId="urn:microsoft.com/office/officeart/2005/8/layout/vList2"/>
    <dgm:cxn modelId="{21A29CAD-602E-3345-8AB8-BD9561995E1A}" srcId="{511C8B45-DC6F-7B4B-A5B1-3BB3CACA4563}" destId="{70FFF64C-DE6D-D647-85A4-94DEE7BD2736}" srcOrd="0" destOrd="0" parTransId="{0058A34E-FDA9-EA4A-80E6-412DA4D878E5}" sibTransId="{102AE4CA-976B-B44F-8163-DD1B1A08024B}"/>
    <dgm:cxn modelId="{D743F840-90DA-C242-A49F-A3FD10850D5A}" type="presOf" srcId="{6E1F4D75-F3C4-6C41-BA2C-569AB575D04A}" destId="{1E2DDDA6-5E94-274F-B493-972AC589886E}" srcOrd="0" destOrd="0" presId="urn:microsoft.com/office/officeart/2005/8/layout/vList2"/>
    <dgm:cxn modelId="{E32B90C4-8D1A-454F-B78A-53CD21034246}" srcId="{511C8B45-DC6F-7B4B-A5B1-3BB3CACA4563}" destId="{3AD757B6-FC5E-4345-AFE1-CF6C5E99CCD5}" srcOrd="1" destOrd="0" parTransId="{7903FC18-F917-854B-9788-E691AECE5BE4}" sibTransId="{6B03BE12-8685-BB40-A2A9-D0DA01326E73}"/>
    <dgm:cxn modelId="{710D9E14-3652-7343-91C6-908922EA36CB}" srcId="{70FFF64C-DE6D-D647-85A4-94DEE7BD2736}" destId="{521C79FB-13F8-7148-869B-80D9F65201A4}" srcOrd="0" destOrd="0" parTransId="{DDF4712D-30D3-394F-8C31-876893749772}" sibTransId="{22046179-4FC6-724E-A28D-757678A31FA6}"/>
    <dgm:cxn modelId="{4A7CB3DB-33C0-DD4E-9B20-4FFB9E0B2D17}" srcId="{511C8B45-DC6F-7B4B-A5B1-3BB3CACA4563}" destId="{6E1F4D75-F3C4-6C41-BA2C-569AB575D04A}" srcOrd="2" destOrd="0" parTransId="{9C638B6C-D054-4D4A-ACA9-577F5F0FBE6B}" sibTransId="{8203B588-E1F9-A749-967A-04D1E04C99B6}"/>
    <dgm:cxn modelId="{917A2414-2A4A-834C-9FE1-E4E898EC8896}" type="presOf" srcId="{3AD757B6-FC5E-4345-AFE1-CF6C5E99CCD5}" destId="{3CA1A44E-8550-3A4C-B0C1-372A70DC59FE}" srcOrd="0" destOrd="0" presId="urn:microsoft.com/office/officeart/2005/8/layout/vList2"/>
    <dgm:cxn modelId="{8A4D2305-E87C-6B4E-A477-EFE140C2D1D3}" srcId="{6E1F4D75-F3C4-6C41-BA2C-569AB575D04A}" destId="{4F8DCA28-7E9E-B64B-8F66-A755ECF12826}" srcOrd="0" destOrd="0" parTransId="{E0FD27D5-2475-044A-B73F-663029C17DDF}" sibTransId="{FCF29526-AD9C-7040-8E0C-8B83CBB20BB9}"/>
    <dgm:cxn modelId="{220009AB-A784-7D4A-9CAA-D70EF5E46B17}" type="presOf" srcId="{511C8B45-DC6F-7B4B-A5B1-3BB3CACA4563}" destId="{4BBD38EE-199C-1946-BAD5-8CC180781AC2}" srcOrd="0" destOrd="0" presId="urn:microsoft.com/office/officeart/2005/8/layout/vList2"/>
    <dgm:cxn modelId="{DDC93219-669A-6045-8AE0-A1F50C178A05}" type="presOf" srcId="{4F8DCA28-7E9E-B64B-8F66-A755ECF12826}" destId="{11E216AF-8FE7-3E4B-982F-044A76F669C7}" srcOrd="0" destOrd="0" presId="urn:microsoft.com/office/officeart/2005/8/layout/vList2"/>
    <dgm:cxn modelId="{5770FCBB-90F9-964D-958F-9D3D38B61154}" type="presParOf" srcId="{4BBD38EE-199C-1946-BAD5-8CC180781AC2}" destId="{6F79DB12-7C80-C44E-9C21-01E7E83629CD}" srcOrd="0" destOrd="0" presId="urn:microsoft.com/office/officeart/2005/8/layout/vList2"/>
    <dgm:cxn modelId="{037117D0-902A-F544-9611-008DF2BF4134}" type="presParOf" srcId="{4BBD38EE-199C-1946-BAD5-8CC180781AC2}" destId="{13B43C77-B66C-A649-8315-EFF6300F8388}" srcOrd="1" destOrd="0" presId="urn:microsoft.com/office/officeart/2005/8/layout/vList2"/>
    <dgm:cxn modelId="{1631F31E-6CD2-DF4B-8AF7-57FA418E2F31}" type="presParOf" srcId="{4BBD38EE-199C-1946-BAD5-8CC180781AC2}" destId="{3CA1A44E-8550-3A4C-B0C1-372A70DC59FE}" srcOrd="2" destOrd="0" presId="urn:microsoft.com/office/officeart/2005/8/layout/vList2"/>
    <dgm:cxn modelId="{86D2717A-711B-D14D-A79A-2ECCA8E3C4FE}" type="presParOf" srcId="{4BBD38EE-199C-1946-BAD5-8CC180781AC2}" destId="{15EDCAC6-7EB4-784B-BA5C-559026835101}" srcOrd="3" destOrd="0" presId="urn:microsoft.com/office/officeart/2005/8/layout/vList2"/>
    <dgm:cxn modelId="{28D179FA-59E2-6141-A17A-B8A369BB2129}" type="presParOf" srcId="{4BBD38EE-199C-1946-BAD5-8CC180781AC2}" destId="{1E2DDDA6-5E94-274F-B493-972AC589886E}" srcOrd="4" destOrd="0" presId="urn:microsoft.com/office/officeart/2005/8/layout/vList2"/>
    <dgm:cxn modelId="{FC9D048A-2BD1-6548-A7AA-8E1E4D4D1BF9}" type="presParOf" srcId="{4BBD38EE-199C-1946-BAD5-8CC180781AC2}" destId="{11E216AF-8FE7-3E4B-982F-044A76F669C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9FA5CD-7244-4F4F-9A40-9A5D60313F2F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E45955-15EB-8F4B-AA02-6F69F798F430}">
      <dgm:prSet phldrT="[Text]"/>
      <dgm:spPr/>
      <dgm:t>
        <a:bodyPr/>
        <a:lstStyle/>
        <a:p>
          <a:r>
            <a:rPr lang="en-US" baseline="0" dirty="0" smtClean="0"/>
            <a:t> </a:t>
          </a:r>
          <a:r>
            <a:rPr lang="ko-KR" altLang="en-US" baseline="0" dirty="0" smtClean="0"/>
            <a:t>문자적 해석 </a:t>
          </a:r>
          <a:endParaRPr lang="en-US" dirty="0"/>
        </a:p>
      </dgm:t>
    </dgm:pt>
    <dgm:pt modelId="{A2ABBEE0-FF40-E346-8358-0763E29C77A9}" type="parTrans" cxnId="{0A17FAEE-9F70-5844-B62B-FEDDE9125BDF}">
      <dgm:prSet/>
      <dgm:spPr/>
      <dgm:t>
        <a:bodyPr/>
        <a:lstStyle/>
        <a:p>
          <a:endParaRPr lang="en-US"/>
        </a:p>
      </dgm:t>
    </dgm:pt>
    <dgm:pt modelId="{CF4A7CE9-3A7E-AB4D-94B2-0338AAECD550}" type="sibTrans" cxnId="{0A17FAEE-9F70-5844-B62B-FEDDE9125BDF}">
      <dgm:prSet/>
      <dgm:spPr/>
      <dgm:t>
        <a:bodyPr/>
        <a:lstStyle/>
        <a:p>
          <a:endParaRPr lang="en-US"/>
        </a:p>
      </dgm:t>
    </dgm:pt>
    <dgm:pt modelId="{EB048F13-8DF0-D041-A089-B1F13A0F2A9B}">
      <dgm:prSet phldrT="[Text]"/>
      <dgm:spPr/>
      <dgm:t>
        <a:bodyPr/>
        <a:lstStyle/>
        <a:p>
          <a:r>
            <a:rPr lang="ko-KR" altLang="en-US" dirty="0" smtClean="0"/>
            <a:t>상징적 해석 </a:t>
          </a:r>
          <a:endParaRPr lang="en-US" dirty="0"/>
        </a:p>
      </dgm:t>
    </dgm:pt>
    <dgm:pt modelId="{867180AE-350A-0747-8A83-66744DBD4B65}" type="parTrans" cxnId="{66D57A63-E347-574B-B07C-E3D164A0FC61}">
      <dgm:prSet/>
      <dgm:spPr/>
      <dgm:t>
        <a:bodyPr/>
        <a:lstStyle/>
        <a:p>
          <a:endParaRPr lang="en-US"/>
        </a:p>
      </dgm:t>
    </dgm:pt>
    <dgm:pt modelId="{C5706EA3-05A7-7F44-9FA3-D075650DBD3A}" type="sibTrans" cxnId="{66D57A63-E347-574B-B07C-E3D164A0FC61}">
      <dgm:prSet/>
      <dgm:spPr/>
      <dgm:t>
        <a:bodyPr/>
        <a:lstStyle/>
        <a:p>
          <a:endParaRPr lang="en-US"/>
        </a:p>
      </dgm:t>
    </dgm:pt>
    <dgm:pt modelId="{B775C9F0-66E1-4848-9029-46630544E3CD}" type="pres">
      <dgm:prSet presAssocID="{839FA5CD-7244-4F4F-9A40-9A5D60313F2F}" presName="compositeShape" presStyleCnt="0">
        <dgm:presLayoutVars>
          <dgm:chMax val="2"/>
          <dgm:dir/>
          <dgm:resizeHandles val="exact"/>
        </dgm:presLayoutVars>
      </dgm:prSet>
      <dgm:spPr/>
    </dgm:pt>
    <dgm:pt modelId="{9C2FF48C-2835-B34A-8CFC-404A951A11A9}" type="pres">
      <dgm:prSet presAssocID="{E1E45955-15EB-8F4B-AA02-6F69F798F430}" presName="upArrow" presStyleLbl="node1" presStyleIdx="0" presStyleCnt="2"/>
      <dgm:spPr/>
    </dgm:pt>
    <dgm:pt modelId="{866F5F30-73BB-E148-AFE3-71B7618251E1}" type="pres">
      <dgm:prSet presAssocID="{E1E45955-15EB-8F4B-AA02-6F69F798F430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C922ABC4-6981-3F4A-AFB0-D04BC87BD469}" type="pres">
      <dgm:prSet presAssocID="{EB048F13-8DF0-D041-A089-B1F13A0F2A9B}" presName="downArrow" presStyleLbl="node1" presStyleIdx="1" presStyleCnt="2"/>
      <dgm:spPr/>
    </dgm:pt>
    <dgm:pt modelId="{F82A82B6-E395-094E-B6B8-240FA24093E2}" type="pres">
      <dgm:prSet presAssocID="{EB048F13-8DF0-D041-A089-B1F13A0F2A9B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B18F6B3D-3FE3-6F4B-B331-6C72B0C71DEE}" type="presOf" srcId="{EB048F13-8DF0-D041-A089-B1F13A0F2A9B}" destId="{F82A82B6-E395-094E-B6B8-240FA24093E2}" srcOrd="0" destOrd="0" presId="urn:microsoft.com/office/officeart/2005/8/layout/arrow4"/>
    <dgm:cxn modelId="{22CD3C9D-F4E0-824A-8AEF-5AEBF7C6B68C}" type="presOf" srcId="{839FA5CD-7244-4F4F-9A40-9A5D60313F2F}" destId="{B775C9F0-66E1-4848-9029-46630544E3CD}" srcOrd="0" destOrd="0" presId="urn:microsoft.com/office/officeart/2005/8/layout/arrow4"/>
    <dgm:cxn modelId="{1198CE4A-DAFA-2D47-A278-655C655F77C3}" type="presOf" srcId="{E1E45955-15EB-8F4B-AA02-6F69F798F430}" destId="{866F5F30-73BB-E148-AFE3-71B7618251E1}" srcOrd="0" destOrd="0" presId="urn:microsoft.com/office/officeart/2005/8/layout/arrow4"/>
    <dgm:cxn modelId="{66D57A63-E347-574B-B07C-E3D164A0FC61}" srcId="{839FA5CD-7244-4F4F-9A40-9A5D60313F2F}" destId="{EB048F13-8DF0-D041-A089-B1F13A0F2A9B}" srcOrd="1" destOrd="0" parTransId="{867180AE-350A-0747-8A83-66744DBD4B65}" sibTransId="{C5706EA3-05A7-7F44-9FA3-D075650DBD3A}"/>
    <dgm:cxn modelId="{0A17FAEE-9F70-5844-B62B-FEDDE9125BDF}" srcId="{839FA5CD-7244-4F4F-9A40-9A5D60313F2F}" destId="{E1E45955-15EB-8F4B-AA02-6F69F798F430}" srcOrd="0" destOrd="0" parTransId="{A2ABBEE0-FF40-E346-8358-0763E29C77A9}" sibTransId="{CF4A7CE9-3A7E-AB4D-94B2-0338AAECD550}"/>
    <dgm:cxn modelId="{1DDBE1C7-A221-A940-99C8-8952C495AB83}" type="presParOf" srcId="{B775C9F0-66E1-4848-9029-46630544E3CD}" destId="{9C2FF48C-2835-B34A-8CFC-404A951A11A9}" srcOrd="0" destOrd="0" presId="urn:microsoft.com/office/officeart/2005/8/layout/arrow4"/>
    <dgm:cxn modelId="{4AA6C494-9EAE-134F-B0C9-58D04E8316D2}" type="presParOf" srcId="{B775C9F0-66E1-4848-9029-46630544E3CD}" destId="{866F5F30-73BB-E148-AFE3-71B7618251E1}" srcOrd="1" destOrd="0" presId="urn:microsoft.com/office/officeart/2005/8/layout/arrow4"/>
    <dgm:cxn modelId="{82696B02-8F6C-9D4E-845F-3B26A9CBC330}" type="presParOf" srcId="{B775C9F0-66E1-4848-9029-46630544E3CD}" destId="{C922ABC4-6981-3F4A-AFB0-D04BC87BD469}" srcOrd="2" destOrd="0" presId="urn:microsoft.com/office/officeart/2005/8/layout/arrow4"/>
    <dgm:cxn modelId="{A045CE77-AC0F-7144-9D25-7A4F2DBA157C}" type="presParOf" srcId="{B775C9F0-66E1-4848-9029-46630544E3CD}" destId="{F82A82B6-E395-094E-B6B8-240FA24093E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9AFAA4-77F0-FE47-89C3-D4D6A0927918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662FB-FB8D-004A-B682-56912003BCCA}">
      <dgm:prSet phldrT="[Text]"/>
      <dgm:spPr/>
      <dgm:t>
        <a:bodyPr/>
        <a:lstStyle/>
        <a:p>
          <a:r>
            <a:rPr lang="ko-KR" altLang="en-US" dirty="0" smtClean="0"/>
            <a:t>성경의 저자에 부합 </a:t>
          </a:r>
          <a:endParaRPr lang="en-US" dirty="0"/>
        </a:p>
      </dgm:t>
    </dgm:pt>
    <dgm:pt modelId="{A5B9EDAC-36BD-1647-B77E-2A33A7ECD326}" type="parTrans" cxnId="{0522DCBD-D2A3-7046-8261-A0AB17894761}">
      <dgm:prSet/>
      <dgm:spPr/>
      <dgm:t>
        <a:bodyPr/>
        <a:lstStyle/>
        <a:p>
          <a:endParaRPr lang="en-US"/>
        </a:p>
      </dgm:t>
    </dgm:pt>
    <dgm:pt modelId="{F500AE6B-0155-D74A-824B-0FFA11F1C454}" type="sibTrans" cxnId="{0522DCBD-D2A3-7046-8261-A0AB17894761}">
      <dgm:prSet/>
      <dgm:spPr/>
      <dgm:t>
        <a:bodyPr/>
        <a:lstStyle/>
        <a:p>
          <a:endParaRPr lang="en-US"/>
        </a:p>
      </dgm:t>
    </dgm:pt>
    <dgm:pt modelId="{518F4186-BDD5-A242-8E9C-A9C46983DB3D}">
      <dgm:prSet phldrT="[Text]"/>
      <dgm:spPr/>
      <dgm:t>
        <a:bodyPr/>
        <a:lstStyle/>
        <a:p>
          <a:r>
            <a:rPr lang="ko-KR" altLang="en-US" dirty="0" smtClean="0"/>
            <a:t>교회의 신앙과 사랑의 덕에 일치 </a:t>
          </a:r>
          <a:endParaRPr lang="en-US" dirty="0"/>
        </a:p>
      </dgm:t>
    </dgm:pt>
    <dgm:pt modelId="{38DF7E80-9920-304C-95E7-4194889D9DC8}" type="parTrans" cxnId="{E517BAD3-2BFC-024D-899B-E4ED18481308}">
      <dgm:prSet/>
      <dgm:spPr/>
      <dgm:t>
        <a:bodyPr/>
        <a:lstStyle/>
        <a:p>
          <a:endParaRPr lang="en-US"/>
        </a:p>
      </dgm:t>
    </dgm:pt>
    <dgm:pt modelId="{0A59268B-4C03-DE40-8146-262A3BB47C06}" type="sibTrans" cxnId="{E517BAD3-2BFC-024D-899B-E4ED18481308}">
      <dgm:prSet/>
      <dgm:spPr/>
      <dgm:t>
        <a:bodyPr/>
        <a:lstStyle/>
        <a:p>
          <a:endParaRPr lang="en-US"/>
        </a:p>
      </dgm:t>
    </dgm:pt>
    <dgm:pt modelId="{F7B59B06-5889-524E-9B0A-F641ED229EA8}">
      <dgm:prSet phldrT="[Text]"/>
      <dgm:spPr/>
      <dgm:t>
        <a:bodyPr/>
        <a:lstStyle/>
        <a:p>
          <a:r>
            <a:rPr lang="ko-KR" altLang="en-US" dirty="0" smtClean="0"/>
            <a:t>비기독교인의 수긍 </a:t>
          </a:r>
          <a:endParaRPr lang="en-US" dirty="0"/>
        </a:p>
      </dgm:t>
    </dgm:pt>
    <dgm:pt modelId="{4941FEAB-F1F1-BB42-A18C-FABA012B2921}" type="parTrans" cxnId="{649E23CC-BF8A-3F44-8F66-BE32A3816584}">
      <dgm:prSet/>
      <dgm:spPr/>
      <dgm:t>
        <a:bodyPr/>
        <a:lstStyle/>
        <a:p>
          <a:endParaRPr lang="en-US"/>
        </a:p>
      </dgm:t>
    </dgm:pt>
    <dgm:pt modelId="{3F87323C-59FC-1840-9F0B-8CFA38341B6F}" type="sibTrans" cxnId="{649E23CC-BF8A-3F44-8F66-BE32A3816584}">
      <dgm:prSet/>
      <dgm:spPr/>
      <dgm:t>
        <a:bodyPr/>
        <a:lstStyle/>
        <a:p>
          <a:endParaRPr lang="en-US"/>
        </a:p>
      </dgm:t>
    </dgm:pt>
    <dgm:pt modelId="{02DFAD18-FFED-3C4C-AD9B-9470D1AB5CA3}" type="pres">
      <dgm:prSet presAssocID="{049AFAA4-77F0-FE47-89C3-D4D6A0927918}" presName="linear" presStyleCnt="0">
        <dgm:presLayoutVars>
          <dgm:dir/>
          <dgm:animLvl val="lvl"/>
          <dgm:resizeHandles val="exact"/>
        </dgm:presLayoutVars>
      </dgm:prSet>
      <dgm:spPr/>
    </dgm:pt>
    <dgm:pt modelId="{6670BD76-1602-AA47-A129-F38C0C3DDCF6}" type="pres">
      <dgm:prSet presAssocID="{732662FB-FB8D-004A-B682-56912003BCCA}" presName="parentLin" presStyleCnt="0"/>
      <dgm:spPr/>
    </dgm:pt>
    <dgm:pt modelId="{476BB52C-3342-FA45-8300-180660181556}" type="pres">
      <dgm:prSet presAssocID="{732662FB-FB8D-004A-B682-56912003BCCA}" presName="parentLeftMargin" presStyleLbl="node1" presStyleIdx="0" presStyleCnt="3"/>
      <dgm:spPr/>
    </dgm:pt>
    <dgm:pt modelId="{8E535F1C-AF42-4446-91DE-DF7F553FC9F3}" type="pres">
      <dgm:prSet presAssocID="{732662FB-FB8D-004A-B682-56912003BC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1A80204-BAF0-E043-8A0C-B5BDF83A2372}" type="pres">
      <dgm:prSet presAssocID="{732662FB-FB8D-004A-B682-56912003BCCA}" presName="negativeSpace" presStyleCnt="0"/>
      <dgm:spPr/>
    </dgm:pt>
    <dgm:pt modelId="{FDFB7F1C-EDAC-F347-AE79-52721D223465}" type="pres">
      <dgm:prSet presAssocID="{732662FB-FB8D-004A-B682-56912003BCCA}" presName="childText" presStyleLbl="conFgAcc1" presStyleIdx="0" presStyleCnt="3">
        <dgm:presLayoutVars>
          <dgm:bulletEnabled val="1"/>
        </dgm:presLayoutVars>
      </dgm:prSet>
      <dgm:spPr/>
    </dgm:pt>
    <dgm:pt modelId="{3075886F-6C77-9848-B51E-13A1DFF38103}" type="pres">
      <dgm:prSet presAssocID="{F500AE6B-0155-D74A-824B-0FFA11F1C454}" presName="spaceBetweenRectangles" presStyleCnt="0"/>
      <dgm:spPr/>
    </dgm:pt>
    <dgm:pt modelId="{AE191FB2-3741-3E4B-BD75-33A6CA1E75E3}" type="pres">
      <dgm:prSet presAssocID="{518F4186-BDD5-A242-8E9C-A9C46983DB3D}" presName="parentLin" presStyleCnt="0"/>
      <dgm:spPr/>
    </dgm:pt>
    <dgm:pt modelId="{782421FE-7A58-1B4F-95BD-82DF6DFA1456}" type="pres">
      <dgm:prSet presAssocID="{518F4186-BDD5-A242-8E9C-A9C46983DB3D}" presName="parentLeftMargin" presStyleLbl="node1" presStyleIdx="0" presStyleCnt="3"/>
      <dgm:spPr/>
    </dgm:pt>
    <dgm:pt modelId="{48BA477A-476C-5F48-8946-A3D1DC873259}" type="pres">
      <dgm:prSet presAssocID="{518F4186-BDD5-A242-8E9C-A9C46983DB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FF9F1C-28B9-B345-B3D7-3F62CE4BCEC0}" type="pres">
      <dgm:prSet presAssocID="{518F4186-BDD5-A242-8E9C-A9C46983DB3D}" presName="negativeSpace" presStyleCnt="0"/>
      <dgm:spPr/>
    </dgm:pt>
    <dgm:pt modelId="{69067A19-263E-E84D-944E-3250F22DBAB4}" type="pres">
      <dgm:prSet presAssocID="{518F4186-BDD5-A242-8E9C-A9C46983DB3D}" presName="childText" presStyleLbl="conFgAcc1" presStyleIdx="1" presStyleCnt="3">
        <dgm:presLayoutVars>
          <dgm:bulletEnabled val="1"/>
        </dgm:presLayoutVars>
      </dgm:prSet>
      <dgm:spPr/>
    </dgm:pt>
    <dgm:pt modelId="{2A2A4460-1B82-8348-A2FC-15E0D2BF9E51}" type="pres">
      <dgm:prSet presAssocID="{0A59268B-4C03-DE40-8146-262A3BB47C06}" presName="spaceBetweenRectangles" presStyleCnt="0"/>
      <dgm:spPr/>
    </dgm:pt>
    <dgm:pt modelId="{32CC1803-2EA4-504A-B1A5-EFB6FDF7F7DF}" type="pres">
      <dgm:prSet presAssocID="{F7B59B06-5889-524E-9B0A-F641ED229EA8}" presName="parentLin" presStyleCnt="0"/>
      <dgm:spPr/>
    </dgm:pt>
    <dgm:pt modelId="{43666538-D7E0-8B4D-8BBC-0BA57E75C089}" type="pres">
      <dgm:prSet presAssocID="{F7B59B06-5889-524E-9B0A-F641ED229EA8}" presName="parentLeftMargin" presStyleLbl="node1" presStyleIdx="1" presStyleCnt="3"/>
      <dgm:spPr/>
    </dgm:pt>
    <dgm:pt modelId="{EE9C60A0-F65E-D142-80C9-BC6702F5079F}" type="pres">
      <dgm:prSet presAssocID="{F7B59B06-5889-524E-9B0A-F641ED229EA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4B97D87-F146-D94A-830A-642E8E33D8D2}" type="pres">
      <dgm:prSet presAssocID="{F7B59B06-5889-524E-9B0A-F641ED229EA8}" presName="negativeSpace" presStyleCnt="0"/>
      <dgm:spPr/>
    </dgm:pt>
    <dgm:pt modelId="{58123E28-A397-804F-87E0-C0401AFF2B82}" type="pres">
      <dgm:prSet presAssocID="{F7B59B06-5889-524E-9B0A-F641ED229EA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8A2BE2D-3A25-D541-85D0-6D6ED094E22E}" type="presOf" srcId="{049AFAA4-77F0-FE47-89C3-D4D6A0927918}" destId="{02DFAD18-FFED-3C4C-AD9B-9470D1AB5CA3}" srcOrd="0" destOrd="0" presId="urn:microsoft.com/office/officeart/2005/8/layout/list1"/>
    <dgm:cxn modelId="{649E23CC-BF8A-3F44-8F66-BE32A3816584}" srcId="{049AFAA4-77F0-FE47-89C3-D4D6A0927918}" destId="{F7B59B06-5889-524E-9B0A-F641ED229EA8}" srcOrd="2" destOrd="0" parTransId="{4941FEAB-F1F1-BB42-A18C-FABA012B2921}" sibTransId="{3F87323C-59FC-1840-9F0B-8CFA38341B6F}"/>
    <dgm:cxn modelId="{EF64CD02-0598-C042-A37F-DEE9C3AF0E51}" type="presOf" srcId="{732662FB-FB8D-004A-B682-56912003BCCA}" destId="{8E535F1C-AF42-4446-91DE-DF7F553FC9F3}" srcOrd="1" destOrd="0" presId="urn:microsoft.com/office/officeart/2005/8/layout/list1"/>
    <dgm:cxn modelId="{0522DCBD-D2A3-7046-8261-A0AB17894761}" srcId="{049AFAA4-77F0-FE47-89C3-D4D6A0927918}" destId="{732662FB-FB8D-004A-B682-56912003BCCA}" srcOrd="0" destOrd="0" parTransId="{A5B9EDAC-36BD-1647-B77E-2A33A7ECD326}" sibTransId="{F500AE6B-0155-D74A-824B-0FFA11F1C454}"/>
    <dgm:cxn modelId="{2A0D3DD6-4312-2243-8F7A-C6F711599E3E}" type="presOf" srcId="{518F4186-BDD5-A242-8E9C-A9C46983DB3D}" destId="{48BA477A-476C-5F48-8946-A3D1DC873259}" srcOrd="1" destOrd="0" presId="urn:microsoft.com/office/officeart/2005/8/layout/list1"/>
    <dgm:cxn modelId="{B0C65903-6C70-C048-88FF-DA0805DF4272}" type="presOf" srcId="{518F4186-BDD5-A242-8E9C-A9C46983DB3D}" destId="{782421FE-7A58-1B4F-95BD-82DF6DFA1456}" srcOrd="0" destOrd="0" presId="urn:microsoft.com/office/officeart/2005/8/layout/list1"/>
    <dgm:cxn modelId="{366B73DC-28BC-024A-83AE-614900DCE73C}" type="presOf" srcId="{732662FB-FB8D-004A-B682-56912003BCCA}" destId="{476BB52C-3342-FA45-8300-180660181556}" srcOrd="0" destOrd="0" presId="urn:microsoft.com/office/officeart/2005/8/layout/list1"/>
    <dgm:cxn modelId="{50A0312C-3B31-9141-87FA-E547E63CDB1E}" type="presOf" srcId="{F7B59B06-5889-524E-9B0A-F641ED229EA8}" destId="{43666538-D7E0-8B4D-8BBC-0BA57E75C089}" srcOrd="0" destOrd="0" presId="urn:microsoft.com/office/officeart/2005/8/layout/list1"/>
    <dgm:cxn modelId="{E517BAD3-2BFC-024D-899B-E4ED18481308}" srcId="{049AFAA4-77F0-FE47-89C3-D4D6A0927918}" destId="{518F4186-BDD5-A242-8E9C-A9C46983DB3D}" srcOrd="1" destOrd="0" parTransId="{38DF7E80-9920-304C-95E7-4194889D9DC8}" sibTransId="{0A59268B-4C03-DE40-8146-262A3BB47C06}"/>
    <dgm:cxn modelId="{3BF41936-FFB5-A346-AA1C-69996470FFE7}" type="presOf" srcId="{F7B59B06-5889-524E-9B0A-F641ED229EA8}" destId="{EE9C60A0-F65E-D142-80C9-BC6702F5079F}" srcOrd="1" destOrd="0" presId="urn:microsoft.com/office/officeart/2005/8/layout/list1"/>
    <dgm:cxn modelId="{23F4F5F1-B268-9A48-9E9F-21BA191A3552}" type="presParOf" srcId="{02DFAD18-FFED-3C4C-AD9B-9470D1AB5CA3}" destId="{6670BD76-1602-AA47-A129-F38C0C3DDCF6}" srcOrd="0" destOrd="0" presId="urn:microsoft.com/office/officeart/2005/8/layout/list1"/>
    <dgm:cxn modelId="{4ECC792B-5BB3-BA47-A67F-6FB5C40ED02E}" type="presParOf" srcId="{6670BD76-1602-AA47-A129-F38C0C3DDCF6}" destId="{476BB52C-3342-FA45-8300-180660181556}" srcOrd="0" destOrd="0" presId="urn:microsoft.com/office/officeart/2005/8/layout/list1"/>
    <dgm:cxn modelId="{E19319C1-B35D-5B40-AFBB-B1BC925801C7}" type="presParOf" srcId="{6670BD76-1602-AA47-A129-F38C0C3DDCF6}" destId="{8E535F1C-AF42-4446-91DE-DF7F553FC9F3}" srcOrd="1" destOrd="0" presId="urn:microsoft.com/office/officeart/2005/8/layout/list1"/>
    <dgm:cxn modelId="{AAB28B5D-E419-554F-8BAC-F4B46015A1E5}" type="presParOf" srcId="{02DFAD18-FFED-3C4C-AD9B-9470D1AB5CA3}" destId="{F1A80204-BAF0-E043-8A0C-B5BDF83A2372}" srcOrd="1" destOrd="0" presId="urn:microsoft.com/office/officeart/2005/8/layout/list1"/>
    <dgm:cxn modelId="{5DF5953D-DD13-AA40-B7D4-211E88D26880}" type="presParOf" srcId="{02DFAD18-FFED-3C4C-AD9B-9470D1AB5CA3}" destId="{FDFB7F1C-EDAC-F347-AE79-52721D223465}" srcOrd="2" destOrd="0" presId="urn:microsoft.com/office/officeart/2005/8/layout/list1"/>
    <dgm:cxn modelId="{501EA52A-FB7A-724C-AC77-F87BF0A793B9}" type="presParOf" srcId="{02DFAD18-FFED-3C4C-AD9B-9470D1AB5CA3}" destId="{3075886F-6C77-9848-B51E-13A1DFF38103}" srcOrd="3" destOrd="0" presId="urn:microsoft.com/office/officeart/2005/8/layout/list1"/>
    <dgm:cxn modelId="{8A59864C-93F8-1041-804F-919C48A9572C}" type="presParOf" srcId="{02DFAD18-FFED-3C4C-AD9B-9470D1AB5CA3}" destId="{AE191FB2-3741-3E4B-BD75-33A6CA1E75E3}" srcOrd="4" destOrd="0" presId="urn:microsoft.com/office/officeart/2005/8/layout/list1"/>
    <dgm:cxn modelId="{DA330772-7387-384F-9824-F05ED52B37F0}" type="presParOf" srcId="{AE191FB2-3741-3E4B-BD75-33A6CA1E75E3}" destId="{782421FE-7A58-1B4F-95BD-82DF6DFA1456}" srcOrd="0" destOrd="0" presId="urn:microsoft.com/office/officeart/2005/8/layout/list1"/>
    <dgm:cxn modelId="{6F9FEAAD-E3B0-7D42-BAD9-5025A3995130}" type="presParOf" srcId="{AE191FB2-3741-3E4B-BD75-33A6CA1E75E3}" destId="{48BA477A-476C-5F48-8946-A3D1DC873259}" srcOrd="1" destOrd="0" presId="urn:microsoft.com/office/officeart/2005/8/layout/list1"/>
    <dgm:cxn modelId="{C45F9617-ACB3-7246-8A51-DB44468C6F4F}" type="presParOf" srcId="{02DFAD18-FFED-3C4C-AD9B-9470D1AB5CA3}" destId="{53FF9F1C-28B9-B345-B3D7-3F62CE4BCEC0}" srcOrd="5" destOrd="0" presId="urn:microsoft.com/office/officeart/2005/8/layout/list1"/>
    <dgm:cxn modelId="{DC6FF40C-EFFD-E64F-983D-6A462121B157}" type="presParOf" srcId="{02DFAD18-FFED-3C4C-AD9B-9470D1AB5CA3}" destId="{69067A19-263E-E84D-944E-3250F22DBAB4}" srcOrd="6" destOrd="0" presId="urn:microsoft.com/office/officeart/2005/8/layout/list1"/>
    <dgm:cxn modelId="{1ADBA04C-D8C3-E149-B904-ADBCDD1F0917}" type="presParOf" srcId="{02DFAD18-FFED-3C4C-AD9B-9470D1AB5CA3}" destId="{2A2A4460-1B82-8348-A2FC-15E0D2BF9E51}" srcOrd="7" destOrd="0" presId="urn:microsoft.com/office/officeart/2005/8/layout/list1"/>
    <dgm:cxn modelId="{D22058C6-AC0B-0346-880C-A3AFC68581CC}" type="presParOf" srcId="{02DFAD18-FFED-3C4C-AD9B-9470D1AB5CA3}" destId="{32CC1803-2EA4-504A-B1A5-EFB6FDF7F7DF}" srcOrd="8" destOrd="0" presId="urn:microsoft.com/office/officeart/2005/8/layout/list1"/>
    <dgm:cxn modelId="{43EB3FAA-7B9B-A044-A618-A953AF41E9FB}" type="presParOf" srcId="{32CC1803-2EA4-504A-B1A5-EFB6FDF7F7DF}" destId="{43666538-D7E0-8B4D-8BBC-0BA57E75C089}" srcOrd="0" destOrd="0" presId="urn:microsoft.com/office/officeart/2005/8/layout/list1"/>
    <dgm:cxn modelId="{C3312F02-C09E-4549-8B38-AF7BB37D3048}" type="presParOf" srcId="{32CC1803-2EA4-504A-B1A5-EFB6FDF7F7DF}" destId="{EE9C60A0-F65E-D142-80C9-BC6702F5079F}" srcOrd="1" destOrd="0" presId="urn:microsoft.com/office/officeart/2005/8/layout/list1"/>
    <dgm:cxn modelId="{E8A2023A-146F-5E47-A48B-02A407E33C58}" type="presParOf" srcId="{02DFAD18-FFED-3C4C-AD9B-9470D1AB5CA3}" destId="{64B97D87-F146-D94A-830A-642E8E33D8D2}" srcOrd="9" destOrd="0" presId="urn:microsoft.com/office/officeart/2005/8/layout/list1"/>
    <dgm:cxn modelId="{897208C3-C73F-9346-A1A0-389AEB720D71}" type="presParOf" srcId="{02DFAD18-FFED-3C4C-AD9B-9470D1AB5CA3}" destId="{58123E28-A397-804F-87E0-C0401AFF2B8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23926-6434-4843-AEE8-BA438B133A08}">
      <dsp:nvSpPr>
        <dsp:cNvPr id="0" name=""/>
        <dsp:cNvSpPr/>
      </dsp:nvSpPr>
      <dsp:spPr>
        <a:xfrm>
          <a:off x="0" y="30893"/>
          <a:ext cx="10058399" cy="1298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나는 내게 세례를 베푼 사제를 믿는 것이 아니라오직 홀로 죄인을 의롭게 하시는 그분을 믿는다</a:t>
          </a:r>
          <a:r>
            <a:rPr lang="en-US" altLang="ko-KR" sz="3000" kern="1200" dirty="0" smtClean="0"/>
            <a:t>.</a:t>
          </a:r>
          <a:endParaRPr lang="en-US" sz="3000" kern="1200" dirty="0"/>
        </a:p>
      </dsp:txBody>
      <dsp:txXfrm>
        <a:off x="63397" y="94290"/>
        <a:ext cx="9931605" cy="1171906"/>
      </dsp:txXfrm>
    </dsp:sp>
    <dsp:sp modelId="{77086C9B-0DC9-D64D-ABD8-05757DBEE209}">
      <dsp:nvSpPr>
        <dsp:cNvPr id="0" name=""/>
        <dsp:cNvSpPr/>
      </dsp:nvSpPr>
      <dsp:spPr>
        <a:xfrm>
          <a:off x="0" y="1329593"/>
          <a:ext cx="10058399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300" kern="1200" dirty="0" smtClean="0"/>
            <a:t>성례의 유효성은 개인의 인격에 영향을 받지 않는다</a:t>
          </a:r>
          <a:r>
            <a:rPr lang="en-US" altLang="ko-KR" sz="2300" kern="1200" dirty="0" smtClean="0"/>
            <a:t>.</a:t>
          </a:r>
          <a:r>
            <a:rPr lang="ko-KR" altLang="en-US" sz="2300" kern="1200" dirty="0" smtClean="0"/>
            <a:t> </a:t>
          </a:r>
          <a:endParaRPr lang="en-US" sz="2300" kern="1200" dirty="0"/>
        </a:p>
      </dsp:txBody>
      <dsp:txXfrm>
        <a:off x="0" y="1329593"/>
        <a:ext cx="10058399" cy="496800"/>
      </dsp:txXfrm>
    </dsp:sp>
    <dsp:sp modelId="{283AE9DE-686F-2945-8931-6024D13FA62F}">
      <dsp:nvSpPr>
        <dsp:cNvPr id="0" name=""/>
        <dsp:cNvSpPr/>
      </dsp:nvSpPr>
      <dsp:spPr>
        <a:xfrm>
          <a:off x="0" y="1826393"/>
          <a:ext cx="10058399" cy="1298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세례의</a:t>
          </a:r>
          <a:r>
            <a:rPr lang="ko-KR" altLang="en-US" sz="3000" kern="1200" baseline="0" dirty="0" smtClean="0"/>
            <a:t> 정당성과 효력을 구분 </a:t>
          </a:r>
          <a:endParaRPr lang="en-US" sz="3000" kern="1200" dirty="0"/>
        </a:p>
      </dsp:txBody>
      <dsp:txXfrm>
        <a:off x="63397" y="1889790"/>
        <a:ext cx="9931605" cy="1171906"/>
      </dsp:txXfrm>
    </dsp:sp>
    <dsp:sp modelId="{BE5ADB9C-3459-5343-B907-CF7512EA5BF1}">
      <dsp:nvSpPr>
        <dsp:cNvPr id="0" name=""/>
        <dsp:cNvSpPr/>
      </dsp:nvSpPr>
      <dsp:spPr>
        <a:xfrm>
          <a:off x="0" y="3125093"/>
          <a:ext cx="10058399" cy="77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300" kern="1200" dirty="0" smtClean="0"/>
            <a:t>세례의 정당성 </a:t>
          </a:r>
          <a:r>
            <a:rPr lang="en-US" altLang="ko-KR" sz="2300" kern="1200" dirty="0" smtClean="0"/>
            <a:t>-</a:t>
          </a:r>
          <a:r>
            <a:rPr lang="ko-KR" altLang="en-US" sz="2300" kern="1200" dirty="0" smtClean="0"/>
            <a:t> 삼위일체 하나님</a:t>
          </a:r>
          <a:r>
            <a:rPr lang="en-US" altLang="ko-KR" sz="2300" kern="1200" dirty="0" smtClean="0"/>
            <a:t>,</a:t>
          </a:r>
          <a:r>
            <a:rPr lang="ko-KR" altLang="en-US" sz="2300" kern="1200" baseline="0" dirty="0" smtClean="0"/>
            <a:t> 하지만 죄사함과 구원의 효력은 담보하지 못한다</a:t>
          </a:r>
          <a:r>
            <a:rPr lang="en-US" altLang="ko-KR" sz="2300" kern="1200" baseline="0" dirty="0" smtClean="0"/>
            <a:t>.</a:t>
          </a:r>
          <a:r>
            <a:rPr lang="ko-KR" altLang="en-US" sz="2300" kern="1200" baseline="0" dirty="0" smtClean="0"/>
            <a:t> 그러므로 반드시 교회에 되돌아와야 한다</a:t>
          </a:r>
          <a:r>
            <a:rPr lang="en-US" altLang="ko-KR" sz="2300" kern="1200" baseline="0" dirty="0" smtClean="0"/>
            <a:t>.</a:t>
          </a:r>
          <a:endParaRPr lang="en-US" sz="2300" kern="1200" dirty="0"/>
        </a:p>
      </dsp:txBody>
      <dsp:txXfrm>
        <a:off x="0" y="3125093"/>
        <a:ext cx="10058399" cy="7762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BFA-D0D3-AB4F-A019-2AA9635AEB0C}">
      <dsp:nvSpPr>
        <dsp:cNvPr id="0" name=""/>
        <dsp:cNvSpPr/>
      </dsp:nvSpPr>
      <dsp:spPr>
        <a:xfrm>
          <a:off x="-4445261" y="-681744"/>
          <a:ext cx="5295726" cy="5295726"/>
        </a:xfrm>
        <a:prstGeom prst="blockArc">
          <a:avLst>
            <a:gd name="adj1" fmla="val 18900000"/>
            <a:gd name="adj2" fmla="val 2700000"/>
            <a:gd name="adj3" fmla="val 408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FC9F8-4A92-6B46-8FAB-E66EA20A012D}">
      <dsp:nvSpPr>
        <dsp:cNvPr id="0" name=""/>
        <dsp:cNvSpPr/>
      </dsp:nvSpPr>
      <dsp:spPr>
        <a:xfrm>
          <a:off x="546953" y="393223"/>
          <a:ext cx="9458340" cy="7864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43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그리스도 중심적 해석 </a:t>
          </a:r>
          <a:endParaRPr lang="en-US" sz="3800" kern="1200" dirty="0"/>
        </a:p>
      </dsp:txBody>
      <dsp:txXfrm>
        <a:off x="546953" y="393223"/>
        <a:ext cx="9458340" cy="786447"/>
      </dsp:txXfrm>
    </dsp:sp>
    <dsp:sp modelId="{960F8D9E-7621-0A45-8681-E90263E55D09}">
      <dsp:nvSpPr>
        <dsp:cNvPr id="0" name=""/>
        <dsp:cNvSpPr/>
      </dsp:nvSpPr>
      <dsp:spPr>
        <a:xfrm>
          <a:off x="55424" y="294917"/>
          <a:ext cx="983059" cy="9830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839F9B-AAAB-4946-9064-D990E3EBC7E3}">
      <dsp:nvSpPr>
        <dsp:cNvPr id="0" name=""/>
        <dsp:cNvSpPr/>
      </dsp:nvSpPr>
      <dsp:spPr>
        <a:xfrm>
          <a:off x="832827" y="1572894"/>
          <a:ext cx="9172467" cy="7864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43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하나님 사랑과 이웃 사랑 </a:t>
          </a:r>
          <a:endParaRPr lang="en-US" sz="3800" kern="1200" dirty="0"/>
        </a:p>
      </dsp:txBody>
      <dsp:txXfrm>
        <a:off x="832827" y="1572894"/>
        <a:ext cx="9172467" cy="786447"/>
      </dsp:txXfrm>
    </dsp:sp>
    <dsp:sp modelId="{A0B08977-1F6B-094E-9B26-8701774053AD}">
      <dsp:nvSpPr>
        <dsp:cNvPr id="0" name=""/>
        <dsp:cNvSpPr/>
      </dsp:nvSpPr>
      <dsp:spPr>
        <a:xfrm>
          <a:off x="341297" y="1474588"/>
          <a:ext cx="983059" cy="9830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261810-9FE4-9A45-AE5D-C28457069662}">
      <dsp:nvSpPr>
        <dsp:cNvPr id="0" name=""/>
        <dsp:cNvSpPr/>
      </dsp:nvSpPr>
      <dsp:spPr>
        <a:xfrm>
          <a:off x="546953" y="2752565"/>
          <a:ext cx="9458340" cy="7864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43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교정과 인도 </a:t>
          </a:r>
          <a:r>
            <a:rPr lang="en-US" altLang="ko-KR" sz="3800" kern="1200" dirty="0" smtClean="0"/>
            <a:t>-</a:t>
          </a:r>
          <a:r>
            <a:rPr lang="ko-KR" altLang="en-US" sz="3800" kern="1200" dirty="0" smtClean="0"/>
            <a:t> 신앙의 기준 </a:t>
          </a:r>
          <a:endParaRPr lang="en-US" sz="3800" kern="1200" dirty="0"/>
        </a:p>
      </dsp:txBody>
      <dsp:txXfrm>
        <a:off x="546953" y="2752565"/>
        <a:ext cx="9458340" cy="786447"/>
      </dsp:txXfrm>
    </dsp:sp>
    <dsp:sp modelId="{27AAD528-FD5F-6E45-B05B-52372BA221D5}">
      <dsp:nvSpPr>
        <dsp:cNvPr id="0" name=""/>
        <dsp:cNvSpPr/>
      </dsp:nvSpPr>
      <dsp:spPr>
        <a:xfrm>
          <a:off x="55424" y="2654259"/>
          <a:ext cx="983059" cy="9830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A64E3-E780-A840-B9EF-D8CBFF7065D6}">
      <dsp:nvSpPr>
        <dsp:cNvPr id="0" name=""/>
        <dsp:cNvSpPr/>
      </dsp:nvSpPr>
      <dsp:spPr>
        <a:xfrm>
          <a:off x="0" y="853358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8FCA44-6F1B-7249-A93D-1F5E8905986F}">
      <dsp:nvSpPr>
        <dsp:cNvPr id="0" name=""/>
        <dsp:cNvSpPr/>
      </dsp:nvSpPr>
      <dsp:spPr>
        <a:xfrm>
          <a:off x="502920" y="528638"/>
          <a:ext cx="704088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설교자가 하나님의 말씀에 감동하라</a:t>
          </a:r>
          <a:r>
            <a:rPr lang="en-US" altLang="ko-KR" sz="2200" kern="1200" dirty="0" smtClean="0"/>
            <a:t>.</a:t>
          </a:r>
          <a:r>
            <a:rPr lang="ko-KR" altLang="en-US" sz="2200" kern="1200" dirty="0" smtClean="0"/>
            <a:t> </a:t>
          </a:r>
          <a:endParaRPr lang="en-US" sz="2200" kern="1200" dirty="0"/>
        </a:p>
      </dsp:txBody>
      <dsp:txXfrm>
        <a:off x="534623" y="560341"/>
        <a:ext cx="6977474" cy="586034"/>
      </dsp:txXfrm>
    </dsp:sp>
    <dsp:sp modelId="{6632E329-ABD9-1342-8463-9739EB07CD4D}">
      <dsp:nvSpPr>
        <dsp:cNvPr id="0" name=""/>
        <dsp:cNvSpPr/>
      </dsp:nvSpPr>
      <dsp:spPr>
        <a:xfrm>
          <a:off x="0" y="1851278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84FD3-FBB6-784F-ACBA-940DC74510B7}">
      <dsp:nvSpPr>
        <dsp:cNvPr id="0" name=""/>
        <dsp:cNvSpPr/>
      </dsp:nvSpPr>
      <dsp:spPr>
        <a:xfrm>
          <a:off x="502920" y="1526558"/>
          <a:ext cx="704088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사랑하는 자를 잃어버린 상실감을 가지고 설교하라</a:t>
          </a:r>
          <a:r>
            <a:rPr lang="en-US" altLang="ko-KR" sz="2200" kern="1200" dirty="0" smtClean="0"/>
            <a:t>.</a:t>
          </a:r>
          <a:r>
            <a:rPr lang="ko-KR" altLang="en-US" sz="2200" kern="1200" dirty="0" smtClean="0"/>
            <a:t> </a:t>
          </a:r>
          <a:endParaRPr lang="en-US" sz="2200" kern="1200" dirty="0"/>
        </a:p>
      </dsp:txBody>
      <dsp:txXfrm>
        <a:off x="534623" y="1558261"/>
        <a:ext cx="6977474" cy="586034"/>
      </dsp:txXfrm>
    </dsp:sp>
    <dsp:sp modelId="{63E2CCC8-5C20-734A-BFFF-6A2EAC5C1AEE}">
      <dsp:nvSpPr>
        <dsp:cNvPr id="0" name=""/>
        <dsp:cNvSpPr/>
      </dsp:nvSpPr>
      <dsp:spPr>
        <a:xfrm>
          <a:off x="0" y="2849198"/>
          <a:ext cx="10058399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FBC1D-B2B3-B147-B59D-D66EDDA7A588}">
      <dsp:nvSpPr>
        <dsp:cNvPr id="0" name=""/>
        <dsp:cNvSpPr/>
      </dsp:nvSpPr>
      <dsp:spPr>
        <a:xfrm>
          <a:off x="502920" y="2524478"/>
          <a:ext cx="704088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회중의 감정에 호소하고 민감하게 반응하라</a:t>
          </a:r>
          <a:r>
            <a:rPr lang="en-US" altLang="ko-KR" sz="2200" kern="1200" dirty="0" smtClean="0"/>
            <a:t>.</a:t>
          </a:r>
          <a:r>
            <a:rPr lang="ko-KR" altLang="en-US" sz="2200" kern="1200" dirty="0" smtClean="0"/>
            <a:t> </a:t>
          </a:r>
        </a:p>
      </dsp:txBody>
      <dsp:txXfrm>
        <a:off x="534623" y="2556181"/>
        <a:ext cx="697747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AC1D7-61C3-B245-A470-AEC11A033E4F}">
      <dsp:nvSpPr>
        <dsp:cNvPr id="0" name=""/>
        <dsp:cNvSpPr/>
      </dsp:nvSpPr>
      <dsp:spPr>
        <a:xfrm>
          <a:off x="0" y="60045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662CD-407D-2647-8C0D-BCA70A152C58}">
      <dsp:nvSpPr>
        <dsp:cNvPr id="0" name=""/>
        <dsp:cNvSpPr/>
      </dsp:nvSpPr>
      <dsp:spPr>
        <a:xfrm>
          <a:off x="502920" y="20193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외적</a:t>
          </a:r>
          <a:r>
            <a:rPr lang="en-US" altLang="ko-KR" sz="2700" kern="1200" dirty="0" smtClean="0"/>
            <a:t>,</a:t>
          </a:r>
          <a:r>
            <a:rPr lang="ko-KR" altLang="en-US" sz="2700" kern="1200" dirty="0" smtClean="0"/>
            <a:t> 내적 말씀 </a:t>
          </a:r>
          <a:r>
            <a:rPr lang="en-US" altLang="ko-KR" sz="2700" kern="1200" dirty="0" smtClean="0"/>
            <a:t>-</a:t>
          </a:r>
          <a:r>
            <a:rPr lang="ko-KR" altLang="en-US" sz="2700" kern="1200" dirty="0" smtClean="0"/>
            <a:t> 성례전과 성례전의 효능 </a:t>
          </a:r>
          <a:endParaRPr lang="en-US" sz="2700" kern="1200" dirty="0"/>
        </a:p>
      </dsp:txBody>
      <dsp:txXfrm>
        <a:off x="541828" y="240846"/>
        <a:ext cx="6963064" cy="719224"/>
      </dsp:txXfrm>
    </dsp:sp>
    <dsp:sp modelId="{1496242A-B529-3A42-9913-37C06AD44191}">
      <dsp:nvSpPr>
        <dsp:cNvPr id="0" name=""/>
        <dsp:cNvSpPr/>
      </dsp:nvSpPr>
      <dsp:spPr>
        <a:xfrm>
          <a:off x="0" y="182517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E6914-084A-354F-8026-E19FBE3676B8}">
      <dsp:nvSpPr>
        <dsp:cNvPr id="0" name=""/>
        <dsp:cNvSpPr/>
      </dsp:nvSpPr>
      <dsp:spPr>
        <a:xfrm>
          <a:off x="502920" y="142665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먼저 내적인 말씀이 표지에 그 요소를 제공</a:t>
          </a:r>
          <a:endParaRPr lang="en-US" sz="2700" kern="1200" dirty="0"/>
        </a:p>
      </dsp:txBody>
      <dsp:txXfrm>
        <a:off x="541828" y="1465566"/>
        <a:ext cx="6963064" cy="719224"/>
      </dsp:txXfrm>
    </dsp:sp>
    <dsp:sp modelId="{26FBA6DB-64CD-FD46-A48D-C6FED0B78D9D}">
      <dsp:nvSpPr>
        <dsp:cNvPr id="0" name=""/>
        <dsp:cNvSpPr/>
      </dsp:nvSpPr>
      <dsp:spPr>
        <a:xfrm>
          <a:off x="0" y="304989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CF2C1-C5CF-764D-B235-3514731E9C1E}">
      <dsp:nvSpPr>
        <dsp:cNvPr id="0" name=""/>
        <dsp:cNvSpPr/>
      </dsp:nvSpPr>
      <dsp:spPr>
        <a:xfrm>
          <a:off x="502920" y="265137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그리스도와 실제적인 영적 공동체 </a:t>
          </a:r>
          <a:endParaRPr lang="en-US" sz="2700" kern="1200" dirty="0"/>
        </a:p>
      </dsp:txBody>
      <dsp:txXfrm>
        <a:off x="541828" y="2690286"/>
        <a:ext cx="6963064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357BE-3334-6D48-BAF8-91E514773F87}">
      <dsp:nvSpPr>
        <dsp:cNvPr id="0" name=""/>
        <dsp:cNvSpPr/>
      </dsp:nvSpPr>
      <dsp:spPr>
        <a:xfrm>
          <a:off x="0" y="4487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32BB4-A1B5-4246-8AB7-52EADD64179A}">
      <dsp:nvSpPr>
        <dsp:cNvPr id="0" name=""/>
        <dsp:cNvSpPr/>
      </dsp:nvSpPr>
      <dsp:spPr>
        <a:xfrm>
          <a:off x="502920" y="59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삼위일체의 형식 </a:t>
          </a:r>
          <a:endParaRPr lang="en-US" sz="3000" kern="1200" dirty="0"/>
        </a:p>
      </dsp:txBody>
      <dsp:txXfrm>
        <a:off x="546151" y="49149"/>
        <a:ext cx="6954418" cy="799138"/>
      </dsp:txXfrm>
    </dsp:sp>
    <dsp:sp modelId="{FEA56575-CDC7-3449-B051-F8DC84C79290}">
      <dsp:nvSpPr>
        <dsp:cNvPr id="0" name=""/>
        <dsp:cNvSpPr/>
      </dsp:nvSpPr>
      <dsp:spPr>
        <a:xfrm>
          <a:off x="0" y="18095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1C004-A7AF-9946-A78A-5C4E18B93D98}">
      <dsp:nvSpPr>
        <dsp:cNvPr id="0" name=""/>
        <dsp:cNvSpPr/>
      </dsp:nvSpPr>
      <dsp:spPr>
        <a:xfrm>
          <a:off x="502920" y="13667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수세자의 믿음의 고백 </a:t>
          </a:r>
          <a:endParaRPr lang="en-US" sz="3000" kern="1200" dirty="0"/>
        </a:p>
      </dsp:txBody>
      <dsp:txXfrm>
        <a:off x="546151" y="1409949"/>
        <a:ext cx="6954418" cy="799138"/>
      </dsp:txXfrm>
    </dsp:sp>
    <dsp:sp modelId="{B4E635C1-51B9-A14B-9BCE-ECAC5CAE5B2F}">
      <dsp:nvSpPr>
        <dsp:cNvPr id="0" name=""/>
        <dsp:cNvSpPr/>
      </dsp:nvSpPr>
      <dsp:spPr>
        <a:xfrm>
          <a:off x="0" y="31703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6C4B0-4B0C-764E-866A-C37014314F91}">
      <dsp:nvSpPr>
        <dsp:cNvPr id="0" name=""/>
        <dsp:cNvSpPr/>
      </dsp:nvSpPr>
      <dsp:spPr>
        <a:xfrm>
          <a:off x="502920" y="27275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집례자 </a:t>
          </a:r>
          <a:r>
            <a:rPr lang="en-US" altLang="ko-KR" sz="3000" kern="1200" dirty="0" smtClean="0"/>
            <a:t>-</a:t>
          </a:r>
          <a:r>
            <a:rPr lang="ko-KR" altLang="en-US" sz="3000" kern="1200" dirty="0" smtClean="0"/>
            <a:t> 변수</a:t>
          </a:r>
          <a:endParaRPr lang="en-US" sz="3000" kern="1200" dirty="0"/>
        </a:p>
      </dsp:txBody>
      <dsp:txXfrm>
        <a:off x="546151" y="2770749"/>
        <a:ext cx="6954418" cy="799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925DF-5B32-3247-AE4B-C5427A0FB979}">
      <dsp:nvSpPr>
        <dsp:cNvPr id="0" name=""/>
        <dsp:cNvSpPr/>
      </dsp:nvSpPr>
      <dsp:spPr>
        <a:xfrm>
          <a:off x="4023360" y="480"/>
          <a:ext cx="6035040" cy="1872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200" kern="1200" dirty="0" smtClean="0"/>
            <a:t>구성원의 거룩성 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200" kern="1200" dirty="0" smtClean="0"/>
            <a:t>종말론적</a:t>
          </a:r>
          <a:r>
            <a:rPr lang="en-US" altLang="ko-KR" sz="3200" kern="1200" dirty="0" smtClean="0"/>
            <a:t>,</a:t>
          </a:r>
          <a:r>
            <a:rPr lang="ko-KR" altLang="en-US" sz="3200" kern="1200" baseline="0" dirty="0" smtClean="0"/>
            <a:t> 경험적 </a:t>
          </a:r>
          <a:endParaRPr lang="en-US" sz="3200" kern="1200" dirty="0"/>
        </a:p>
      </dsp:txBody>
      <dsp:txXfrm>
        <a:off x="4023360" y="234485"/>
        <a:ext cx="5333027" cy="1404027"/>
      </dsp:txXfrm>
    </dsp:sp>
    <dsp:sp modelId="{CE3C5D40-D482-624E-9DCC-1585F30FC651}">
      <dsp:nvSpPr>
        <dsp:cNvPr id="0" name=""/>
        <dsp:cNvSpPr/>
      </dsp:nvSpPr>
      <dsp:spPr>
        <a:xfrm>
          <a:off x="0" y="480"/>
          <a:ext cx="4023360" cy="18720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도나투스 </a:t>
          </a:r>
          <a:endParaRPr lang="en-US" sz="3700" kern="1200" dirty="0"/>
        </a:p>
      </dsp:txBody>
      <dsp:txXfrm>
        <a:off x="91385" y="91865"/>
        <a:ext cx="3840590" cy="1689266"/>
      </dsp:txXfrm>
    </dsp:sp>
    <dsp:sp modelId="{68881432-C1FD-494D-9523-A445C5F05C20}">
      <dsp:nvSpPr>
        <dsp:cNvPr id="0" name=""/>
        <dsp:cNvSpPr/>
      </dsp:nvSpPr>
      <dsp:spPr>
        <a:xfrm>
          <a:off x="4023360" y="2059720"/>
          <a:ext cx="6035040" cy="1872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200" kern="1200" dirty="0" smtClean="0"/>
            <a:t>본질적 교회와 외형적 교회 </a:t>
          </a:r>
          <a:endParaRPr lang="en-US" sz="3200" kern="1200" dirty="0"/>
        </a:p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200" kern="1200" dirty="0" smtClean="0"/>
            <a:t> 종말론</a:t>
          </a:r>
          <a:r>
            <a:rPr lang="ko-KR" altLang="en-US" sz="3200" kern="1200" baseline="0" dirty="0" smtClean="0"/>
            <a:t> </a:t>
          </a:r>
          <a:r>
            <a:rPr lang="en-US" altLang="ko-KR" sz="3200" kern="1200" baseline="0" dirty="0" smtClean="0"/>
            <a:t>-</a:t>
          </a:r>
          <a:r>
            <a:rPr lang="ko-KR" altLang="en-US" sz="3200" kern="1200" baseline="0" dirty="0" smtClean="0"/>
            <a:t> 완전한 교회</a:t>
          </a:r>
          <a:r>
            <a:rPr lang="ko-KR" altLang="en-US" sz="3200" kern="1200" dirty="0" smtClean="0"/>
            <a:t> </a:t>
          </a:r>
          <a:endParaRPr lang="en-US" sz="3200" kern="1200" dirty="0"/>
        </a:p>
      </dsp:txBody>
      <dsp:txXfrm>
        <a:off x="4023360" y="2293725"/>
        <a:ext cx="5333027" cy="1404027"/>
      </dsp:txXfrm>
    </dsp:sp>
    <dsp:sp modelId="{6FE47F85-812D-3947-8E4A-242BE5D89A0D}">
      <dsp:nvSpPr>
        <dsp:cNvPr id="0" name=""/>
        <dsp:cNvSpPr/>
      </dsp:nvSpPr>
      <dsp:spPr>
        <a:xfrm>
          <a:off x="0" y="2059720"/>
          <a:ext cx="4023360" cy="18720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아우구스티누스</a:t>
          </a:r>
          <a:endParaRPr lang="en-US" sz="3700" kern="1200" dirty="0"/>
        </a:p>
      </dsp:txBody>
      <dsp:txXfrm>
        <a:off x="91385" y="2151105"/>
        <a:ext cx="3840590" cy="1689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9780D-B10D-CF41-9BB8-E5C08F667BB4}">
      <dsp:nvSpPr>
        <dsp:cNvPr id="0" name=""/>
        <dsp:cNvSpPr/>
      </dsp:nvSpPr>
      <dsp:spPr>
        <a:xfrm>
          <a:off x="0" y="60045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7DF7C-6A52-BE46-984A-24383348CF5C}">
      <dsp:nvSpPr>
        <dsp:cNvPr id="0" name=""/>
        <dsp:cNvSpPr/>
      </dsp:nvSpPr>
      <dsp:spPr>
        <a:xfrm>
          <a:off x="502920" y="20193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거룩한 공동체 </a:t>
          </a:r>
          <a:r>
            <a:rPr lang="en-US" altLang="ko-KR" sz="2700" kern="1200" dirty="0" smtClean="0"/>
            <a:t>-</a:t>
          </a:r>
          <a:r>
            <a:rPr lang="ko-KR" altLang="en-US" sz="2700" kern="1200" dirty="0" smtClean="0"/>
            <a:t>사랑과 신앙의 내적 공동체</a:t>
          </a:r>
          <a:endParaRPr lang="en-US" sz="2700" kern="1200" dirty="0"/>
        </a:p>
      </dsp:txBody>
      <dsp:txXfrm>
        <a:off x="541828" y="240846"/>
        <a:ext cx="6963064" cy="719224"/>
      </dsp:txXfrm>
    </dsp:sp>
    <dsp:sp modelId="{BF316576-8B91-8948-931B-87C1EF42D5E7}">
      <dsp:nvSpPr>
        <dsp:cNvPr id="0" name=""/>
        <dsp:cNvSpPr/>
      </dsp:nvSpPr>
      <dsp:spPr>
        <a:xfrm>
          <a:off x="0" y="182517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8C2C8-A78A-974D-B5F5-274641C553FF}">
      <dsp:nvSpPr>
        <dsp:cNvPr id="0" name=""/>
        <dsp:cNvSpPr/>
      </dsp:nvSpPr>
      <dsp:spPr>
        <a:xfrm>
          <a:off x="502920" y="142665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하나님과의 연합 </a:t>
          </a:r>
          <a:r>
            <a:rPr lang="en-US" altLang="ko-KR" sz="2700" kern="1200" dirty="0" smtClean="0"/>
            <a:t>-</a:t>
          </a:r>
          <a:r>
            <a:rPr lang="ko-KR" altLang="en-US" sz="2700" kern="1200" dirty="0" smtClean="0"/>
            <a:t>신비한 그리스도의 몸 </a:t>
          </a:r>
          <a:endParaRPr lang="en-US" sz="2700" kern="1200" dirty="0"/>
        </a:p>
      </dsp:txBody>
      <dsp:txXfrm>
        <a:off x="541828" y="1465566"/>
        <a:ext cx="6963064" cy="719224"/>
      </dsp:txXfrm>
    </dsp:sp>
    <dsp:sp modelId="{B4FF8B7B-C0FF-D24D-94B7-B933601AC43C}">
      <dsp:nvSpPr>
        <dsp:cNvPr id="0" name=""/>
        <dsp:cNvSpPr/>
      </dsp:nvSpPr>
      <dsp:spPr>
        <a:xfrm>
          <a:off x="0" y="3049898"/>
          <a:ext cx="10058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03F72-43BF-0A4F-97CB-6BEE99892E4C}">
      <dsp:nvSpPr>
        <dsp:cNvPr id="0" name=""/>
        <dsp:cNvSpPr/>
      </dsp:nvSpPr>
      <dsp:spPr>
        <a:xfrm>
          <a:off x="502920" y="2651378"/>
          <a:ext cx="7040880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외적인 교회는 섞여있는 몸 </a:t>
          </a:r>
          <a:endParaRPr lang="en-US" sz="2700" kern="1200" dirty="0"/>
        </a:p>
      </dsp:txBody>
      <dsp:txXfrm>
        <a:off x="541828" y="2690286"/>
        <a:ext cx="6963064" cy="7192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D2B6F-9682-BD4C-8182-D0C6514B0E59}">
      <dsp:nvSpPr>
        <dsp:cNvPr id="0" name=""/>
        <dsp:cNvSpPr/>
      </dsp:nvSpPr>
      <dsp:spPr>
        <a:xfrm>
          <a:off x="0" y="701618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B3AC47-35E7-024F-8AFB-C624DEFE0B0D}">
      <dsp:nvSpPr>
        <dsp:cNvPr id="0" name=""/>
        <dsp:cNvSpPr/>
      </dsp:nvSpPr>
      <dsp:spPr>
        <a:xfrm>
          <a:off x="502920" y="332618"/>
          <a:ext cx="704088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하나님이 본래적 교회 </a:t>
          </a:r>
          <a:r>
            <a:rPr lang="en-US" altLang="ko-KR" sz="2500" kern="1200" dirty="0" smtClean="0"/>
            <a:t>-</a:t>
          </a:r>
          <a:r>
            <a:rPr lang="ko-KR" altLang="en-US" sz="2500" kern="1200" dirty="0" smtClean="0"/>
            <a:t> 예정 </a:t>
          </a:r>
          <a:endParaRPr lang="en-US" sz="2500" kern="1200" dirty="0"/>
        </a:p>
      </dsp:txBody>
      <dsp:txXfrm>
        <a:off x="538946" y="368644"/>
        <a:ext cx="6968828" cy="665948"/>
      </dsp:txXfrm>
    </dsp:sp>
    <dsp:sp modelId="{254B0DC1-03EB-3243-9760-BB9C3FC86254}">
      <dsp:nvSpPr>
        <dsp:cNvPr id="0" name=""/>
        <dsp:cNvSpPr/>
      </dsp:nvSpPr>
      <dsp:spPr>
        <a:xfrm>
          <a:off x="0" y="1835618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98157-CD15-2148-82BE-32A51FD4A6BA}">
      <dsp:nvSpPr>
        <dsp:cNvPr id="0" name=""/>
        <dsp:cNvSpPr/>
      </dsp:nvSpPr>
      <dsp:spPr>
        <a:xfrm>
          <a:off x="502920" y="1466618"/>
          <a:ext cx="704088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선택받은 수</a:t>
          </a:r>
          <a:r>
            <a:rPr lang="en-US" altLang="ko-KR" sz="2500" kern="1200" dirty="0" smtClean="0"/>
            <a:t>-</a:t>
          </a:r>
          <a:r>
            <a:rPr lang="ko-KR" altLang="en-US" sz="2500" kern="1200" dirty="0" smtClean="0"/>
            <a:t> 외적</a:t>
          </a:r>
          <a:r>
            <a:rPr lang="en-US" altLang="ko-KR" sz="2500" kern="1200" baseline="0" dirty="0" smtClean="0"/>
            <a:t>,</a:t>
          </a:r>
          <a:r>
            <a:rPr lang="ko-KR" altLang="en-US" sz="2500" kern="1200" baseline="0" dirty="0" smtClean="0"/>
            <a:t> 내적 신도 공동체와 불일치 </a:t>
          </a:r>
          <a:endParaRPr lang="en-US" sz="2500" kern="1200" dirty="0"/>
        </a:p>
      </dsp:txBody>
      <dsp:txXfrm>
        <a:off x="538946" y="1502644"/>
        <a:ext cx="6968828" cy="665948"/>
      </dsp:txXfrm>
    </dsp:sp>
    <dsp:sp modelId="{0E26CCD8-D0F9-AF47-BFB4-FAA3FE87A14F}">
      <dsp:nvSpPr>
        <dsp:cNvPr id="0" name=""/>
        <dsp:cNvSpPr/>
      </dsp:nvSpPr>
      <dsp:spPr>
        <a:xfrm>
          <a:off x="0" y="2969618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2C44A-5C2E-9C4A-AFCD-8A3C5C7E30FF}">
      <dsp:nvSpPr>
        <dsp:cNvPr id="0" name=""/>
        <dsp:cNvSpPr/>
      </dsp:nvSpPr>
      <dsp:spPr>
        <a:xfrm>
          <a:off x="502920" y="2600618"/>
          <a:ext cx="704088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미래의 완성자까지 포함 </a:t>
          </a:r>
          <a:endParaRPr lang="en-US" sz="2500" kern="1200" dirty="0"/>
        </a:p>
      </dsp:txBody>
      <dsp:txXfrm>
        <a:off x="538946" y="2636644"/>
        <a:ext cx="6968828" cy="6659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9DB12-7C80-C44E-9C21-01E7E83629CD}">
      <dsp:nvSpPr>
        <dsp:cNvPr id="0" name=""/>
        <dsp:cNvSpPr/>
      </dsp:nvSpPr>
      <dsp:spPr>
        <a:xfrm>
          <a:off x="0" y="41378"/>
          <a:ext cx="10058399" cy="875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나는 알기 위해서 믿는다</a:t>
          </a:r>
          <a:r>
            <a:rPr lang="en-US" altLang="ko-KR" sz="3400" kern="1200" dirty="0" smtClean="0"/>
            <a:t>.</a:t>
          </a:r>
          <a:r>
            <a:rPr lang="ko-KR" altLang="en-US" sz="3400" kern="1200" dirty="0" smtClean="0"/>
            <a:t> </a:t>
          </a:r>
          <a:r>
            <a:rPr lang="en-US" altLang="ko-KR" sz="3400" kern="1200" dirty="0" smtClean="0"/>
            <a:t>Credo</a:t>
          </a:r>
          <a:r>
            <a:rPr lang="en-US" altLang="ko-KR" sz="3400" kern="1200" baseline="0" dirty="0" smtClean="0"/>
            <a:t> </a:t>
          </a:r>
          <a:r>
            <a:rPr lang="en-US" altLang="ko-KR" sz="3400" kern="1200" baseline="0" dirty="0" err="1" smtClean="0"/>
            <a:t>ut</a:t>
          </a:r>
          <a:r>
            <a:rPr lang="en-US" altLang="ko-KR" sz="3400" kern="1200" baseline="0" dirty="0" smtClean="0"/>
            <a:t> </a:t>
          </a:r>
          <a:r>
            <a:rPr lang="en-US" altLang="ko-KR" sz="3400" kern="1200" baseline="0" dirty="0" err="1" smtClean="0"/>
            <a:t>intelligam</a:t>
          </a:r>
          <a:r>
            <a:rPr lang="en-US" altLang="ko-KR" sz="3400" kern="1200" baseline="0" dirty="0" smtClean="0"/>
            <a:t>.</a:t>
          </a:r>
          <a:endParaRPr lang="en-US" sz="3400" kern="1200" dirty="0"/>
        </a:p>
      </dsp:txBody>
      <dsp:txXfrm>
        <a:off x="42722" y="84100"/>
        <a:ext cx="9972955" cy="789716"/>
      </dsp:txXfrm>
    </dsp:sp>
    <dsp:sp modelId="{13B43C77-B66C-A649-8315-EFF6300F8388}">
      <dsp:nvSpPr>
        <dsp:cNvPr id="0" name=""/>
        <dsp:cNvSpPr/>
      </dsp:nvSpPr>
      <dsp:spPr>
        <a:xfrm>
          <a:off x="0" y="916538"/>
          <a:ext cx="10058399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700" kern="1200" dirty="0"/>
        </a:p>
      </dsp:txBody>
      <dsp:txXfrm>
        <a:off x="0" y="916538"/>
        <a:ext cx="10058399" cy="563040"/>
      </dsp:txXfrm>
    </dsp:sp>
    <dsp:sp modelId="{3CA1A44E-8550-3A4C-B0C1-372A70DC59FE}">
      <dsp:nvSpPr>
        <dsp:cNvPr id="0" name=""/>
        <dsp:cNvSpPr/>
      </dsp:nvSpPr>
      <dsp:spPr>
        <a:xfrm>
          <a:off x="0" y="1479578"/>
          <a:ext cx="10058399" cy="875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성경의 권위 </a:t>
          </a:r>
          <a:r>
            <a:rPr lang="en-US" altLang="ko-KR" sz="3400" kern="1200" dirty="0" smtClean="0"/>
            <a:t>-</a:t>
          </a:r>
          <a:r>
            <a:rPr lang="ko-KR" altLang="en-US" sz="3400" kern="1200" dirty="0" smtClean="0"/>
            <a:t> 유한성</a:t>
          </a:r>
          <a:r>
            <a:rPr lang="en-US" altLang="ko-KR" sz="3400" kern="1200" dirty="0" smtClean="0"/>
            <a:t>,</a:t>
          </a:r>
          <a:r>
            <a:rPr lang="ko-KR" altLang="en-US" sz="3400" kern="1200" dirty="0" smtClean="0"/>
            <a:t> 미숙한 존재</a:t>
          </a:r>
          <a:r>
            <a:rPr lang="en-US" altLang="ko-KR" sz="3400" kern="1200" dirty="0" smtClean="0"/>
            <a:t>,</a:t>
          </a:r>
          <a:r>
            <a:rPr lang="ko-KR" altLang="en-US" sz="3400" kern="1200" dirty="0" smtClean="0"/>
            <a:t> 죄인임을 고백</a:t>
          </a:r>
          <a:endParaRPr lang="en-US" sz="3400" kern="1200" dirty="0"/>
        </a:p>
      </dsp:txBody>
      <dsp:txXfrm>
        <a:off x="42722" y="1522300"/>
        <a:ext cx="9972955" cy="789716"/>
      </dsp:txXfrm>
    </dsp:sp>
    <dsp:sp modelId="{1E2DDDA6-5E94-274F-B493-972AC589886E}">
      <dsp:nvSpPr>
        <dsp:cNvPr id="0" name=""/>
        <dsp:cNvSpPr/>
      </dsp:nvSpPr>
      <dsp:spPr>
        <a:xfrm>
          <a:off x="0" y="2452658"/>
          <a:ext cx="10058399" cy="875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성경의 권위 확증의 방법 </a:t>
          </a:r>
          <a:r>
            <a:rPr lang="en-US" altLang="ko-KR" sz="3400" kern="1200" dirty="0" smtClean="0"/>
            <a:t>-</a:t>
          </a:r>
          <a:r>
            <a:rPr lang="ko-KR" altLang="en-US" sz="3400" kern="1200" dirty="0" smtClean="0"/>
            <a:t> 교회의 권위 </a:t>
          </a:r>
          <a:endParaRPr lang="en-US" sz="3400" kern="1200" dirty="0"/>
        </a:p>
      </dsp:txBody>
      <dsp:txXfrm>
        <a:off x="42722" y="2495380"/>
        <a:ext cx="9972955" cy="789716"/>
      </dsp:txXfrm>
    </dsp:sp>
    <dsp:sp modelId="{11E216AF-8FE7-3E4B-982F-044A76F669C7}">
      <dsp:nvSpPr>
        <dsp:cNvPr id="0" name=""/>
        <dsp:cNvSpPr/>
      </dsp:nvSpPr>
      <dsp:spPr>
        <a:xfrm>
          <a:off x="0" y="3327818"/>
          <a:ext cx="10058399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Regular</a:t>
          </a:r>
          <a:r>
            <a:rPr lang="en-US" sz="2700" kern="1200" baseline="0" dirty="0" smtClean="0"/>
            <a:t> </a:t>
          </a:r>
          <a:r>
            <a:rPr lang="en-US" sz="2700" kern="1200" baseline="0" dirty="0" err="1" smtClean="0"/>
            <a:t>fidei</a:t>
          </a:r>
          <a:r>
            <a:rPr lang="en-US" sz="2700" kern="1200" baseline="0" dirty="0" smtClean="0"/>
            <a:t> </a:t>
          </a:r>
          <a:endParaRPr lang="en-US" sz="2700" kern="1200" dirty="0"/>
        </a:p>
      </dsp:txBody>
      <dsp:txXfrm>
        <a:off x="0" y="3327818"/>
        <a:ext cx="10058399" cy="563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FF48C-2835-B34A-8CFC-404A951A11A9}">
      <dsp:nvSpPr>
        <dsp:cNvPr id="0" name=""/>
        <dsp:cNvSpPr/>
      </dsp:nvSpPr>
      <dsp:spPr>
        <a:xfrm>
          <a:off x="539287" y="0"/>
          <a:ext cx="2516631" cy="1887473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6F5F30-73BB-E148-AFE3-71B7618251E1}">
      <dsp:nvSpPr>
        <dsp:cNvPr id="0" name=""/>
        <dsp:cNvSpPr/>
      </dsp:nvSpPr>
      <dsp:spPr>
        <a:xfrm>
          <a:off x="3131418" y="0"/>
          <a:ext cx="5632704" cy="1887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baseline="0" dirty="0" smtClean="0"/>
            <a:t> </a:t>
          </a:r>
          <a:r>
            <a:rPr lang="ko-KR" altLang="en-US" sz="6500" kern="1200" baseline="0" dirty="0" smtClean="0"/>
            <a:t>문자적 해석 </a:t>
          </a:r>
          <a:endParaRPr lang="en-US" sz="6500" kern="1200" dirty="0"/>
        </a:p>
      </dsp:txBody>
      <dsp:txXfrm>
        <a:off x="3131418" y="0"/>
        <a:ext cx="5632704" cy="1887473"/>
      </dsp:txXfrm>
    </dsp:sp>
    <dsp:sp modelId="{C922ABC4-6981-3F4A-AFB0-D04BC87BD469}">
      <dsp:nvSpPr>
        <dsp:cNvPr id="0" name=""/>
        <dsp:cNvSpPr/>
      </dsp:nvSpPr>
      <dsp:spPr>
        <a:xfrm>
          <a:off x="1294277" y="2044763"/>
          <a:ext cx="2516631" cy="1887473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2A82B6-E395-094E-B6B8-240FA24093E2}">
      <dsp:nvSpPr>
        <dsp:cNvPr id="0" name=""/>
        <dsp:cNvSpPr/>
      </dsp:nvSpPr>
      <dsp:spPr>
        <a:xfrm>
          <a:off x="3886408" y="2044763"/>
          <a:ext cx="5632704" cy="1887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상징적 해석 </a:t>
          </a:r>
          <a:endParaRPr lang="en-US" sz="6500" kern="1200" dirty="0"/>
        </a:p>
      </dsp:txBody>
      <dsp:txXfrm>
        <a:off x="3886408" y="2044763"/>
        <a:ext cx="5632704" cy="18874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B7F1C-EDAC-F347-AE79-52721D223465}">
      <dsp:nvSpPr>
        <dsp:cNvPr id="0" name=""/>
        <dsp:cNvSpPr/>
      </dsp:nvSpPr>
      <dsp:spPr>
        <a:xfrm>
          <a:off x="0" y="4487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35F1C-AF42-4446-91DE-DF7F553FC9F3}">
      <dsp:nvSpPr>
        <dsp:cNvPr id="0" name=""/>
        <dsp:cNvSpPr/>
      </dsp:nvSpPr>
      <dsp:spPr>
        <a:xfrm>
          <a:off x="502920" y="59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성경의 저자에 부합 </a:t>
          </a:r>
          <a:endParaRPr lang="en-US" sz="3000" kern="1200" dirty="0"/>
        </a:p>
      </dsp:txBody>
      <dsp:txXfrm>
        <a:off x="546151" y="49149"/>
        <a:ext cx="6954418" cy="799138"/>
      </dsp:txXfrm>
    </dsp:sp>
    <dsp:sp modelId="{69067A19-263E-E84D-944E-3250F22DBAB4}">
      <dsp:nvSpPr>
        <dsp:cNvPr id="0" name=""/>
        <dsp:cNvSpPr/>
      </dsp:nvSpPr>
      <dsp:spPr>
        <a:xfrm>
          <a:off x="0" y="18095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A477A-476C-5F48-8946-A3D1DC873259}">
      <dsp:nvSpPr>
        <dsp:cNvPr id="0" name=""/>
        <dsp:cNvSpPr/>
      </dsp:nvSpPr>
      <dsp:spPr>
        <a:xfrm>
          <a:off x="502920" y="13667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교회의 신앙과 사랑의 덕에 일치 </a:t>
          </a:r>
          <a:endParaRPr lang="en-US" sz="3000" kern="1200" dirty="0"/>
        </a:p>
      </dsp:txBody>
      <dsp:txXfrm>
        <a:off x="546151" y="1409949"/>
        <a:ext cx="6954418" cy="799138"/>
      </dsp:txXfrm>
    </dsp:sp>
    <dsp:sp modelId="{58123E28-A397-804F-87E0-C0401AFF2B82}">
      <dsp:nvSpPr>
        <dsp:cNvPr id="0" name=""/>
        <dsp:cNvSpPr/>
      </dsp:nvSpPr>
      <dsp:spPr>
        <a:xfrm>
          <a:off x="0" y="3170318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C60A0-F65E-D142-80C9-BC6702F5079F}">
      <dsp:nvSpPr>
        <dsp:cNvPr id="0" name=""/>
        <dsp:cNvSpPr/>
      </dsp:nvSpPr>
      <dsp:spPr>
        <a:xfrm>
          <a:off x="502920" y="2727518"/>
          <a:ext cx="704088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비기독교인의 수긍 </a:t>
          </a:r>
          <a:endParaRPr lang="en-US" sz="3000" kern="1200" dirty="0"/>
        </a:p>
      </dsp:txBody>
      <dsp:txXfrm>
        <a:off x="546151" y="2770749"/>
        <a:ext cx="695441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FE4CB-1577-DA42-862A-C7B6706A8F9A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66D3B-FEA6-4E41-8655-D8211BC1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9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집례자는 바뀔 수 있지만 성례는 언제나 바뀌지 않는다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성례는 그 자체로서 거룩한 것이지 인간들을 통해 거룩해지는 것이 아니다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따라서 기독교 세례의 성례전은 하나이고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 모두가 동일한 것이어서 이단들에게조차 정당한 것이며 거룩성을 잃지 않는다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66D3B-FEA6-4E41-8655-D8211BC1F7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1)</a:t>
            </a:r>
            <a:r>
              <a:rPr lang="ko-KR" altLang="en-US" dirty="0" smtClean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자신이 느끼지 못하는 것을 다른 누군가로부터 경탄을 자아내기 위해서 이야기하는 것은 시간낭비일 뿐이다</a:t>
            </a:r>
            <a:r>
              <a:rPr lang="en-US" altLang="ko-KR" dirty="0" smtClean="0"/>
              <a:t>.”</a:t>
            </a:r>
            <a:r>
              <a:rPr lang="ko-KR" alt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66D3B-FEA6-4E41-8655-D8211BC1F7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4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생애 </a:t>
            </a:r>
            <a:r>
              <a:rPr lang="en-US" altLang="ko-KR" dirty="0" smtClean="0"/>
              <a:t>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도나투스 논쟁과 성경 해석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24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기호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signum</a:t>
            </a:r>
            <a:r>
              <a:rPr lang="en-US" altLang="ko-KR" dirty="0" smtClean="0"/>
              <a:t>)</a:t>
            </a:r>
            <a:r>
              <a:rPr lang="ko-KR" altLang="en-US" dirty="0" smtClean="0"/>
              <a:t>론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988681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371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의미결정의 기준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89235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5369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상징적 해석은 어떻게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3200" dirty="0" smtClean="0"/>
              <a:t>성경의 말씀을 문자적으로 기독교인의 덕과 신앙의 진리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교리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에 일치하지 않을 때 상징적 해석을 시도 </a:t>
            </a:r>
          </a:p>
          <a:p>
            <a:r>
              <a:rPr lang="en-US" altLang="ko-KR" sz="3200" dirty="0" smtClean="0"/>
              <a:t>1)</a:t>
            </a:r>
            <a:r>
              <a:rPr lang="ko-KR" altLang="en-US" sz="3200" dirty="0" smtClean="0"/>
              <a:t> 기독교인의 덕 </a:t>
            </a:r>
            <a:r>
              <a:rPr lang="en-US" altLang="ko-KR" sz="3200" dirty="0" smtClean="0"/>
              <a:t>–</a:t>
            </a:r>
            <a:r>
              <a:rPr lang="ko-KR" altLang="en-US" sz="3200" dirty="0" smtClean="0"/>
              <a:t> 하나님과 이웃에 대한 사랑 </a:t>
            </a:r>
          </a:p>
          <a:p>
            <a:r>
              <a:rPr lang="en-US" altLang="ko-KR" sz="3200" dirty="0" smtClean="0"/>
              <a:t>2)</a:t>
            </a:r>
            <a:r>
              <a:rPr lang="ko-KR" altLang="en-US" sz="3200" dirty="0" smtClean="0"/>
              <a:t> 신앙의 진리 </a:t>
            </a:r>
            <a:r>
              <a:rPr lang="en-US" altLang="ko-KR" sz="3200" dirty="0" smtClean="0"/>
              <a:t>–</a:t>
            </a:r>
            <a:r>
              <a:rPr lang="ko-KR" altLang="en-US" sz="3200" dirty="0" smtClean="0"/>
              <a:t> 하나님과 이웃에 대해 알게 하는 가르침 </a:t>
            </a:r>
          </a:p>
          <a:p>
            <a:r>
              <a:rPr lang="ko-KR" altLang="en-US" sz="3200" dirty="0" smtClean="0"/>
              <a:t>사회와 시대의 관습에 맞지 않는다거나 자신들의 의견에 일치하지 않는다는 이유로 상징적 해석을 시도하는 것을 금지한다</a:t>
            </a:r>
            <a:r>
              <a:rPr lang="en-US" altLang="ko-KR" sz="3200" dirty="0" smtClean="0"/>
              <a:t>.</a:t>
            </a:r>
            <a:r>
              <a:rPr lang="ko-KR" altLang="en-US" sz="3200" dirty="0" smtClean="0"/>
              <a:t> </a:t>
            </a:r>
            <a:endParaRPr lang="en-US" sz="3200" dirty="0"/>
          </a:p>
        </p:txBody>
      </p:sp>
      <p:sp>
        <p:nvSpPr>
          <p:cNvPr id="4" name="Cloud Callout 3"/>
          <p:cNvSpPr/>
          <p:nvPr/>
        </p:nvSpPr>
        <p:spPr>
          <a:xfrm>
            <a:off x="7731888" y="358815"/>
            <a:ext cx="3393311" cy="180484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왜 이 단어를가 바로 이 순간 하나님의 무한한 독백 속에 등장하는가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상징해석의 한계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746409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9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저자의 의도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우리가 책을 읽을 때는 모두 그 저자가 책에서 말하려고 하는 뜻을 찾아 이해하려고 노력합니다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…</a:t>
            </a:r>
            <a:r>
              <a:rPr lang="ko-KR" altLang="en-US" sz="2800" dirty="0" smtClean="0"/>
              <a:t> 따라서 우리가 성경을 읽고 그 저자의 의도를 파악하려고 할 때 그 해석이 본래 저자가 의도한 바와 다를 수 있습니다만 그 해석이 진실된 마음의 빛이 되신 당신께서 우리에게 보여주신 진리라고 이해한다고 해서 우리에게 무슨 해가 되겠습니까</a:t>
            </a:r>
            <a:r>
              <a:rPr lang="en-US" altLang="ko-KR" sz="2800" dirty="0" smtClean="0"/>
              <a:t>?</a:t>
            </a:r>
            <a:r>
              <a:rPr lang="ko-KR" altLang="en-US" sz="2800" dirty="0" smtClean="0"/>
              <a:t> 그것이 저자가 의도한 바는 아닐지라도 우리는 진리의 한면을 알게 되는 것이 아닙니까</a:t>
            </a:r>
            <a:r>
              <a:rPr lang="en-US" altLang="ko-KR" sz="2800" dirty="0" smtClean="0"/>
              <a:t>?</a:t>
            </a:r>
            <a:r>
              <a:rPr lang="ko-KR" alt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245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설교의 원칙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7846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40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성례론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28225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04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성례전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26388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01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세례의 상수와 변수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407118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128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왜 성례의 효력은 상실하는가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1.</a:t>
            </a:r>
            <a:r>
              <a:rPr lang="ko-KR" altLang="en-US" sz="2400" dirty="0" smtClean="0"/>
              <a:t> 세례는 죄사함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영적 갱신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성례전적 교제의 참여 등 여러가지 효력을 발생시킨다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이러한 효력은 참된 교회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가톨릭교회만이 가지고 있는 특성이다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</a:p>
          <a:p>
            <a:r>
              <a:rPr lang="en-US" altLang="ko-KR" sz="2400" dirty="0" smtClean="0"/>
              <a:t>2.</a:t>
            </a:r>
            <a:r>
              <a:rPr lang="ko-KR" altLang="en-US" sz="2400" dirty="0" smtClean="0"/>
              <a:t> 분파주의자도 정당성을 가지고 있지만 효력은 결여되어 온전한 세계가 되기 위해서는 가톨릭교회로 돌아와야 한다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pPr marL="0" indent="0">
              <a:buNone/>
            </a:pPr>
            <a:r>
              <a:rPr lang="ko-KR" altLang="en-US" sz="2400" dirty="0" smtClean="0"/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99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교회론 비교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256341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351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교회론 </a:t>
            </a:r>
            <a:r>
              <a:rPr lang="en-US" altLang="ko-KR" dirty="0" smtClean="0"/>
              <a:t>1</a:t>
            </a:r>
            <a:r>
              <a:rPr lang="ko-KR" alt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705324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449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교회론 </a:t>
            </a:r>
            <a:r>
              <a:rPr lang="en-US" altLang="ko-KR" dirty="0" smtClean="0"/>
              <a:t>2</a:t>
            </a:r>
            <a:r>
              <a:rPr lang="ko-KR" alt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366219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51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성경 해석 원칙 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547141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363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비누</Template>
  <TotalTime>87</TotalTime>
  <Words>470</Words>
  <Application>Microsoft Macintosh PowerPoint</Application>
  <PresentationFormat>Widescreen</PresentationFormat>
  <Paragraphs>66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맑은 고딕</vt:lpstr>
      <vt:lpstr>Calibri</vt:lpstr>
      <vt:lpstr>Century Gothic</vt:lpstr>
      <vt:lpstr>Garamond</vt:lpstr>
      <vt:lpstr>Savon</vt:lpstr>
      <vt:lpstr>아우구스티누스의 생애 5</vt:lpstr>
      <vt:lpstr>아우구스티누스의 성례론 </vt:lpstr>
      <vt:lpstr>성례전 </vt:lpstr>
      <vt:lpstr>세례의 상수와 변수 </vt:lpstr>
      <vt:lpstr>왜 성례의 효력은 상실하는가? </vt:lpstr>
      <vt:lpstr>교회론 비교  </vt:lpstr>
      <vt:lpstr>아우구스티누스의 교회론 1 </vt:lpstr>
      <vt:lpstr>아우구스티누스의 교회론 2 </vt:lpstr>
      <vt:lpstr>성경 해석 원칙 </vt:lpstr>
      <vt:lpstr>기호(signum)론 </vt:lpstr>
      <vt:lpstr>의미결정의 기준 </vt:lpstr>
      <vt:lpstr>상징적 해석은 어떻게? </vt:lpstr>
      <vt:lpstr>상징해석의 한계 </vt:lpstr>
      <vt:lpstr>저자의 의도 </vt:lpstr>
      <vt:lpstr>설교의 원칙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아우구스티누스의 생애 5</dc:title>
  <dc:creator>Microsoft Office User</dc:creator>
  <cp:lastModifiedBy>Microsoft Office User</cp:lastModifiedBy>
  <cp:revision>9</cp:revision>
  <dcterms:created xsi:type="dcterms:W3CDTF">2015-10-13T13:15:51Z</dcterms:created>
  <dcterms:modified xsi:type="dcterms:W3CDTF">2015-10-13T15:15:06Z</dcterms:modified>
</cp:coreProperties>
</file>