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59" r:id="rId4"/>
    <p:sldId id="265" r:id="rId5"/>
    <p:sldId id="260" r:id="rId6"/>
    <p:sldId id="261" r:id="rId7"/>
    <p:sldId id="258" r:id="rId8"/>
    <p:sldId id="257" r:id="rId9"/>
    <p:sldId id="266" r:id="rId10"/>
    <p:sldId id="263" r:id="rId11"/>
    <p:sldId id="267" r:id="rId12"/>
    <p:sldId id="262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44AD41-6097-43D0-9DDC-82536EC9DF7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180EE3F-4106-4A4B-A7DD-F90AE7983A36}">
      <dgm:prSet phldrT="[텍스트]"/>
      <dgm:spPr/>
      <dgm:t>
        <a:bodyPr/>
        <a:lstStyle/>
        <a:p>
          <a:pPr latinLnBrk="1"/>
          <a:r>
            <a:rPr lang="en-US" altLang="ko-KR" dirty="0" smtClean="0"/>
            <a:t>30</a:t>
          </a:r>
          <a:r>
            <a:rPr lang="ko-KR" altLang="en-US" dirty="0" smtClean="0"/>
            <a:t>년 전쟁 </a:t>
          </a:r>
          <a:r>
            <a:rPr lang="en-US" altLang="ko-KR" dirty="0" smtClean="0"/>
            <a:t>(1648</a:t>
          </a:r>
          <a:r>
            <a:rPr lang="ko-KR" altLang="en-US" dirty="0" smtClean="0"/>
            <a:t>년 종결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87E21B46-7FA9-4E3D-8B5B-9C4D5BF701D4}" type="parTrans" cxnId="{2B4FB3FD-B510-448C-8761-71E4950700A9}">
      <dgm:prSet/>
      <dgm:spPr/>
      <dgm:t>
        <a:bodyPr/>
        <a:lstStyle/>
        <a:p>
          <a:pPr latinLnBrk="1"/>
          <a:endParaRPr lang="ko-KR" altLang="en-US"/>
        </a:p>
      </dgm:t>
    </dgm:pt>
    <dgm:pt modelId="{0367E3E2-4F8F-4EF1-8022-E898C054E09D}" type="sibTrans" cxnId="{2B4FB3FD-B510-448C-8761-71E4950700A9}">
      <dgm:prSet/>
      <dgm:spPr/>
      <dgm:t>
        <a:bodyPr/>
        <a:lstStyle/>
        <a:p>
          <a:pPr latinLnBrk="1"/>
          <a:endParaRPr lang="ko-KR" altLang="en-US"/>
        </a:p>
      </dgm:t>
    </dgm:pt>
    <dgm:pt modelId="{FE86BA0B-25ED-4515-AFB3-99E484680FB2}">
      <dgm:prSet phldrT="[텍스트]"/>
      <dgm:spPr/>
      <dgm:t>
        <a:bodyPr/>
        <a:lstStyle/>
        <a:p>
          <a:pPr latinLnBrk="1"/>
          <a:r>
            <a:rPr lang="ko-KR" altLang="en-US" dirty="0" smtClean="0"/>
            <a:t>개신교의 지위약화 </a:t>
          </a:r>
          <a:endParaRPr lang="ko-KR" altLang="en-US" dirty="0"/>
        </a:p>
      </dgm:t>
    </dgm:pt>
    <dgm:pt modelId="{F177D25B-1107-49A2-8648-32E191C0BB3A}" type="parTrans" cxnId="{65E576A4-C009-4124-9599-360E9A5EF2B7}">
      <dgm:prSet/>
      <dgm:spPr/>
      <dgm:t>
        <a:bodyPr/>
        <a:lstStyle/>
        <a:p>
          <a:pPr latinLnBrk="1"/>
          <a:endParaRPr lang="ko-KR" altLang="en-US"/>
        </a:p>
      </dgm:t>
    </dgm:pt>
    <dgm:pt modelId="{5C7FC6B5-E2D7-4287-AB9D-49BD8D59B427}" type="sibTrans" cxnId="{65E576A4-C009-4124-9599-360E9A5EF2B7}">
      <dgm:prSet/>
      <dgm:spPr/>
      <dgm:t>
        <a:bodyPr/>
        <a:lstStyle/>
        <a:p>
          <a:pPr latinLnBrk="1"/>
          <a:endParaRPr lang="ko-KR" altLang="en-US"/>
        </a:p>
      </dgm:t>
    </dgm:pt>
    <dgm:pt modelId="{8F36310E-CC51-434A-8E7B-F5884CA1B657}">
      <dgm:prSet phldrT="[텍스트]"/>
      <dgm:spPr/>
      <dgm:t>
        <a:bodyPr/>
        <a:lstStyle/>
        <a:p>
          <a:pPr latinLnBrk="1"/>
          <a:r>
            <a:rPr lang="ko-KR" altLang="en-US" dirty="0" smtClean="0"/>
            <a:t>칼빈주의 국가</a:t>
          </a:r>
          <a:r>
            <a:rPr lang="en-US" altLang="ko-KR" dirty="0" smtClean="0"/>
            <a:t>, </a:t>
          </a:r>
          <a:r>
            <a:rPr lang="ko-KR" altLang="en-US" dirty="0" err="1" smtClean="0"/>
            <a:t>루터파</a:t>
          </a:r>
          <a:r>
            <a:rPr lang="ko-KR" altLang="en-US" dirty="0" smtClean="0"/>
            <a:t> 국가 형성 </a:t>
          </a:r>
          <a:endParaRPr lang="ko-KR" altLang="en-US" dirty="0"/>
        </a:p>
      </dgm:t>
    </dgm:pt>
    <dgm:pt modelId="{A2E090F4-CEF3-4CD1-8BFA-681786626064}" type="parTrans" cxnId="{FE6BDCB9-A2E7-4792-A144-F338207F5D5F}">
      <dgm:prSet/>
      <dgm:spPr/>
      <dgm:t>
        <a:bodyPr/>
        <a:lstStyle/>
        <a:p>
          <a:pPr latinLnBrk="1"/>
          <a:endParaRPr lang="ko-KR" altLang="en-US"/>
        </a:p>
      </dgm:t>
    </dgm:pt>
    <dgm:pt modelId="{3D412557-39C1-4579-93C1-287D1A30BB06}" type="sibTrans" cxnId="{FE6BDCB9-A2E7-4792-A144-F338207F5D5F}">
      <dgm:prSet/>
      <dgm:spPr/>
      <dgm:t>
        <a:bodyPr/>
        <a:lstStyle/>
        <a:p>
          <a:pPr latinLnBrk="1"/>
          <a:endParaRPr lang="ko-KR" altLang="en-US"/>
        </a:p>
      </dgm:t>
    </dgm:pt>
    <dgm:pt modelId="{F63E36D7-6B56-4185-ACF5-772359A2FB68}">
      <dgm:prSet phldrT="[텍스트]"/>
      <dgm:spPr/>
      <dgm:t>
        <a:bodyPr/>
        <a:lstStyle/>
        <a:p>
          <a:pPr latinLnBrk="1"/>
          <a:r>
            <a:rPr lang="ko-KR" altLang="en-US" dirty="0" smtClean="0"/>
            <a:t>조국에 대한 기독교인으로서의 문화적 충성 </a:t>
          </a:r>
          <a:endParaRPr lang="ko-KR" altLang="en-US" dirty="0"/>
        </a:p>
      </dgm:t>
    </dgm:pt>
    <dgm:pt modelId="{139C9FA0-B04D-4695-9BCA-7CA023C425C3}" type="parTrans" cxnId="{7F7B87BF-9A89-4579-9531-78E91FF38B03}">
      <dgm:prSet/>
      <dgm:spPr/>
      <dgm:t>
        <a:bodyPr/>
        <a:lstStyle/>
        <a:p>
          <a:pPr latinLnBrk="1"/>
          <a:endParaRPr lang="ko-KR" altLang="en-US"/>
        </a:p>
      </dgm:t>
    </dgm:pt>
    <dgm:pt modelId="{2E074EAA-6FB7-447F-BB24-70619A5015D8}" type="sibTrans" cxnId="{7F7B87BF-9A89-4579-9531-78E91FF38B03}">
      <dgm:prSet/>
      <dgm:spPr/>
      <dgm:t>
        <a:bodyPr/>
        <a:lstStyle/>
        <a:p>
          <a:pPr latinLnBrk="1"/>
          <a:endParaRPr lang="ko-KR" altLang="en-US"/>
        </a:p>
      </dgm:t>
    </dgm:pt>
    <dgm:pt modelId="{3CDCA233-614B-454B-8BC4-53DDEEBF7A5D}" type="pres">
      <dgm:prSet presAssocID="{D144AD41-6097-43D0-9DDC-82536EC9DF7E}" presName="linear" presStyleCnt="0">
        <dgm:presLayoutVars>
          <dgm:animLvl val="lvl"/>
          <dgm:resizeHandles val="exact"/>
        </dgm:presLayoutVars>
      </dgm:prSet>
      <dgm:spPr/>
    </dgm:pt>
    <dgm:pt modelId="{55D7C479-4973-4E70-8521-F0A08002BA89}" type="pres">
      <dgm:prSet presAssocID="{C180EE3F-4106-4A4B-A7DD-F90AE7983A3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82575E44-B86C-4376-BE87-57A206B4106C}" type="pres">
      <dgm:prSet presAssocID="{C180EE3F-4106-4A4B-A7DD-F90AE7983A36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C827200F-660A-4AF6-A4F2-467CA8BFA957}" type="pres">
      <dgm:prSet presAssocID="{8F36310E-CC51-434A-8E7B-F5884CA1B6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8C1897-FD91-415E-80A4-40C536A055FF}" type="pres">
      <dgm:prSet presAssocID="{8F36310E-CC51-434A-8E7B-F5884CA1B657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23AE71B-D6A6-43DF-A9FB-9F69A56CA851}" type="presOf" srcId="{C180EE3F-4106-4A4B-A7DD-F90AE7983A36}" destId="{55D7C479-4973-4E70-8521-F0A08002BA89}" srcOrd="0" destOrd="0" presId="urn:microsoft.com/office/officeart/2005/8/layout/vList2"/>
    <dgm:cxn modelId="{D24A76FD-B32E-4AE8-B071-E36F3116B0B3}" type="presOf" srcId="{D144AD41-6097-43D0-9DDC-82536EC9DF7E}" destId="{3CDCA233-614B-454B-8BC4-53DDEEBF7A5D}" srcOrd="0" destOrd="0" presId="urn:microsoft.com/office/officeart/2005/8/layout/vList2"/>
    <dgm:cxn modelId="{F82C3373-5660-4511-865D-C71F96D69964}" type="presOf" srcId="{F63E36D7-6B56-4185-ACF5-772359A2FB68}" destId="{FA8C1897-FD91-415E-80A4-40C536A055FF}" srcOrd="0" destOrd="0" presId="urn:microsoft.com/office/officeart/2005/8/layout/vList2"/>
    <dgm:cxn modelId="{C9211CB1-68F5-4BE5-928C-06C7C8F89B04}" type="presOf" srcId="{8F36310E-CC51-434A-8E7B-F5884CA1B657}" destId="{C827200F-660A-4AF6-A4F2-467CA8BFA957}" srcOrd="0" destOrd="0" presId="urn:microsoft.com/office/officeart/2005/8/layout/vList2"/>
    <dgm:cxn modelId="{65E576A4-C009-4124-9599-360E9A5EF2B7}" srcId="{C180EE3F-4106-4A4B-A7DD-F90AE7983A36}" destId="{FE86BA0B-25ED-4515-AFB3-99E484680FB2}" srcOrd="0" destOrd="0" parTransId="{F177D25B-1107-49A2-8648-32E191C0BB3A}" sibTransId="{5C7FC6B5-E2D7-4287-AB9D-49BD8D59B427}"/>
    <dgm:cxn modelId="{871C8DFB-1FEE-460E-A575-8C9A0BB0DA44}" type="presOf" srcId="{FE86BA0B-25ED-4515-AFB3-99E484680FB2}" destId="{82575E44-B86C-4376-BE87-57A206B4106C}" srcOrd="0" destOrd="0" presId="urn:microsoft.com/office/officeart/2005/8/layout/vList2"/>
    <dgm:cxn modelId="{2B4FB3FD-B510-448C-8761-71E4950700A9}" srcId="{D144AD41-6097-43D0-9DDC-82536EC9DF7E}" destId="{C180EE3F-4106-4A4B-A7DD-F90AE7983A36}" srcOrd="0" destOrd="0" parTransId="{87E21B46-7FA9-4E3D-8B5B-9C4D5BF701D4}" sibTransId="{0367E3E2-4F8F-4EF1-8022-E898C054E09D}"/>
    <dgm:cxn modelId="{FE6BDCB9-A2E7-4792-A144-F338207F5D5F}" srcId="{D144AD41-6097-43D0-9DDC-82536EC9DF7E}" destId="{8F36310E-CC51-434A-8E7B-F5884CA1B657}" srcOrd="1" destOrd="0" parTransId="{A2E090F4-CEF3-4CD1-8BFA-681786626064}" sibTransId="{3D412557-39C1-4579-93C1-287D1A30BB06}"/>
    <dgm:cxn modelId="{7F7B87BF-9A89-4579-9531-78E91FF38B03}" srcId="{8F36310E-CC51-434A-8E7B-F5884CA1B657}" destId="{F63E36D7-6B56-4185-ACF5-772359A2FB68}" srcOrd="0" destOrd="0" parTransId="{139C9FA0-B04D-4695-9BCA-7CA023C425C3}" sibTransId="{2E074EAA-6FB7-447F-BB24-70619A5015D8}"/>
    <dgm:cxn modelId="{A110997D-9413-4221-B295-25E8F854ABD0}" type="presParOf" srcId="{3CDCA233-614B-454B-8BC4-53DDEEBF7A5D}" destId="{55D7C479-4973-4E70-8521-F0A08002BA89}" srcOrd="0" destOrd="0" presId="urn:microsoft.com/office/officeart/2005/8/layout/vList2"/>
    <dgm:cxn modelId="{FA977687-EA29-4A09-B288-994CF7976EA0}" type="presParOf" srcId="{3CDCA233-614B-454B-8BC4-53DDEEBF7A5D}" destId="{82575E44-B86C-4376-BE87-57A206B4106C}" srcOrd="1" destOrd="0" presId="urn:microsoft.com/office/officeart/2005/8/layout/vList2"/>
    <dgm:cxn modelId="{6A2910A0-E552-404D-AF90-1CAC227902FE}" type="presParOf" srcId="{3CDCA233-614B-454B-8BC4-53DDEEBF7A5D}" destId="{C827200F-660A-4AF6-A4F2-467CA8BFA957}" srcOrd="2" destOrd="0" presId="urn:microsoft.com/office/officeart/2005/8/layout/vList2"/>
    <dgm:cxn modelId="{62F62FA8-A7BE-4896-B8FB-5C67468BFDC9}" type="presParOf" srcId="{3CDCA233-614B-454B-8BC4-53DDEEBF7A5D}" destId="{FA8C1897-FD91-415E-80A4-40C536A055FF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61893-0879-4FA0-81AD-37552577D2CC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233150D9-5B1D-4C29-8040-F8790496C1C2}">
      <dgm:prSet phldrT="[텍스트]"/>
      <dgm:spPr/>
      <dgm:t>
        <a:bodyPr/>
        <a:lstStyle/>
        <a:p>
          <a:pPr latinLnBrk="1"/>
          <a:r>
            <a:rPr lang="ko-KR" altLang="en-US" dirty="0" smtClean="0"/>
            <a:t>긍정적 </a:t>
          </a:r>
          <a:endParaRPr lang="ko-KR" altLang="en-US" dirty="0"/>
        </a:p>
      </dgm:t>
    </dgm:pt>
    <dgm:pt modelId="{29400C0F-F0AD-47AB-AA78-3D9780E6A243}" type="parTrans" cxnId="{3DEA0F90-3C4E-49A0-AE71-C98A975CF8DC}">
      <dgm:prSet/>
      <dgm:spPr/>
      <dgm:t>
        <a:bodyPr/>
        <a:lstStyle/>
        <a:p>
          <a:pPr latinLnBrk="1"/>
          <a:endParaRPr lang="ko-KR" altLang="en-US"/>
        </a:p>
      </dgm:t>
    </dgm:pt>
    <dgm:pt modelId="{4AB6E9A8-470E-4F0E-8260-D5951C0B0A2A}" type="sibTrans" cxnId="{3DEA0F90-3C4E-49A0-AE71-C98A975CF8DC}">
      <dgm:prSet/>
      <dgm:spPr/>
      <dgm:t>
        <a:bodyPr/>
        <a:lstStyle/>
        <a:p>
          <a:pPr latinLnBrk="1"/>
          <a:endParaRPr lang="ko-KR" altLang="en-US"/>
        </a:p>
      </dgm:t>
    </dgm:pt>
    <dgm:pt modelId="{622853E8-0339-47E9-930D-23F0220CE3E4}">
      <dgm:prSet phldrT="[텍스트]"/>
      <dgm:spPr/>
      <dgm:t>
        <a:bodyPr/>
        <a:lstStyle/>
        <a:p>
          <a:pPr latinLnBrk="1"/>
          <a:r>
            <a:rPr lang="ko-KR" altLang="en-US" dirty="0" smtClean="0"/>
            <a:t>종교다원화</a:t>
          </a:r>
          <a:endParaRPr lang="ko-KR" altLang="en-US" dirty="0"/>
        </a:p>
      </dgm:t>
    </dgm:pt>
    <dgm:pt modelId="{E76E40E1-5357-4238-A13F-50F97E029ACB}" type="parTrans" cxnId="{91DDB74D-3F15-4E8E-92BC-D6602860B060}">
      <dgm:prSet/>
      <dgm:spPr/>
      <dgm:t>
        <a:bodyPr/>
        <a:lstStyle/>
        <a:p>
          <a:pPr latinLnBrk="1"/>
          <a:endParaRPr lang="ko-KR" altLang="en-US"/>
        </a:p>
      </dgm:t>
    </dgm:pt>
    <dgm:pt modelId="{5EAE2BF0-A6E5-42A0-875F-14BE76AED724}" type="sibTrans" cxnId="{91DDB74D-3F15-4E8E-92BC-D6602860B060}">
      <dgm:prSet/>
      <dgm:spPr/>
      <dgm:t>
        <a:bodyPr/>
        <a:lstStyle/>
        <a:p>
          <a:pPr latinLnBrk="1"/>
          <a:endParaRPr lang="ko-KR" altLang="en-US"/>
        </a:p>
      </dgm:t>
    </dgm:pt>
    <dgm:pt modelId="{B4E0C3C1-1D96-4500-970C-1FBBF5506CCF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양심의자유</a:t>
          </a:r>
          <a:endParaRPr lang="ko-KR" altLang="en-US" dirty="0"/>
        </a:p>
      </dgm:t>
    </dgm:pt>
    <dgm:pt modelId="{30AFEC9C-1924-4D1F-A0EE-604C736951D9}" type="parTrans" cxnId="{1012654A-6E0A-4F1E-BC16-4E8FCD241714}">
      <dgm:prSet/>
      <dgm:spPr/>
      <dgm:t>
        <a:bodyPr/>
        <a:lstStyle/>
        <a:p>
          <a:pPr latinLnBrk="1"/>
          <a:endParaRPr lang="ko-KR" altLang="en-US"/>
        </a:p>
      </dgm:t>
    </dgm:pt>
    <dgm:pt modelId="{81F426B9-1C97-441C-9755-2ACEB1F9EFF8}" type="sibTrans" cxnId="{1012654A-6E0A-4F1E-BC16-4E8FCD241714}">
      <dgm:prSet/>
      <dgm:spPr/>
      <dgm:t>
        <a:bodyPr/>
        <a:lstStyle/>
        <a:p>
          <a:pPr latinLnBrk="1"/>
          <a:endParaRPr lang="ko-KR" altLang="en-US"/>
        </a:p>
      </dgm:t>
    </dgm:pt>
    <dgm:pt modelId="{D53428D9-39FD-46EF-AD64-E43B39587DD8}">
      <dgm:prSet phldrT="[텍스트]"/>
      <dgm:spPr/>
      <dgm:t>
        <a:bodyPr/>
        <a:lstStyle/>
        <a:p>
          <a:pPr latinLnBrk="1"/>
          <a:r>
            <a:rPr lang="ko-KR" altLang="en-US" dirty="0" smtClean="0"/>
            <a:t>부정적 </a:t>
          </a:r>
          <a:endParaRPr lang="ko-KR" altLang="en-US" dirty="0"/>
        </a:p>
      </dgm:t>
    </dgm:pt>
    <dgm:pt modelId="{0501CF2D-ED17-45A0-ABCB-2D6B3F2E307A}" type="parTrans" cxnId="{DCD463D0-850D-415A-B6C2-335532244E32}">
      <dgm:prSet/>
      <dgm:spPr/>
      <dgm:t>
        <a:bodyPr/>
        <a:lstStyle/>
        <a:p>
          <a:pPr latinLnBrk="1"/>
          <a:endParaRPr lang="ko-KR" altLang="en-US"/>
        </a:p>
      </dgm:t>
    </dgm:pt>
    <dgm:pt modelId="{CEB726F0-C821-4CC8-80F0-0CF751FB5A2A}" type="sibTrans" cxnId="{DCD463D0-850D-415A-B6C2-335532244E32}">
      <dgm:prSet/>
      <dgm:spPr/>
      <dgm:t>
        <a:bodyPr/>
        <a:lstStyle/>
        <a:p>
          <a:pPr latinLnBrk="1"/>
          <a:endParaRPr lang="ko-KR" altLang="en-US"/>
        </a:p>
      </dgm:t>
    </dgm:pt>
    <dgm:pt modelId="{EC4F778E-6AA8-4CE2-8339-3534799A5E97}">
      <dgm:prSet phldrT="[텍스트]"/>
      <dgm:spPr/>
      <dgm:t>
        <a:bodyPr/>
        <a:lstStyle/>
        <a:p>
          <a:pPr latinLnBrk="1"/>
          <a:r>
            <a:rPr lang="ko-KR" altLang="en-US" dirty="0" smtClean="0"/>
            <a:t>연합사업 어려움</a:t>
          </a:r>
          <a:endParaRPr lang="en-US" altLang="ko-KR" dirty="0" smtClean="0"/>
        </a:p>
      </dgm:t>
    </dgm:pt>
    <dgm:pt modelId="{2A5EA4C0-8080-432E-961B-70D1864EEA8B}" type="parTrans" cxnId="{BC56FAA2-9897-4D42-977B-0CB1B6D990EC}">
      <dgm:prSet/>
      <dgm:spPr/>
      <dgm:t>
        <a:bodyPr/>
        <a:lstStyle/>
        <a:p>
          <a:pPr latinLnBrk="1"/>
          <a:endParaRPr lang="ko-KR" altLang="en-US"/>
        </a:p>
      </dgm:t>
    </dgm:pt>
    <dgm:pt modelId="{185479FC-B179-4AE2-B1FE-4D918CCE3109}" type="sibTrans" cxnId="{BC56FAA2-9897-4D42-977B-0CB1B6D990EC}">
      <dgm:prSet/>
      <dgm:spPr/>
      <dgm:t>
        <a:bodyPr/>
        <a:lstStyle/>
        <a:p>
          <a:pPr latinLnBrk="1"/>
          <a:endParaRPr lang="ko-KR" altLang="en-US"/>
        </a:p>
      </dgm:t>
    </dgm:pt>
    <dgm:pt modelId="{818AE374-8D5E-4DE6-ACF4-34D947D8DBDD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도덕적타락</a:t>
          </a:r>
          <a:endParaRPr lang="ko-KR" altLang="en-US" dirty="0"/>
        </a:p>
      </dgm:t>
    </dgm:pt>
    <dgm:pt modelId="{D148B73C-16C1-4A36-B91E-2974CB5EB910}" type="parTrans" cxnId="{352E00CA-039C-4DCC-B225-6F319F5D420D}">
      <dgm:prSet/>
      <dgm:spPr/>
      <dgm:t>
        <a:bodyPr/>
        <a:lstStyle/>
        <a:p>
          <a:pPr latinLnBrk="1"/>
          <a:endParaRPr lang="ko-KR" altLang="en-US"/>
        </a:p>
      </dgm:t>
    </dgm:pt>
    <dgm:pt modelId="{E134C213-BFA8-403C-AB5F-04685C752106}" type="sibTrans" cxnId="{352E00CA-039C-4DCC-B225-6F319F5D420D}">
      <dgm:prSet/>
      <dgm:spPr/>
      <dgm:t>
        <a:bodyPr/>
        <a:lstStyle/>
        <a:p>
          <a:pPr latinLnBrk="1"/>
          <a:endParaRPr lang="ko-KR" altLang="en-US"/>
        </a:p>
      </dgm:t>
    </dgm:pt>
    <dgm:pt modelId="{635DA554-921E-4E22-A9C9-0388400ADF2F}" type="pres">
      <dgm:prSet presAssocID="{AC661893-0879-4FA0-81AD-37552577D2C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256F3C1-56D0-49B5-8878-2739E9D3CB33}" type="pres">
      <dgm:prSet presAssocID="{233150D9-5B1D-4C29-8040-F8790496C1C2}" presName="root" presStyleCnt="0"/>
      <dgm:spPr/>
    </dgm:pt>
    <dgm:pt modelId="{3FA9A0CA-D216-4B02-8D50-433AD72581EC}" type="pres">
      <dgm:prSet presAssocID="{233150D9-5B1D-4C29-8040-F8790496C1C2}" presName="rootComposite" presStyleCnt="0"/>
      <dgm:spPr/>
    </dgm:pt>
    <dgm:pt modelId="{31C342C0-F564-4F5C-8746-03A949B51560}" type="pres">
      <dgm:prSet presAssocID="{233150D9-5B1D-4C29-8040-F8790496C1C2}" presName="rootText" presStyleLbl="node1" presStyleIdx="0" presStyleCnt="2"/>
      <dgm:spPr/>
      <dgm:t>
        <a:bodyPr/>
        <a:lstStyle/>
        <a:p>
          <a:pPr latinLnBrk="1"/>
          <a:endParaRPr lang="ko-KR" altLang="en-US"/>
        </a:p>
      </dgm:t>
    </dgm:pt>
    <dgm:pt modelId="{49DCC001-C50D-4F3B-9A6A-462CD0EB7D77}" type="pres">
      <dgm:prSet presAssocID="{233150D9-5B1D-4C29-8040-F8790496C1C2}" presName="rootConnector" presStyleLbl="node1" presStyleIdx="0" presStyleCnt="2"/>
      <dgm:spPr/>
    </dgm:pt>
    <dgm:pt modelId="{2C679432-CCBF-42CD-9A9B-96A61400B357}" type="pres">
      <dgm:prSet presAssocID="{233150D9-5B1D-4C29-8040-F8790496C1C2}" presName="childShape" presStyleCnt="0"/>
      <dgm:spPr/>
    </dgm:pt>
    <dgm:pt modelId="{C7D3B900-03BF-4C60-B8A4-477840494C01}" type="pres">
      <dgm:prSet presAssocID="{E76E40E1-5357-4238-A13F-50F97E029ACB}" presName="Name13" presStyleLbl="parChTrans1D2" presStyleIdx="0" presStyleCnt="4"/>
      <dgm:spPr/>
    </dgm:pt>
    <dgm:pt modelId="{0DD3D2BA-89EB-4C22-AD52-55770680A9FD}" type="pres">
      <dgm:prSet presAssocID="{622853E8-0339-47E9-930D-23F0220CE3E4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1BDDA82F-602F-4C02-9344-199394F26739}" type="pres">
      <dgm:prSet presAssocID="{30AFEC9C-1924-4D1F-A0EE-604C736951D9}" presName="Name13" presStyleLbl="parChTrans1D2" presStyleIdx="1" presStyleCnt="4"/>
      <dgm:spPr/>
    </dgm:pt>
    <dgm:pt modelId="{91664B28-97A8-46B3-BA0E-872CDF3F67C7}" type="pres">
      <dgm:prSet presAssocID="{B4E0C3C1-1D96-4500-970C-1FBBF5506CCF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B9EDDAC7-AAEE-4EF6-964A-44E2F45F7727}" type="pres">
      <dgm:prSet presAssocID="{D53428D9-39FD-46EF-AD64-E43B39587DD8}" presName="root" presStyleCnt="0"/>
      <dgm:spPr/>
    </dgm:pt>
    <dgm:pt modelId="{108E7D7A-F528-47CC-AE22-0915C7627CAC}" type="pres">
      <dgm:prSet presAssocID="{D53428D9-39FD-46EF-AD64-E43B39587DD8}" presName="rootComposite" presStyleCnt="0"/>
      <dgm:spPr/>
    </dgm:pt>
    <dgm:pt modelId="{1FDC3834-6199-41D6-BBC3-AFFE0A0EEA9D}" type="pres">
      <dgm:prSet presAssocID="{D53428D9-39FD-46EF-AD64-E43B39587DD8}" presName="rootText" presStyleLbl="node1" presStyleIdx="1" presStyleCnt="2"/>
      <dgm:spPr/>
    </dgm:pt>
    <dgm:pt modelId="{59FAD2CC-2601-4A1B-8A34-A31E97817CB4}" type="pres">
      <dgm:prSet presAssocID="{D53428D9-39FD-46EF-AD64-E43B39587DD8}" presName="rootConnector" presStyleLbl="node1" presStyleIdx="1" presStyleCnt="2"/>
      <dgm:spPr/>
    </dgm:pt>
    <dgm:pt modelId="{C23DC4DC-BBFD-4BC8-9A79-16CC11597D50}" type="pres">
      <dgm:prSet presAssocID="{D53428D9-39FD-46EF-AD64-E43B39587DD8}" presName="childShape" presStyleCnt="0"/>
      <dgm:spPr/>
    </dgm:pt>
    <dgm:pt modelId="{08FCDD7D-EA35-4DAE-B09D-A968C4722EFC}" type="pres">
      <dgm:prSet presAssocID="{2A5EA4C0-8080-432E-961B-70D1864EEA8B}" presName="Name13" presStyleLbl="parChTrans1D2" presStyleIdx="2" presStyleCnt="4"/>
      <dgm:spPr/>
    </dgm:pt>
    <dgm:pt modelId="{229F4E5D-A770-4938-BA35-D71B7D78EB20}" type="pres">
      <dgm:prSet presAssocID="{EC4F778E-6AA8-4CE2-8339-3534799A5E97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A0718E9-49ED-4E65-9FB4-7679D9CE76D5}" type="pres">
      <dgm:prSet presAssocID="{D148B73C-16C1-4A36-B91E-2974CB5EB910}" presName="Name13" presStyleLbl="parChTrans1D2" presStyleIdx="3" presStyleCnt="4"/>
      <dgm:spPr/>
    </dgm:pt>
    <dgm:pt modelId="{2F57D2D0-DE1F-472B-9977-F4AB7F85F9DC}" type="pres">
      <dgm:prSet presAssocID="{818AE374-8D5E-4DE6-ACF4-34D947D8DBDD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DCD463D0-850D-415A-B6C2-335532244E32}" srcId="{AC661893-0879-4FA0-81AD-37552577D2CC}" destId="{D53428D9-39FD-46EF-AD64-E43B39587DD8}" srcOrd="1" destOrd="0" parTransId="{0501CF2D-ED17-45A0-ABCB-2D6B3F2E307A}" sibTransId="{CEB726F0-C821-4CC8-80F0-0CF751FB5A2A}"/>
    <dgm:cxn modelId="{3DEA0F90-3C4E-49A0-AE71-C98A975CF8DC}" srcId="{AC661893-0879-4FA0-81AD-37552577D2CC}" destId="{233150D9-5B1D-4C29-8040-F8790496C1C2}" srcOrd="0" destOrd="0" parTransId="{29400C0F-F0AD-47AB-AA78-3D9780E6A243}" sibTransId="{4AB6E9A8-470E-4F0E-8260-D5951C0B0A2A}"/>
    <dgm:cxn modelId="{352E00CA-039C-4DCC-B225-6F319F5D420D}" srcId="{D53428D9-39FD-46EF-AD64-E43B39587DD8}" destId="{818AE374-8D5E-4DE6-ACF4-34D947D8DBDD}" srcOrd="1" destOrd="0" parTransId="{D148B73C-16C1-4A36-B91E-2974CB5EB910}" sibTransId="{E134C213-BFA8-403C-AB5F-04685C752106}"/>
    <dgm:cxn modelId="{5CD02CD5-B458-43AA-AEFF-DB4EB3597348}" type="presOf" srcId="{EC4F778E-6AA8-4CE2-8339-3534799A5E97}" destId="{229F4E5D-A770-4938-BA35-D71B7D78EB20}" srcOrd="0" destOrd="0" presId="urn:microsoft.com/office/officeart/2005/8/layout/hierarchy3"/>
    <dgm:cxn modelId="{BC56FAA2-9897-4D42-977B-0CB1B6D990EC}" srcId="{D53428D9-39FD-46EF-AD64-E43B39587DD8}" destId="{EC4F778E-6AA8-4CE2-8339-3534799A5E97}" srcOrd="0" destOrd="0" parTransId="{2A5EA4C0-8080-432E-961B-70D1864EEA8B}" sibTransId="{185479FC-B179-4AE2-B1FE-4D918CCE3109}"/>
    <dgm:cxn modelId="{9F120415-E7FD-4CA1-8664-E8B8A77603CA}" type="presOf" srcId="{D148B73C-16C1-4A36-B91E-2974CB5EB910}" destId="{5A0718E9-49ED-4E65-9FB4-7679D9CE76D5}" srcOrd="0" destOrd="0" presId="urn:microsoft.com/office/officeart/2005/8/layout/hierarchy3"/>
    <dgm:cxn modelId="{20968F31-9EE8-4CB9-9CA0-B4C872B6F8BB}" type="presOf" srcId="{B4E0C3C1-1D96-4500-970C-1FBBF5506CCF}" destId="{91664B28-97A8-46B3-BA0E-872CDF3F67C7}" srcOrd="0" destOrd="0" presId="urn:microsoft.com/office/officeart/2005/8/layout/hierarchy3"/>
    <dgm:cxn modelId="{A48BAAD8-09F1-417A-A3D5-FE415FF445F7}" type="presOf" srcId="{233150D9-5B1D-4C29-8040-F8790496C1C2}" destId="{49DCC001-C50D-4F3B-9A6A-462CD0EB7D77}" srcOrd="1" destOrd="0" presId="urn:microsoft.com/office/officeart/2005/8/layout/hierarchy3"/>
    <dgm:cxn modelId="{073CFC56-D406-4309-847E-5D6CC2E3931D}" type="presOf" srcId="{2A5EA4C0-8080-432E-961B-70D1864EEA8B}" destId="{08FCDD7D-EA35-4DAE-B09D-A968C4722EFC}" srcOrd="0" destOrd="0" presId="urn:microsoft.com/office/officeart/2005/8/layout/hierarchy3"/>
    <dgm:cxn modelId="{27374C0B-17A6-4C91-949A-4D15FFC2AD4F}" type="presOf" srcId="{E76E40E1-5357-4238-A13F-50F97E029ACB}" destId="{C7D3B900-03BF-4C60-B8A4-477840494C01}" srcOrd="0" destOrd="0" presId="urn:microsoft.com/office/officeart/2005/8/layout/hierarchy3"/>
    <dgm:cxn modelId="{1012654A-6E0A-4F1E-BC16-4E8FCD241714}" srcId="{233150D9-5B1D-4C29-8040-F8790496C1C2}" destId="{B4E0C3C1-1D96-4500-970C-1FBBF5506CCF}" srcOrd="1" destOrd="0" parTransId="{30AFEC9C-1924-4D1F-A0EE-604C736951D9}" sibTransId="{81F426B9-1C97-441C-9755-2ACEB1F9EFF8}"/>
    <dgm:cxn modelId="{B0BA2D0B-0F51-42CE-8773-AB8AFDC59325}" type="presOf" srcId="{D53428D9-39FD-46EF-AD64-E43B39587DD8}" destId="{1FDC3834-6199-41D6-BBC3-AFFE0A0EEA9D}" srcOrd="0" destOrd="0" presId="urn:microsoft.com/office/officeart/2005/8/layout/hierarchy3"/>
    <dgm:cxn modelId="{CFC79143-F93A-44FD-B4C0-9293F9052A91}" type="presOf" srcId="{AC661893-0879-4FA0-81AD-37552577D2CC}" destId="{635DA554-921E-4E22-A9C9-0388400ADF2F}" srcOrd="0" destOrd="0" presId="urn:microsoft.com/office/officeart/2005/8/layout/hierarchy3"/>
    <dgm:cxn modelId="{91DDB74D-3F15-4E8E-92BC-D6602860B060}" srcId="{233150D9-5B1D-4C29-8040-F8790496C1C2}" destId="{622853E8-0339-47E9-930D-23F0220CE3E4}" srcOrd="0" destOrd="0" parTransId="{E76E40E1-5357-4238-A13F-50F97E029ACB}" sibTransId="{5EAE2BF0-A6E5-42A0-875F-14BE76AED724}"/>
    <dgm:cxn modelId="{B9DC6ACD-1233-460F-89E1-94E77057D2DD}" type="presOf" srcId="{233150D9-5B1D-4C29-8040-F8790496C1C2}" destId="{31C342C0-F564-4F5C-8746-03A949B51560}" srcOrd="0" destOrd="0" presId="urn:microsoft.com/office/officeart/2005/8/layout/hierarchy3"/>
    <dgm:cxn modelId="{4484DB13-E1BE-49F8-80DE-F4E6130714B4}" type="presOf" srcId="{D53428D9-39FD-46EF-AD64-E43B39587DD8}" destId="{59FAD2CC-2601-4A1B-8A34-A31E97817CB4}" srcOrd="1" destOrd="0" presId="urn:microsoft.com/office/officeart/2005/8/layout/hierarchy3"/>
    <dgm:cxn modelId="{0918FC30-B5E1-4AAE-B3F8-57FCCBB092A2}" type="presOf" srcId="{30AFEC9C-1924-4D1F-A0EE-604C736951D9}" destId="{1BDDA82F-602F-4C02-9344-199394F26739}" srcOrd="0" destOrd="0" presId="urn:microsoft.com/office/officeart/2005/8/layout/hierarchy3"/>
    <dgm:cxn modelId="{F56B88A8-119C-479C-B1B1-5CA09A8B38AD}" type="presOf" srcId="{818AE374-8D5E-4DE6-ACF4-34D947D8DBDD}" destId="{2F57D2D0-DE1F-472B-9977-F4AB7F85F9DC}" srcOrd="0" destOrd="0" presId="urn:microsoft.com/office/officeart/2005/8/layout/hierarchy3"/>
    <dgm:cxn modelId="{C3ACD80D-A682-4AFC-933E-8EDA30F4A192}" type="presOf" srcId="{622853E8-0339-47E9-930D-23F0220CE3E4}" destId="{0DD3D2BA-89EB-4C22-AD52-55770680A9FD}" srcOrd="0" destOrd="0" presId="urn:microsoft.com/office/officeart/2005/8/layout/hierarchy3"/>
    <dgm:cxn modelId="{38B0ECC4-EE6E-463F-88AB-8434EB1B49D8}" type="presParOf" srcId="{635DA554-921E-4E22-A9C9-0388400ADF2F}" destId="{8256F3C1-56D0-49B5-8878-2739E9D3CB33}" srcOrd="0" destOrd="0" presId="urn:microsoft.com/office/officeart/2005/8/layout/hierarchy3"/>
    <dgm:cxn modelId="{7CE0B78A-13E0-4CE9-99CB-475AB0BDBCE7}" type="presParOf" srcId="{8256F3C1-56D0-49B5-8878-2739E9D3CB33}" destId="{3FA9A0CA-D216-4B02-8D50-433AD72581EC}" srcOrd="0" destOrd="0" presId="urn:microsoft.com/office/officeart/2005/8/layout/hierarchy3"/>
    <dgm:cxn modelId="{51713ED3-BD80-4CE6-80BC-B6F594DE02D1}" type="presParOf" srcId="{3FA9A0CA-D216-4B02-8D50-433AD72581EC}" destId="{31C342C0-F564-4F5C-8746-03A949B51560}" srcOrd="0" destOrd="0" presId="urn:microsoft.com/office/officeart/2005/8/layout/hierarchy3"/>
    <dgm:cxn modelId="{4658FDA9-996C-4B4A-BF07-386975064AD7}" type="presParOf" srcId="{3FA9A0CA-D216-4B02-8D50-433AD72581EC}" destId="{49DCC001-C50D-4F3B-9A6A-462CD0EB7D77}" srcOrd="1" destOrd="0" presId="urn:microsoft.com/office/officeart/2005/8/layout/hierarchy3"/>
    <dgm:cxn modelId="{7260C23B-1F01-4729-B687-E6C3518CE223}" type="presParOf" srcId="{8256F3C1-56D0-49B5-8878-2739E9D3CB33}" destId="{2C679432-CCBF-42CD-9A9B-96A61400B357}" srcOrd="1" destOrd="0" presId="urn:microsoft.com/office/officeart/2005/8/layout/hierarchy3"/>
    <dgm:cxn modelId="{D0211AC3-08CD-48B0-862D-C29CAA5FFABC}" type="presParOf" srcId="{2C679432-CCBF-42CD-9A9B-96A61400B357}" destId="{C7D3B900-03BF-4C60-B8A4-477840494C01}" srcOrd="0" destOrd="0" presId="urn:microsoft.com/office/officeart/2005/8/layout/hierarchy3"/>
    <dgm:cxn modelId="{1248A68D-7376-4E8A-B66D-1EE7284068FD}" type="presParOf" srcId="{2C679432-CCBF-42CD-9A9B-96A61400B357}" destId="{0DD3D2BA-89EB-4C22-AD52-55770680A9FD}" srcOrd="1" destOrd="0" presId="urn:microsoft.com/office/officeart/2005/8/layout/hierarchy3"/>
    <dgm:cxn modelId="{7C383135-43E9-4C00-A8DD-5A84F3F387AD}" type="presParOf" srcId="{2C679432-CCBF-42CD-9A9B-96A61400B357}" destId="{1BDDA82F-602F-4C02-9344-199394F26739}" srcOrd="2" destOrd="0" presId="urn:microsoft.com/office/officeart/2005/8/layout/hierarchy3"/>
    <dgm:cxn modelId="{0914DEA5-062F-4687-AD7F-734BCD82B1DE}" type="presParOf" srcId="{2C679432-CCBF-42CD-9A9B-96A61400B357}" destId="{91664B28-97A8-46B3-BA0E-872CDF3F67C7}" srcOrd="3" destOrd="0" presId="urn:microsoft.com/office/officeart/2005/8/layout/hierarchy3"/>
    <dgm:cxn modelId="{ABF1DFC9-039B-42EF-982F-05E8E93AF8D7}" type="presParOf" srcId="{635DA554-921E-4E22-A9C9-0388400ADF2F}" destId="{B9EDDAC7-AAEE-4EF6-964A-44E2F45F7727}" srcOrd="1" destOrd="0" presId="urn:microsoft.com/office/officeart/2005/8/layout/hierarchy3"/>
    <dgm:cxn modelId="{C56B09BD-61A9-4381-9000-BC817B6C2BB8}" type="presParOf" srcId="{B9EDDAC7-AAEE-4EF6-964A-44E2F45F7727}" destId="{108E7D7A-F528-47CC-AE22-0915C7627CAC}" srcOrd="0" destOrd="0" presId="urn:microsoft.com/office/officeart/2005/8/layout/hierarchy3"/>
    <dgm:cxn modelId="{91595256-4CD3-4672-A181-E5EA80C3FC0E}" type="presParOf" srcId="{108E7D7A-F528-47CC-AE22-0915C7627CAC}" destId="{1FDC3834-6199-41D6-BBC3-AFFE0A0EEA9D}" srcOrd="0" destOrd="0" presId="urn:microsoft.com/office/officeart/2005/8/layout/hierarchy3"/>
    <dgm:cxn modelId="{A3AB885D-ECBE-4AB7-AF19-5C81664FC6A0}" type="presParOf" srcId="{108E7D7A-F528-47CC-AE22-0915C7627CAC}" destId="{59FAD2CC-2601-4A1B-8A34-A31E97817CB4}" srcOrd="1" destOrd="0" presId="urn:microsoft.com/office/officeart/2005/8/layout/hierarchy3"/>
    <dgm:cxn modelId="{87158ED7-91CF-4337-93CF-B42DCB342FBC}" type="presParOf" srcId="{B9EDDAC7-AAEE-4EF6-964A-44E2F45F7727}" destId="{C23DC4DC-BBFD-4BC8-9A79-16CC11597D50}" srcOrd="1" destOrd="0" presId="urn:microsoft.com/office/officeart/2005/8/layout/hierarchy3"/>
    <dgm:cxn modelId="{936D1453-7DB2-4A6E-A8C8-D9A42FACABB3}" type="presParOf" srcId="{C23DC4DC-BBFD-4BC8-9A79-16CC11597D50}" destId="{08FCDD7D-EA35-4DAE-B09D-A968C4722EFC}" srcOrd="0" destOrd="0" presId="urn:microsoft.com/office/officeart/2005/8/layout/hierarchy3"/>
    <dgm:cxn modelId="{B5E65E6A-7A84-4040-B1D4-3DBC99B7F530}" type="presParOf" srcId="{C23DC4DC-BBFD-4BC8-9A79-16CC11597D50}" destId="{229F4E5D-A770-4938-BA35-D71B7D78EB20}" srcOrd="1" destOrd="0" presId="urn:microsoft.com/office/officeart/2005/8/layout/hierarchy3"/>
    <dgm:cxn modelId="{8463B061-D1D1-4474-8EC1-C47EDF0FE9A1}" type="presParOf" srcId="{C23DC4DC-BBFD-4BC8-9A79-16CC11597D50}" destId="{5A0718E9-49ED-4E65-9FB4-7679D9CE76D5}" srcOrd="2" destOrd="0" presId="urn:microsoft.com/office/officeart/2005/8/layout/hierarchy3"/>
    <dgm:cxn modelId="{BFF3D3F6-5FA5-451E-BA79-AEAE4F3CB9B3}" type="presParOf" srcId="{C23DC4DC-BBFD-4BC8-9A79-16CC11597D50}" destId="{2F57D2D0-DE1F-472B-9977-F4AB7F85F9D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F98215-4CE5-42D7-99D7-693689767C8B}" type="doc">
      <dgm:prSet loTypeId="urn:microsoft.com/office/officeart/2005/8/layout/arrow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53BB5DA3-1642-4066-BBED-71E92C248874}">
      <dgm:prSet phldrT="[텍스트]"/>
      <dgm:spPr/>
      <dgm:t>
        <a:bodyPr/>
        <a:lstStyle/>
        <a:p>
          <a:pPr latinLnBrk="1"/>
          <a:r>
            <a:rPr lang="ko-KR" altLang="en-US" dirty="0" smtClean="0"/>
            <a:t>경건주의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err="1" smtClean="0"/>
            <a:t>프랑케</a:t>
          </a:r>
          <a:r>
            <a:rPr lang="en-US" altLang="ko-KR" dirty="0" smtClean="0"/>
            <a:t>)</a:t>
          </a:r>
          <a:endParaRPr lang="ko-KR" altLang="en-US" dirty="0"/>
        </a:p>
      </dgm:t>
    </dgm:pt>
    <dgm:pt modelId="{49A7B477-2108-47E7-8D35-84A5C01DAB7D}" type="parTrans" cxnId="{7D78B043-1F5C-43DB-BB30-260B0927544F}">
      <dgm:prSet/>
      <dgm:spPr/>
      <dgm:t>
        <a:bodyPr/>
        <a:lstStyle/>
        <a:p>
          <a:pPr latinLnBrk="1"/>
          <a:endParaRPr lang="ko-KR" altLang="en-US"/>
        </a:p>
      </dgm:t>
    </dgm:pt>
    <dgm:pt modelId="{F57D6667-5B85-45E6-B869-45667C087E7F}" type="sibTrans" cxnId="{7D78B043-1F5C-43DB-BB30-260B0927544F}">
      <dgm:prSet/>
      <dgm:spPr/>
      <dgm:t>
        <a:bodyPr/>
        <a:lstStyle/>
        <a:p>
          <a:pPr latinLnBrk="1"/>
          <a:endParaRPr lang="ko-KR" altLang="en-US"/>
        </a:p>
      </dgm:t>
    </dgm:pt>
    <dgm:pt modelId="{29002BA6-1E8C-4BF7-AED4-9A01043D1D9A}">
      <dgm:prSet phldrT="[텍스트]"/>
      <dgm:spPr/>
      <dgm:t>
        <a:bodyPr/>
        <a:lstStyle/>
        <a:p>
          <a:pPr latinLnBrk="1"/>
          <a:r>
            <a:rPr lang="ko-KR" altLang="en-US" dirty="0" smtClean="0"/>
            <a:t>합리주의</a:t>
          </a:r>
          <a:endParaRPr lang="en-US" altLang="ko-KR" dirty="0" smtClean="0"/>
        </a:p>
        <a:p>
          <a:pPr latinLnBrk="1"/>
          <a:r>
            <a:rPr lang="en-US" altLang="ko-KR" dirty="0" smtClean="0"/>
            <a:t>(</a:t>
          </a:r>
          <a:r>
            <a:rPr lang="ko-KR" altLang="en-US" dirty="0" smtClean="0"/>
            <a:t>데카르트</a:t>
          </a:r>
          <a:r>
            <a:rPr lang="en-US" altLang="ko-KR" dirty="0" smtClean="0"/>
            <a:t>)</a:t>
          </a:r>
          <a:r>
            <a:rPr lang="ko-KR" altLang="en-US" dirty="0" smtClean="0"/>
            <a:t> </a:t>
          </a:r>
          <a:endParaRPr lang="ko-KR" altLang="en-US" dirty="0"/>
        </a:p>
      </dgm:t>
    </dgm:pt>
    <dgm:pt modelId="{9ACE1883-1F77-40EF-9B15-4FB00C9ED758}" type="parTrans" cxnId="{5E5945E4-EDF9-482E-8780-78DCE8AFAD77}">
      <dgm:prSet/>
      <dgm:spPr/>
      <dgm:t>
        <a:bodyPr/>
        <a:lstStyle/>
        <a:p>
          <a:pPr latinLnBrk="1"/>
          <a:endParaRPr lang="ko-KR" altLang="en-US"/>
        </a:p>
      </dgm:t>
    </dgm:pt>
    <dgm:pt modelId="{F3E46F14-7685-4E1C-A338-699E3DAC9781}" type="sibTrans" cxnId="{5E5945E4-EDF9-482E-8780-78DCE8AFAD77}">
      <dgm:prSet/>
      <dgm:spPr/>
      <dgm:t>
        <a:bodyPr/>
        <a:lstStyle/>
        <a:p>
          <a:pPr latinLnBrk="1"/>
          <a:endParaRPr lang="ko-KR" altLang="en-US"/>
        </a:p>
      </dgm:t>
    </dgm:pt>
    <dgm:pt modelId="{F8A1D052-1E10-43F2-9B38-8E60F245CA84}" type="pres">
      <dgm:prSet presAssocID="{E3F98215-4CE5-42D7-99D7-693689767C8B}" presName="compositeShape" presStyleCnt="0">
        <dgm:presLayoutVars>
          <dgm:chMax val="2"/>
          <dgm:dir/>
          <dgm:resizeHandles val="exact"/>
        </dgm:presLayoutVars>
      </dgm:prSet>
      <dgm:spPr/>
    </dgm:pt>
    <dgm:pt modelId="{8CA8D310-F0E9-4785-8C00-EEEF8F7B7AD6}" type="pres">
      <dgm:prSet presAssocID="{E3F98215-4CE5-42D7-99D7-693689767C8B}" presName="divider" presStyleLbl="fgShp" presStyleIdx="0" presStyleCnt="1"/>
      <dgm:spPr/>
    </dgm:pt>
    <dgm:pt modelId="{38687995-3C6C-4CD0-AC0D-538D396D624B}" type="pres">
      <dgm:prSet presAssocID="{53BB5DA3-1642-4066-BBED-71E92C248874}" presName="downArrow" presStyleLbl="node1" presStyleIdx="0" presStyleCnt="2"/>
      <dgm:spPr/>
    </dgm:pt>
    <dgm:pt modelId="{3C8BBEAC-631E-4DC5-BD0B-21B48F7E62B3}" type="pres">
      <dgm:prSet presAssocID="{53BB5DA3-1642-4066-BBED-71E92C248874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1597B72-6E37-4FD4-8929-E05FA0F05E1A}" type="pres">
      <dgm:prSet presAssocID="{29002BA6-1E8C-4BF7-AED4-9A01043D1D9A}" presName="upArrow" presStyleLbl="node1" presStyleIdx="1" presStyleCnt="2"/>
      <dgm:spPr/>
    </dgm:pt>
    <dgm:pt modelId="{E50B4376-5FF2-4761-8C44-D5F90B04F983}" type="pres">
      <dgm:prSet presAssocID="{29002BA6-1E8C-4BF7-AED4-9A01043D1D9A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F198525D-094A-428F-BADB-A269E4665030}" type="presOf" srcId="{E3F98215-4CE5-42D7-99D7-693689767C8B}" destId="{F8A1D052-1E10-43F2-9B38-8E60F245CA84}" srcOrd="0" destOrd="0" presId="urn:microsoft.com/office/officeart/2005/8/layout/arrow3"/>
    <dgm:cxn modelId="{C4AC2A4C-1DFB-4670-A3F0-D96AFB1110B7}" type="presOf" srcId="{53BB5DA3-1642-4066-BBED-71E92C248874}" destId="{3C8BBEAC-631E-4DC5-BD0B-21B48F7E62B3}" srcOrd="0" destOrd="0" presId="urn:microsoft.com/office/officeart/2005/8/layout/arrow3"/>
    <dgm:cxn modelId="{99D07339-FE6D-45F7-905A-3EBEA5C89A9E}" type="presOf" srcId="{29002BA6-1E8C-4BF7-AED4-9A01043D1D9A}" destId="{E50B4376-5FF2-4761-8C44-D5F90B04F983}" srcOrd="0" destOrd="0" presId="urn:microsoft.com/office/officeart/2005/8/layout/arrow3"/>
    <dgm:cxn modelId="{7D78B043-1F5C-43DB-BB30-260B0927544F}" srcId="{E3F98215-4CE5-42D7-99D7-693689767C8B}" destId="{53BB5DA3-1642-4066-BBED-71E92C248874}" srcOrd="0" destOrd="0" parTransId="{49A7B477-2108-47E7-8D35-84A5C01DAB7D}" sibTransId="{F57D6667-5B85-45E6-B869-45667C087E7F}"/>
    <dgm:cxn modelId="{5E5945E4-EDF9-482E-8780-78DCE8AFAD77}" srcId="{E3F98215-4CE5-42D7-99D7-693689767C8B}" destId="{29002BA6-1E8C-4BF7-AED4-9A01043D1D9A}" srcOrd="1" destOrd="0" parTransId="{9ACE1883-1F77-40EF-9B15-4FB00C9ED758}" sibTransId="{F3E46F14-7685-4E1C-A338-699E3DAC9781}"/>
    <dgm:cxn modelId="{0C94C721-D8CD-4DD1-A1C8-873D2817B25F}" type="presParOf" srcId="{F8A1D052-1E10-43F2-9B38-8E60F245CA84}" destId="{8CA8D310-F0E9-4785-8C00-EEEF8F7B7AD6}" srcOrd="0" destOrd="0" presId="urn:microsoft.com/office/officeart/2005/8/layout/arrow3"/>
    <dgm:cxn modelId="{74970860-AC20-443C-9854-460F2A1F4A90}" type="presParOf" srcId="{F8A1D052-1E10-43F2-9B38-8E60F245CA84}" destId="{38687995-3C6C-4CD0-AC0D-538D396D624B}" srcOrd="1" destOrd="0" presId="urn:microsoft.com/office/officeart/2005/8/layout/arrow3"/>
    <dgm:cxn modelId="{448C1172-F806-4A46-B0C3-8F98161CDC86}" type="presParOf" srcId="{F8A1D052-1E10-43F2-9B38-8E60F245CA84}" destId="{3C8BBEAC-631E-4DC5-BD0B-21B48F7E62B3}" srcOrd="2" destOrd="0" presId="urn:microsoft.com/office/officeart/2005/8/layout/arrow3"/>
    <dgm:cxn modelId="{C99355C1-7AC9-4FA5-A5FC-3EECBE2DED9E}" type="presParOf" srcId="{F8A1D052-1E10-43F2-9B38-8E60F245CA84}" destId="{71597B72-6E37-4FD4-8929-E05FA0F05E1A}" srcOrd="3" destOrd="0" presId="urn:microsoft.com/office/officeart/2005/8/layout/arrow3"/>
    <dgm:cxn modelId="{CCDE0E1C-6E38-4604-B4F1-E648684760D9}" type="presParOf" srcId="{F8A1D052-1E10-43F2-9B38-8E60F245CA84}" destId="{E50B4376-5FF2-4761-8C44-D5F90B04F983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69BDC06-2AE0-4FC4-97E0-E3B65FB68C7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349CE73A-3E16-48F2-877C-A61ABBD6E789}">
      <dgm:prSet phldrT="[텍스트]"/>
      <dgm:spPr/>
      <dgm:t>
        <a:bodyPr/>
        <a:lstStyle/>
        <a:p>
          <a:pPr latinLnBrk="1"/>
          <a:r>
            <a:rPr lang="ko-KR" altLang="en-US" dirty="0" err="1" smtClean="0"/>
            <a:t>디모데전서</a:t>
          </a:r>
          <a:r>
            <a:rPr lang="ko-KR" altLang="en-US" dirty="0" smtClean="0"/>
            <a:t> </a:t>
          </a:r>
          <a:r>
            <a:rPr lang="en-US" altLang="ko-KR" dirty="0" smtClean="0"/>
            <a:t>1</a:t>
          </a:r>
          <a:r>
            <a:rPr lang="ko-KR" altLang="en-US" dirty="0" smtClean="0"/>
            <a:t>장 </a:t>
          </a:r>
          <a:r>
            <a:rPr lang="en-US" altLang="ko-KR" dirty="0" smtClean="0"/>
            <a:t>17</a:t>
          </a:r>
          <a:r>
            <a:rPr lang="ko-KR" altLang="en-US" dirty="0" smtClean="0"/>
            <a:t>절 </a:t>
          </a:r>
          <a:endParaRPr lang="ko-KR" altLang="en-US" dirty="0"/>
        </a:p>
      </dgm:t>
    </dgm:pt>
    <dgm:pt modelId="{39AAC5A0-A7D9-4A36-8801-163F0BCD41B4}" type="parTrans" cxnId="{00B89FD7-55F5-41F8-A9DE-97676B0D0609}">
      <dgm:prSet/>
      <dgm:spPr/>
      <dgm:t>
        <a:bodyPr/>
        <a:lstStyle/>
        <a:p>
          <a:pPr latinLnBrk="1"/>
          <a:endParaRPr lang="ko-KR" altLang="en-US"/>
        </a:p>
      </dgm:t>
    </dgm:pt>
    <dgm:pt modelId="{062D7925-C7FB-4C33-9AB5-BE09A02C7936}" type="sibTrans" cxnId="{00B89FD7-55F5-41F8-A9DE-97676B0D0609}">
      <dgm:prSet/>
      <dgm:spPr/>
      <dgm:t>
        <a:bodyPr/>
        <a:lstStyle/>
        <a:p>
          <a:pPr latinLnBrk="1"/>
          <a:endParaRPr lang="ko-KR" altLang="en-US"/>
        </a:p>
      </dgm:t>
    </dgm:pt>
    <dgm:pt modelId="{E0B1806D-BED8-4F8F-9CAA-2B53BA86273B}">
      <dgm:prSet phldrT="[텍스트]"/>
      <dgm:spPr/>
      <dgm:t>
        <a:bodyPr/>
        <a:lstStyle/>
        <a:p>
          <a:pPr latinLnBrk="1"/>
          <a:r>
            <a:rPr lang="ko-KR" altLang="en-US" dirty="0" smtClean="0"/>
            <a:t>하나님의 주권과 그리스도의 대속의 은혜</a:t>
          </a:r>
          <a:endParaRPr lang="ko-KR" altLang="en-US" dirty="0"/>
        </a:p>
      </dgm:t>
    </dgm:pt>
    <dgm:pt modelId="{EF36C38B-30E6-42FB-8356-85087024DF76}" type="parTrans" cxnId="{71EFFD17-B502-45E6-B80E-522C259AC37F}">
      <dgm:prSet/>
      <dgm:spPr/>
      <dgm:t>
        <a:bodyPr/>
        <a:lstStyle/>
        <a:p>
          <a:pPr latinLnBrk="1"/>
          <a:endParaRPr lang="ko-KR" altLang="en-US"/>
        </a:p>
      </dgm:t>
    </dgm:pt>
    <dgm:pt modelId="{399DFDDB-4E97-4135-B90B-DB823C0C56FC}" type="sibTrans" cxnId="{71EFFD17-B502-45E6-B80E-522C259AC37F}">
      <dgm:prSet/>
      <dgm:spPr/>
      <dgm:t>
        <a:bodyPr/>
        <a:lstStyle/>
        <a:p>
          <a:pPr latinLnBrk="1"/>
          <a:endParaRPr lang="ko-KR" altLang="en-US"/>
        </a:p>
      </dgm:t>
    </dgm:pt>
    <dgm:pt modelId="{EB213C94-936C-458C-A1EA-D08FF979115D}">
      <dgm:prSet phldrT="[텍스트]"/>
      <dgm:spPr/>
      <dgm:t>
        <a:bodyPr/>
        <a:lstStyle/>
        <a:p>
          <a:pPr latinLnBrk="1"/>
          <a:r>
            <a:rPr lang="ko-KR" altLang="en-US" dirty="0" smtClean="0"/>
            <a:t>아가서 </a:t>
          </a:r>
          <a:r>
            <a:rPr lang="en-US" altLang="ko-KR" dirty="0" smtClean="0"/>
            <a:t>2</a:t>
          </a:r>
          <a:r>
            <a:rPr lang="ko-KR" altLang="en-US" dirty="0" smtClean="0"/>
            <a:t>장 </a:t>
          </a:r>
          <a:r>
            <a:rPr lang="en-US" altLang="ko-KR" dirty="0" smtClean="0"/>
            <a:t>1</a:t>
          </a:r>
          <a:r>
            <a:rPr lang="ko-KR" altLang="en-US" dirty="0" smtClean="0"/>
            <a:t>절 </a:t>
          </a:r>
          <a:endParaRPr lang="ko-KR" altLang="en-US" dirty="0"/>
        </a:p>
      </dgm:t>
    </dgm:pt>
    <dgm:pt modelId="{E6CB7109-B1EA-4248-9573-2F26B06F4254}" type="parTrans" cxnId="{177F81F3-CA6D-4869-A2E5-6B5BC6B6F933}">
      <dgm:prSet/>
      <dgm:spPr/>
      <dgm:t>
        <a:bodyPr/>
        <a:lstStyle/>
        <a:p>
          <a:pPr latinLnBrk="1"/>
          <a:endParaRPr lang="ko-KR" altLang="en-US"/>
        </a:p>
      </dgm:t>
    </dgm:pt>
    <dgm:pt modelId="{68FF298B-82A1-43A2-BCFC-E5A8ABF198EC}" type="sibTrans" cxnId="{177F81F3-CA6D-4869-A2E5-6B5BC6B6F933}">
      <dgm:prSet/>
      <dgm:spPr/>
      <dgm:t>
        <a:bodyPr/>
        <a:lstStyle/>
        <a:p>
          <a:pPr latinLnBrk="1"/>
          <a:endParaRPr lang="ko-KR" altLang="en-US"/>
        </a:p>
      </dgm:t>
    </dgm:pt>
    <dgm:pt modelId="{9D94201E-B139-4AE9-90E7-51D77CE9A1F4}">
      <dgm:prSet phldrT="[텍스트]"/>
      <dgm:spPr/>
      <dgm:t>
        <a:bodyPr/>
        <a:lstStyle/>
        <a:p>
          <a:pPr latinLnBrk="1"/>
          <a:r>
            <a:rPr lang="ko-KR" altLang="en-US" dirty="0" smtClean="0"/>
            <a:t>그리스도 중심의 사고</a:t>
          </a:r>
          <a:r>
            <a:rPr lang="en-US" altLang="ko-KR" dirty="0" smtClean="0"/>
            <a:t>, </a:t>
          </a:r>
          <a:r>
            <a:rPr lang="ko-KR" altLang="en-US" dirty="0" smtClean="0"/>
            <a:t>창조신학적 사고 </a:t>
          </a:r>
          <a:endParaRPr lang="ko-KR" altLang="en-US" dirty="0"/>
        </a:p>
      </dgm:t>
    </dgm:pt>
    <dgm:pt modelId="{EC988440-C402-4698-90DA-D64C4BB52D0F}" type="parTrans" cxnId="{4D030169-E78C-474D-A164-1C7D55D21A35}">
      <dgm:prSet/>
      <dgm:spPr/>
      <dgm:t>
        <a:bodyPr/>
        <a:lstStyle/>
        <a:p>
          <a:pPr latinLnBrk="1"/>
          <a:endParaRPr lang="ko-KR" altLang="en-US"/>
        </a:p>
      </dgm:t>
    </dgm:pt>
    <dgm:pt modelId="{E4664CFA-CD89-4104-B325-18FF39081D87}" type="sibTrans" cxnId="{4D030169-E78C-474D-A164-1C7D55D21A35}">
      <dgm:prSet/>
      <dgm:spPr/>
      <dgm:t>
        <a:bodyPr/>
        <a:lstStyle/>
        <a:p>
          <a:pPr latinLnBrk="1"/>
          <a:endParaRPr lang="ko-KR" altLang="en-US"/>
        </a:p>
      </dgm:t>
    </dgm:pt>
    <dgm:pt modelId="{18CA1CD5-6B2B-4D10-9AE9-84C6A7D17D91}" type="pres">
      <dgm:prSet presAssocID="{F69BDC06-2AE0-4FC4-97E0-E3B65FB68C77}" presName="linear" presStyleCnt="0">
        <dgm:presLayoutVars>
          <dgm:animLvl val="lvl"/>
          <dgm:resizeHandles val="exact"/>
        </dgm:presLayoutVars>
      </dgm:prSet>
      <dgm:spPr/>
    </dgm:pt>
    <dgm:pt modelId="{7FCF9263-5A48-4203-A244-DB6D9C3ED72E}" type="pres">
      <dgm:prSet presAssocID="{349CE73A-3E16-48F2-877C-A61ABBD6E789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725E413C-8201-45D7-B69C-A98F052009BE}" type="pres">
      <dgm:prSet presAssocID="{349CE73A-3E16-48F2-877C-A61ABBD6E789}" presName="childText" presStyleLbl="revTx" presStyleIdx="0" presStyleCnt="2">
        <dgm:presLayoutVars>
          <dgm:bulletEnabled val="1"/>
        </dgm:presLayoutVars>
      </dgm:prSet>
      <dgm:spPr/>
    </dgm:pt>
    <dgm:pt modelId="{E1016656-E8C7-482A-AE63-9627E9608BD2}" type="pres">
      <dgm:prSet presAssocID="{EB213C94-936C-458C-A1EA-D08FF979115D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0213B5B-F02F-454E-A947-F90374DAF0F8}" type="pres">
      <dgm:prSet presAssocID="{EB213C94-936C-458C-A1EA-D08FF979115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7FD9CDC-AD38-4717-B55F-C5533DF71EC2}" type="presOf" srcId="{E0B1806D-BED8-4F8F-9CAA-2B53BA86273B}" destId="{725E413C-8201-45D7-B69C-A98F052009BE}" srcOrd="0" destOrd="0" presId="urn:microsoft.com/office/officeart/2005/8/layout/vList2"/>
    <dgm:cxn modelId="{FCB50A1B-7F8D-43B8-B7C1-71A2D5A7056A}" type="presOf" srcId="{9D94201E-B139-4AE9-90E7-51D77CE9A1F4}" destId="{10213B5B-F02F-454E-A947-F90374DAF0F8}" srcOrd="0" destOrd="0" presId="urn:microsoft.com/office/officeart/2005/8/layout/vList2"/>
    <dgm:cxn modelId="{71EFFD17-B502-45E6-B80E-522C259AC37F}" srcId="{349CE73A-3E16-48F2-877C-A61ABBD6E789}" destId="{E0B1806D-BED8-4F8F-9CAA-2B53BA86273B}" srcOrd="0" destOrd="0" parTransId="{EF36C38B-30E6-42FB-8356-85087024DF76}" sibTransId="{399DFDDB-4E97-4135-B90B-DB823C0C56FC}"/>
    <dgm:cxn modelId="{4D030169-E78C-474D-A164-1C7D55D21A35}" srcId="{EB213C94-936C-458C-A1EA-D08FF979115D}" destId="{9D94201E-B139-4AE9-90E7-51D77CE9A1F4}" srcOrd="0" destOrd="0" parTransId="{EC988440-C402-4698-90DA-D64C4BB52D0F}" sibTransId="{E4664CFA-CD89-4104-B325-18FF39081D87}"/>
    <dgm:cxn modelId="{591E3F36-B28F-4844-A7C8-DE85BCE76A88}" type="presOf" srcId="{349CE73A-3E16-48F2-877C-A61ABBD6E789}" destId="{7FCF9263-5A48-4203-A244-DB6D9C3ED72E}" srcOrd="0" destOrd="0" presId="urn:microsoft.com/office/officeart/2005/8/layout/vList2"/>
    <dgm:cxn modelId="{177F81F3-CA6D-4869-A2E5-6B5BC6B6F933}" srcId="{F69BDC06-2AE0-4FC4-97E0-E3B65FB68C77}" destId="{EB213C94-936C-458C-A1EA-D08FF979115D}" srcOrd="1" destOrd="0" parTransId="{E6CB7109-B1EA-4248-9573-2F26B06F4254}" sibTransId="{68FF298B-82A1-43A2-BCFC-E5A8ABF198EC}"/>
    <dgm:cxn modelId="{FC98E492-4320-429C-BE41-B13FFB37B1F7}" type="presOf" srcId="{EB213C94-936C-458C-A1EA-D08FF979115D}" destId="{E1016656-E8C7-482A-AE63-9627E9608BD2}" srcOrd="0" destOrd="0" presId="urn:microsoft.com/office/officeart/2005/8/layout/vList2"/>
    <dgm:cxn modelId="{00B89FD7-55F5-41F8-A9DE-97676B0D0609}" srcId="{F69BDC06-2AE0-4FC4-97E0-E3B65FB68C77}" destId="{349CE73A-3E16-48F2-877C-A61ABBD6E789}" srcOrd="0" destOrd="0" parTransId="{39AAC5A0-A7D9-4A36-8801-163F0BCD41B4}" sibTransId="{062D7925-C7FB-4C33-9AB5-BE09A02C7936}"/>
    <dgm:cxn modelId="{DCA75A6A-1466-44A8-8D4F-B0A0106D00CC}" type="presOf" srcId="{F69BDC06-2AE0-4FC4-97E0-E3B65FB68C77}" destId="{18CA1CD5-6B2B-4D10-9AE9-84C6A7D17D91}" srcOrd="0" destOrd="0" presId="urn:microsoft.com/office/officeart/2005/8/layout/vList2"/>
    <dgm:cxn modelId="{CAF90B37-CB00-43C9-9512-7B8FEEF3DC7F}" type="presParOf" srcId="{18CA1CD5-6B2B-4D10-9AE9-84C6A7D17D91}" destId="{7FCF9263-5A48-4203-A244-DB6D9C3ED72E}" srcOrd="0" destOrd="0" presId="urn:microsoft.com/office/officeart/2005/8/layout/vList2"/>
    <dgm:cxn modelId="{F8383642-56EE-4E9D-9FCC-A75F9E5D5BE2}" type="presParOf" srcId="{18CA1CD5-6B2B-4D10-9AE9-84C6A7D17D91}" destId="{725E413C-8201-45D7-B69C-A98F052009BE}" srcOrd="1" destOrd="0" presId="urn:microsoft.com/office/officeart/2005/8/layout/vList2"/>
    <dgm:cxn modelId="{5312915D-1EEC-4E99-853E-AFAED8105A41}" type="presParOf" srcId="{18CA1CD5-6B2B-4D10-9AE9-84C6A7D17D91}" destId="{E1016656-E8C7-482A-AE63-9627E9608BD2}" srcOrd="2" destOrd="0" presId="urn:microsoft.com/office/officeart/2005/8/layout/vList2"/>
    <dgm:cxn modelId="{0F20AD66-8FCD-4087-9B48-513653E79D4A}" type="presParOf" srcId="{18CA1CD5-6B2B-4D10-9AE9-84C6A7D17D91}" destId="{10213B5B-F02F-454E-A947-F90374DAF0F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9B2E6F3-6C2F-458F-8FFF-876E86BCDDA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F88035F4-0FAC-4030-857C-4C2FE1DAD281}">
      <dgm:prSet phldrT="[텍스트]"/>
      <dgm:spPr/>
      <dgm:t>
        <a:bodyPr/>
        <a:lstStyle/>
        <a:p>
          <a:pPr latinLnBrk="1"/>
          <a:r>
            <a:rPr lang="ko-KR" altLang="en-US" dirty="0" smtClean="0"/>
            <a:t>개념 </a:t>
          </a:r>
          <a:endParaRPr lang="en-US" altLang="ko-KR" dirty="0" smtClean="0"/>
        </a:p>
      </dgm:t>
    </dgm:pt>
    <dgm:pt modelId="{EC1B2F0D-2423-4370-892B-A43BD5860934}" type="parTrans" cxnId="{D4341490-29A2-45E7-9961-B4851FA9E170}">
      <dgm:prSet/>
      <dgm:spPr/>
      <dgm:t>
        <a:bodyPr/>
        <a:lstStyle/>
        <a:p>
          <a:pPr latinLnBrk="1"/>
          <a:endParaRPr lang="ko-KR" altLang="en-US"/>
        </a:p>
      </dgm:t>
    </dgm:pt>
    <dgm:pt modelId="{BB61A405-C916-4960-960D-6F289E9500CC}" type="sibTrans" cxnId="{D4341490-29A2-45E7-9961-B4851FA9E170}">
      <dgm:prSet/>
      <dgm:spPr/>
      <dgm:t>
        <a:bodyPr/>
        <a:lstStyle/>
        <a:p>
          <a:pPr latinLnBrk="1"/>
          <a:endParaRPr lang="ko-KR" altLang="en-US"/>
        </a:p>
      </dgm:t>
    </dgm:pt>
    <dgm:pt modelId="{676F9CE4-B44D-494F-8091-525A7998A0CC}">
      <dgm:prSet phldrT="[텍스트]"/>
      <dgm:spPr/>
      <dgm:t>
        <a:bodyPr/>
        <a:lstStyle/>
        <a:p>
          <a:pPr latinLnBrk="1"/>
          <a:r>
            <a:rPr lang="ko-KR" altLang="en-US" dirty="0" smtClean="0"/>
            <a:t>하나님의 말씀에 나타난 신적 탁월성에 대한 진정한 이해</a:t>
          </a:r>
          <a:endParaRPr lang="ko-KR" altLang="en-US" dirty="0"/>
        </a:p>
      </dgm:t>
    </dgm:pt>
    <dgm:pt modelId="{8F6255C4-F9C9-4BC0-950F-AABBEAC8DB16}" type="parTrans" cxnId="{9D03617D-19AB-48A7-9846-3C9F14821022}">
      <dgm:prSet/>
      <dgm:spPr/>
      <dgm:t>
        <a:bodyPr/>
        <a:lstStyle/>
        <a:p>
          <a:pPr latinLnBrk="1"/>
          <a:endParaRPr lang="ko-KR" altLang="en-US"/>
        </a:p>
      </dgm:t>
    </dgm:pt>
    <dgm:pt modelId="{16B10121-A2DF-40B5-876A-8813E4300E0F}" type="sibTrans" cxnId="{9D03617D-19AB-48A7-9846-3C9F14821022}">
      <dgm:prSet/>
      <dgm:spPr/>
      <dgm:t>
        <a:bodyPr/>
        <a:lstStyle/>
        <a:p>
          <a:pPr latinLnBrk="1"/>
          <a:endParaRPr lang="ko-KR" altLang="en-US"/>
        </a:p>
      </dgm:t>
    </dgm:pt>
    <dgm:pt modelId="{6D18D883-8726-4641-8EA7-64A14AEE77A2}">
      <dgm:prSet phldrT="[텍스트]"/>
      <dgm:spPr/>
      <dgm:t>
        <a:bodyPr/>
        <a:lstStyle/>
        <a:p>
          <a:pPr latinLnBrk="1"/>
          <a:r>
            <a:rPr lang="ko-KR" altLang="en-US" dirty="0" smtClean="0"/>
            <a:t>하나님의 말씀의 진실성과 실재성에 대한 확실한 깨달음 </a:t>
          </a:r>
          <a:endParaRPr lang="ko-KR" altLang="en-US" dirty="0"/>
        </a:p>
      </dgm:t>
    </dgm:pt>
    <dgm:pt modelId="{0FFF21A7-5B55-433B-B310-D7597E33669C}" type="parTrans" cxnId="{D7F1161B-77E1-4329-AD9B-F5C502B06346}">
      <dgm:prSet/>
      <dgm:spPr/>
      <dgm:t>
        <a:bodyPr/>
        <a:lstStyle/>
        <a:p>
          <a:pPr latinLnBrk="1"/>
          <a:endParaRPr lang="ko-KR" altLang="en-US"/>
        </a:p>
      </dgm:t>
    </dgm:pt>
    <dgm:pt modelId="{9D579D0E-F4A6-40FC-B095-CCD959E523B1}" type="sibTrans" cxnId="{D7F1161B-77E1-4329-AD9B-F5C502B06346}">
      <dgm:prSet/>
      <dgm:spPr/>
      <dgm:t>
        <a:bodyPr/>
        <a:lstStyle/>
        <a:p>
          <a:pPr latinLnBrk="1"/>
          <a:endParaRPr lang="ko-KR" altLang="en-US"/>
        </a:p>
      </dgm:t>
    </dgm:pt>
    <dgm:pt modelId="{4856F70C-2AD9-47C2-B7D2-BFE709CE22D6}">
      <dgm:prSet phldrT="[텍스트]"/>
      <dgm:spPr/>
      <dgm:t>
        <a:bodyPr/>
        <a:lstStyle/>
        <a:p>
          <a:pPr latinLnBrk="1"/>
          <a:r>
            <a:rPr lang="ko-KR" altLang="en-US" dirty="0" smtClean="0"/>
            <a:t>선</a:t>
          </a:r>
          <a:endParaRPr lang="ko-KR" altLang="en-US" dirty="0"/>
        </a:p>
      </dgm:t>
    </dgm:pt>
    <dgm:pt modelId="{67A331D2-BE5F-4785-9727-0CDBB67AF2E0}" type="parTrans" cxnId="{8E773454-E85A-4918-B93D-308D8384C455}">
      <dgm:prSet/>
      <dgm:spPr/>
      <dgm:t>
        <a:bodyPr/>
        <a:lstStyle/>
        <a:p>
          <a:pPr latinLnBrk="1"/>
          <a:endParaRPr lang="ko-KR" altLang="en-US"/>
        </a:p>
      </dgm:t>
    </dgm:pt>
    <dgm:pt modelId="{1C048F64-8738-410B-8519-7D2441CE7D26}" type="sibTrans" cxnId="{8E773454-E85A-4918-B93D-308D8384C455}">
      <dgm:prSet/>
      <dgm:spPr/>
      <dgm:t>
        <a:bodyPr/>
        <a:lstStyle/>
        <a:p>
          <a:pPr latinLnBrk="1"/>
          <a:endParaRPr lang="ko-KR" altLang="en-US"/>
        </a:p>
      </dgm:t>
    </dgm:pt>
    <dgm:pt modelId="{08A23723-19B3-4E2C-B63F-281D2C09F653}">
      <dgm:prSet phldrT="[텍스트]"/>
      <dgm:spPr/>
      <dgm:t>
        <a:bodyPr/>
        <a:lstStyle/>
        <a:p>
          <a:pPr latinLnBrk="1"/>
          <a:r>
            <a:rPr lang="ko-KR" altLang="en-US" dirty="0" smtClean="0"/>
            <a:t>사변적이거나 </a:t>
          </a:r>
          <a:r>
            <a:rPr lang="ko-KR" altLang="en-US" dirty="0" err="1" smtClean="0"/>
            <a:t>순이론적</a:t>
          </a:r>
          <a:r>
            <a:rPr lang="ko-KR" altLang="en-US" dirty="0" smtClean="0"/>
            <a:t> 지식 </a:t>
          </a:r>
          <a:r>
            <a:rPr lang="en-US" altLang="ko-KR" dirty="0" smtClean="0"/>
            <a:t>– </a:t>
          </a:r>
          <a:r>
            <a:rPr lang="ko-KR" altLang="en-US" dirty="0" smtClean="0"/>
            <a:t>이해력 </a:t>
          </a:r>
          <a:endParaRPr lang="ko-KR" altLang="en-US" dirty="0"/>
        </a:p>
      </dgm:t>
    </dgm:pt>
    <dgm:pt modelId="{A3BF4BAD-3F4F-48FA-8808-89CC035FE65E}" type="parTrans" cxnId="{39D2B32E-F85A-42CC-9EBA-C4A08EEBC460}">
      <dgm:prSet/>
      <dgm:spPr/>
      <dgm:t>
        <a:bodyPr/>
        <a:lstStyle/>
        <a:p>
          <a:pPr latinLnBrk="1"/>
          <a:endParaRPr lang="ko-KR" altLang="en-US"/>
        </a:p>
      </dgm:t>
    </dgm:pt>
    <dgm:pt modelId="{09AFB29A-F3CB-415E-B021-ECCF2847B656}" type="sibTrans" cxnId="{39D2B32E-F85A-42CC-9EBA-C4A08EEBC460}">
      <dgm:prSet/>
      <dgm:spPr/>
      <dgm:t>
        <a:bodyPr/>
        <a:lstStyle/>
        <a:p>
          <a:pPr latinLnBrk="1"/>
          <a:endParaRPr lang="ko-KR" altLang="en-US"/>
        </a:p>
      </dgm:t>
    </dgm:pt>
    <dgm:pt modelId="{0111D402-E151-40BC-9A70-1E3F6B25722B}">
      <dgm:prSet phldrT="[텍스트]"/>
      <dgm:spPr/>
      <dgm:t>
        <a:bodyPr/>
        <a:lstStyle/>
        <a:p>
          <a:pPr latinLnBrk="1"/>
          <a:r>
            <a:rPr lang="ko-KR" altLang="en-US" dirty="0" smtClean="0"/>
            <a:t>마음의 감각으로 이루어진 지식 </a:t>
          </a:r>
          <a:r>
            <a:rPr lang="en-US" altLang="ko-KR" dirty="0" smtClean="0"/>
            <a:t>– </a:t>
          </a:r>
          <a:r>
            <a:rPr lang="ko-KR" altLang="en-US" dirty="0" smtClean="0"/>
            <a:t>영혼의 성향 </a:t>
          </a:r>
          <a:endParaRPr lang="ko-KR" altLang="en-US" dirty="0"/>
        </a:p>
      </dgm:t>
    </dgm:pt>
    <dgm:pt modelId="{CDECCDEA-3B72-4461-84D3-003AF33BDC3B}" type="parTrans" cxnId="{B5F38A53-E252-400D-8928-61FF7EF6C90A}">
      <dgm:prSet/>
      <dgm:spPr/>
      <dgm:t>
        <a:bodyPr/>
        <a:lstStyle/>
        <a:p>
          <a:pPr latinLnBrk="1"/>
          <a:endParaRPr lang="ko-KR" altLang="en-US"/>
        </a:p>
      </dgm:t>
    </dgm:pt>
    <dgm:pt modelId="{E9E26D30-CD09-430D-BB8C-4EE429D38193}" type="sibTrans" cxnId="{B5F38A53-E252-400D-8928-61FF7EF6C90A}">
      <dgm:prSet/>
      <dgm:spPr/>
      <dgm:t>
        <a:bodyPr/>
        <a:lstStyle/>
        <a:p>
          <a:pPr latinLnBrk="1"/>
          <a:endParaRPr lang="ko-KR" altLang="en-US"/>
        </a:p>
      </dgm:t>
    </dgm:pt>
    <dgm:pt modelId="{4AEF5BB1-59FF-42B3-9AFF-076171CAC95B}">
      <dgm:prSet phldrT="[텍스트]"/>
      <dgm:spPr/>
      <dgm:t>
        <a:bodyPr/>
        <a:lstStyle/>
        <a:p>
          <a:pPr latinLnBrk="1"/>
          <a:r>
            <a:rPr lang="ko-KR" altLang="en-US" dirty="0" smtClean="0"/>
            <a:t>확신</a:t>
          </a:r>
          <a:endParaRPr lang="ko-KR" altLang="en-US" dirty="0"/>
        </a:p>
      </dgm:t>
    </dgm:pt>
    <dgm:pt modelId="{51039E52-BC89-426F-8B95-264E64F0161F}" type="parTrans" cxnId="{BEDA7241-C64C-4AB1-84B1-AB49F7756897}">
      <dgm:prSet/>
      <dgm:spPr/>
      <dgm:t>
        <a:bodyPr/>
        <a:lstStyle/>
        <a:p>
          <a:pPr latinLnBrk="1"/>
          <a:endParaRPr lang="ko-KR" altLang="en-US"/>
        </a:p>
      </dgm:t>
    </dgm:pt>
    <dgm:pt modelId="{496A7612-2A4A-4792-88A0-FD8AA5F6CA3A}" type="sibTrans" cxnId="{BEDA7241-C64C-4AB1-84B1-AB49F7756897}">
      <dgm:prSet/>
      <dgm:spPr/>
      <dgm:t>
        <a:bodyPr/>
        <a:lstStyle/>
        <a:p>
          <a:pPr latinLnBrk="1"/>
          <a:endParaRPr lang="ko-KR" altLang="en-US"/>
        </a:p>
      </dgm:t>
    </dgm:pt>
    <dgm:pt modelId="{8B26B0E3-D4F6-4A83-95A9-996934B77A63}">
      <dgm:prSet phldrT="[텍스트]"/>
      <dgm:spPr/>
      <dgm:t>
        <a:bodyPr/>
        <a:lstStyle/>
        <a:p>
          <a:pPr latinLnBrk="1"/>
          <a:r>
            <a:rPr lang="ko-KR" altLang="en-US" dirty="0" smtClean="0"/>
            <a:t>간접적 </a:t>
          </a:r>
          <a:r>
            <a:rPr lang="en-US" altLang="ko-KR" dirty="0" smtClean="0"/>
            <a:t>– </a:t>
          </a:r>
          <a:r>
            <a:rPr lang="ko-KR" altLang="en-US" dirty="0" smtClean="0"/>
            <a:t>진실성에 대한 편견 제거</a:t>
          </a:r>
          <a:r>
            <a:rPr lang="en-US" altLang="ko-KR" dirty="0" smtClean="0"/>
            <a:t>, </a:t>
          </a:r>
          <a:r>
            <a:rPr lang="ko-KR" altLang="en-US" dirty="0" smtClean="0"/>
            <a:t>진실에 대한 이성적 논증 </a:t>
          </a:r>
          <a:endParaRPr lang="ko-KR" altLang="en-US" dirty="0"/>
        </a:p>
      </dgm:t>
    </dgm:pt>
    <dgm:pt modelId="{5B705366-41FF-4419-B789-4711083CAE1B}" type="parTrans" cxnId="{7654CF31-0258-46BB-A592-15DA8A3C7F18}">
      <dgm:prSet/>
      <dgm:spPr/>
      <dgm:t>
        <a:bodyPr/>
        <a:lstStyle/>
        <a:p>
          <a:pPr latinLnBrk="1"/>
          <a:endParaRPr lang="ko-KR" altLang="en-US"/>
        </a:p>
      </dgm:t>
    </dgm:pt>
    <dgm:pt modelId="{B6C19A19-484B-4D0D-970E-9ECDB3C3E654}" type="sibTrans" cxnId="{7654CF31-0258-46BB-A592-15DA8A3C7F18}">
      <dgm:prSet/>
      <dgm:spPr/>
      <dgm:t>
        <a:bodyPr/>
        <a:lstStyle/>
        <a:p>
          <a:pPr latinLnBrk="1"/>
          <a:endParaRPr lang="ko-KR" altLang="en-US"/>
        </a:p>
      </dgm:t>
    </dgm:pt>
    <dgm:pt modelId="{B00843B7-2120-49BE-B3D5-283A9794BB9E}">
      <dgm:prSet phldrT="[텍스트]"/>
      <dgm:spPr/>
      <dgm:t>
        <a:bodyPr/>
        <a:lstStyle/>
        <a:p>
          <a:pPr latinLnBrk="1"/>
          <a:r>
            <a:rPr lang="ko-KR" altLang="en-US" dirty="0" smtClean="0"/>
            <a:t>직접적 </a:t>
          </a:r>
          <a:r>
            <a:rPr lang="en-US" altLang="ko-KR" dirty="0" smtClean="0"/>
            <a:t>- </a:t>
          </a:r>
          <a:endParaRPr lang="ko-KR" altLang="en-US" dirty="0"/>
        </a:p>
      </dgm:t>
    </dgm:pt>
    <dgm:pt modelId="{8095474B-356F-49DF-8CE7-42E55DF7E05F}" type="parTrans" cxnId="{58DB38B5-5D66-4365-A776-634C7F8AD3D3}">
      <dgm:prSet/>
      <dgm:spPr/>
      <dgm:t>
        <a:bodyPr/>
        <a:lstStyle/>
        <a:p>
          <a:pPr latinLnBrk="1"/>
          <a:endParaRPr lang="ko-KR" altLang="en-US"/>
        </a:p>
      </dgm:t>
    </dgm:pt>
    <dgm:pt modelId="{D4820373-34EE-414D-806F-684BC27D1D3C}" type="sibTrans" cxnId="{58DB38B5-5D66-4365-A776-634C7F8AD3D3}">
      <dgm:prSet/>
      <dgm:spPr/>
      <dgm:t>
        <a:bodyPr/>
        <a:lstStyle/>
        <a:p>
          <a:pPr latinLnBrk="1"/>
          <a:endParaRPr lang="ko-KR" altLang="en-US"/>
        </a:p>
      </dgm:t>
    </dgm:pt>
    <dgm:pt modelId="{FDA49E68-1C01-4325-A3EF-FAA3B9E75668}" type="pres">
      <dgm:prSet presAssocID="{C9B2E6F3-6C2F-458F-8FFF-876E86BCDDA5}" presName="linearFlow" presStyleCnt="0">
        <dgm:presLayoutVars>
          <dgm:dir/>
          <dgm:animLvl val="lvl"/>
          <dgm:resizeHandles val="exact"/>
        </dgm:presLayoutVars>
      </dgm:prSet>
      <dgm:spPr/>
    </dgm:pt>
    <dgm:pt modelId="{377B6B56-52F6-4206-AEC7-BAF77EBC362D}" type="pres">
      <dgm:prSet presAssocID="{F88035F4-0FAC-4030-857C-4C2FE1DAD281}" presName="composite" presStyleCnt="0"/>
      <dgm:spPr/>
    </dgm:pt>
    <dgm:pt modelId="{AF6CDBD8-3AD6-40E1-9412-46AC7E8E979F}" type="pres">
      <dgm:prSet presAssocID="{F88035F4-0FAC-4030-857C-4C2FE1DAD28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65047775-C2F2-49AF-A61C-EDDBF5A16D8B}" type="pres">
      <dgm:prSet presAssocID="{F88035F4-0FAC-4030-857C-4C2FE1DAD281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FA09B194-151A-49EA-8CB8-A7D439EEE985}" type="pres">
      <dgm:prSet presAssocID="{BB61A405-C916-4960-960D-6F289E9500CC}" presName="sp" presStyleCnt="0"/>
      <dgm:spPr/>
    </dgm:pt>
    <dgm:pt modelId="{4239A5B3-FB02-4B75-BBB3-FA9F14809982}" type="pres">
      <dgm:prSet presAssocID="{4856F70C-2AD9-47C2-B7D2-BFE709CE22D6}" presName="composite" presStyleCnt="0"/>
      <dgm:spPr/>
    </dgm:pt>
    <dgm:pt modelId="{E14C6EA0-D79B-4271-82EA-5678CD0F8CC2}" type="pres">
      <dgm:prSet presAssocID="{4856F70C-2AD9-47C2-B7D2-BFE709CE22D6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90E5824E-3697-4174-9032-6D0A468D3820}" type="pres">
      <dgm:prSet presAssocID="{4856F70C-2AD9-47C2-B7D2-BFE709CE22D6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086A234C-A4C5-4898-8475-782C8B7C6AC2}" type="pres">
      <dgm:prSet presAssocID="{1C048F64-8738-410B-8519-7D2441CE7D26}" presName="sp" presStyleCnt="0"/>
      <dgm:spPr/>
    </dgm:pt>
    <dgm:pt modelId="{557222F7-4C6D-4CFD-B8B4-B845B069C05F}" type="pres">
      <dgm:prSet presAssocID="{4AEF5BB1-59FF-42B3-9AFF-076171CAC95B}" presName="composite" presStyleCnt="0"/>
      <dgm:spPr/>
    </dgm:pt>
    <dgm:pt modelId="{EF50D4C8-827B-475C-958A-8D2CDBB85A0C}" type="pres">
      <dgm:prSet presAssocID="{4AEF5BB1-59FF-42B3-9AFF-076171CAC95B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F6D506F2-E165-4B51-AEB8-316F1A20635E}" type="pres">
      <dgm:prSet presAssocID="{4AEF5BB1-59FF-42B3-9AFF-076171CAC95B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</dgm:ptLst>
  <dgm:cxnLst>
    <dgm:cxn modelId="{7654CF31-0258-46BB-A592-15DA8A3C7F18}" srcId="{4AEF5BB1-59FF-42B3-9AFF-076171CAC95B}" destId="{8B26B0E3-D4F6-4A83-95A9-996934B77A63}" srcOrd="0" destOrd="0" parTransId="{5B705366-41FF-4419-B789-4711083CAE1B}" sibTransId="{B6C19A19-484B-4D0D-970E-9ECDB3C3E654}"/>
    <dgm:cxn modelId="{58DB38B5-5D66-4365-A776-634C7F8AD3D3}" srcId="{4AEF5BB1-59FF-42B3-9AFF-076171CAC95B}" destId="{B00843B7-2120-49BE-B3D5-283A9794BB9E}" srcOrd="1" destOrd="0" parTransId="{8095474B-356F-49DF-8CE7-42E55DF7E05F}" sibTransId="{D4820373-34EE-414D-806F-684BC27D1D3C}"/>
    <dgm:cxn modelId="{39D2B32E-F85A-42CC-9EBA-C4A08EEBC460}" srcId="{4856F70C-2AD9-47C2-B7D2-BFE709CE22D6}" destId="{08A23723-19B3-4E2C-B63F-281D2C09F653}" srcOrd="0" destOrd="0" parTransId="{A3BF4BAD-3F4F-48FA-8808-89CC035FE65E}" sibTransId="{09AFB29A-F3CB-415E-B021-ECCF2847B656}"/>
    <dgm:cxn modelId="{48B625CD-85FF-4CA3-90A9-FAD122836BEE}" type="presOf" srcId="{0111D402-E151-40BC-9A70-1E3F6B25722B}" destId="{90E5824E-3697-4174-9032-6D0A468D3820}" srcOrd="0" destOrd="1" presId="urn:microsoft.com/office/officeart/2005/8/layout/chevron2"/>
    <dgm:cxn modelId="{2369CB62-3270-4599-A9C7-E4E89052F8F0}" type="presOf" srcId="{8B26B0E3-D4F6-4A83-95A9-996934B77A63}" destId="{F6D506F2-E165-4B51-AEB8-316F1A20635E}" srcOrd="0" destOrd="0" presId="urn:microsoft.com/office/officeart/2005/8/layout/chevron2"/>
    <dgm:cxn modelId="{8E773454-E85A-4918-B93D-308D8384C455}" srcId="{C9B2E6F3-6C2F-458F-8FFF-876E86BCDDA5}" destId="{4856F70C-2AD9-47C2-B7D2-BFE709CE22D6}" srcOrd="1" destOrd="0" parTransId="{67A331D2-BE5F-4785-9727-0CDBB67AF2E0}" sibTransId="{1C048F64-8738-410B-8519-7D2441CE7D26}"/>
    <dgm:cxn modelId="{D93272E5-7972-4A8F-BF3D-218536E516CA}" type="presOf" srcId="{676F9CE4-B44D-494F-8091-525A7998A0CC}" destId="{65047775-C2F2-49AF-A61C-EDDBF5A16D8B}" srcOrd="0" destOrd="0" presId="urn:microsoft.com/office/officeart/2005/8/layout/chevron2"/>
    <dgm:cxn modelId="{BEDA7241-C64C-4AB1-84B1-AB49F7756897}" srcId="{C9B2E6F3-6C2F-458F-8FFF-876E86BCDDA5}" destId="{4AEF5BB1-59FF-42B3-9AFF-076171CAC95B}" srcOrd="2" destOrd="0" parTransId="{51039E52-BC89-426F-8B95-264E64F0161F}" sibTransId="{496A7612-2A4A-4792-88A0-FD8AA5F6CA3A}"/>
    <dgm:cxn modelId="{62E8374B-A71D-4535-ADC5-5B0FB8159658}" type="presOf" srcId="{4856F70C-2AD9-47C2-B7D2-BFE709CE22D6}" destId="{E14C6EA0-D79B-4271-82EA-5678CD0F8CC2}" srcOrd="0" destOrd="0" presId="urn:microsoft.com/office/officeart/2005/8/layout/chevron2"/>
    <dgm:cxn modelId="{B8BA34DF-1209-43EE-B982-4DAE18008C39}" type="presOf" srcId="{B00843B7-2120-49BE-B3D5-283A9794BB9E}" destId="{F6D506F2-E165-4B51-AEB8-316F1A20635E}" srcOrd="0" destOrd="1" presId="urn:microsoft.com/office/officeart/2005/8/layout/chevron2"/>
    <dgm:cxn modelId="{D4341490-29A2-45E7-9961-B4851FA9E170}" srcId="{C9B2E6F3-6C2F-458F-8FFF-876E86BCDDA5}" destId="{F88035F4-0FAC-4030-857C-4C2FE1DAD281}" srcOrd="0" destOrd="0" parTransId="{EC1B2F0D-2423-4370-892B-A43BD5860934}" sibTransId="{BB61A405-C916-4960-960D-6F289E9500CC}"/>
    <dgm:cxn modelId="{F9B09DE9-EDD2-4E48-A3F5-32AD5D22796F}" type="presOf" srcId="{C9B2E6F3-6C2F-458F-8FFF-876E86BCDDA5}" destId="{FDA49E68-1C01-4325-A3EF-FAA3B9E75668}" srcOrd="0" destOrd="0" presId="urn:microsoft.com/office/officeart/2005/8/layout/chevron2"/>
    <dgm:cxn modelId="{D1C18B09-BF61-407B-846A-A2D841DE078E}" type="presOf" srcId="{08A23723-19B3-4E2C-B63F-281D2C09F653}" destId="{90E5824E-3697-4174-9032-6D0A468D3820}" srcOrd="0" destOrd="0" presId="urn:microsoft.com/office/officeart/2005/8/layout/chevron2"/>
    <dgm:cxn modelId="{D7F1161B-77E1-4329-AD9B-F5C502B06346}" srcId="{F88035F4-0FAC-4030-857C-4C2FE1DAD281}" destId="{6D18D883-8726-4641-8EA7-64A14AEE77A2}" srcOrd="1" destOrd="0" parTransId="{0FFF21A7-5B55-433B-B310-D7597E33669C}" sibTransId="{9D579D0E-F4A6-40FC-B095-CCD959E523B1}"/>
    <dgm:cxn modelId="{BD4FDAC9-5F37-4362-8540-27512EA4EBB6}" type="presOf" srcId="{4AEF5BB1-59FF-42B3-9AFF-076171CAC95B}" destId="{EF50D4C8-827B-475C-958A-8D2CDBB85A0C}" srcOrd="0" destOrd="0" presId="urn:microsoft.com/office/officeart/2005/8/layout/chevron2"/>
    <dgm:cxn modelId="{E058F252-5F4B-4647-9852-0117456A2A27}" type="presOf" srcId="{6D18D883-8726-4641-8EA7-64A14AEE77A2}" destId="{65047775-C2F2-49AF-A61C-EDDBF5A16D8B}" srcOrd="0" destOrd="1" presId="urn:microsoft.com/office/officeart/2005/8/layout/chevron2"/>
    <dgm:cxn modelId="{BF906078-D99A-4298-9F56-593BC609FBC9}" type="presOf" srcId="{F88035F4-0FAC-4030-857C-4C2FE1DAD281}" destId="{AF6CDBD8-3AD6-40E1-9412-46AC7E8E979F}" srcOrd="0" destOrd="0" presId="urn:microsoft.com/office/officeart/2005/8/layout/chevron2"/>
    <dgm:cxn modelId="{B5F38A53-E252-400D-8928-61FF7EF6C90A}" srcId="{4856F70C-2AD9-47C2-B7D2-BFE709CE22D6}" destId="{0111D402-E151-40BC-9A70-1E3F6B25722B}" srcOrd="1" destOrd="0" parTransId="{CDECCDEA-3B72-4461-84D3-003AF33BDC3B}" sibTransId="{E9E26D30-CD09-430D-BB8C-4EE429D38193}"/>
    <dgm:cxn modelId="{9D03617D-19AB-48A7-9846-3C9F14821022}" srcId="{F88035F4-0FAC-4030-857C-4C2FE1DAD281}" destId="{676F9CE4-B44D-494F-8091-525A7998A0CC}" srcOrd="0" destOrd="0" parTransId="{8F6255C4-F9C9-4BC0-950F-AABBEAC8DB16}" sibTransId="{16B10121-A2DF-40B5-876A-8813E4300E0F}"/>
    <dgm:cxn modelId="{8E6A2430-96E4-41D8-95A9-A5DB051CF9C6}" type="presParOf" srcId="{FDA49E68-1C01-4325-A3EF-FAA3B9E75668}" destId="{377B6B56-52F6-4206-AEC7-BAF77EBC362D}" srcOrd="0" destOrd="0" presId="urn:microsoft.com/office/officeart/2005/8/layout/chevron2"/>
    <dgm:cxn modelId="{244906A8-0565-4269-875E-58A904D5EC6F}" type="presParOf" srcId="{377B6B56-52F6-4206-AEC7-BAF77EBC362D}" destId="{AF6CDBD8-3AD6-40E1-9412-46AC7E8E979F}" srcOrd="0" destOrd="0" presId="urn:microsoft.com/office/officeart/2005/8/layout/chevron2"/>
    <dgm:cxn modelId="{3CD8C6BB-2B36-496B-91DE-318413B7FBA2}" type="presParOf" srcId="{377B6B56-52F6-4206-AEC7-BAF77EBC362D}" destId="{65047775-C2F2-49AF-A61C-EDDBF5A16D8B}" srcOrd="1" destOrd="0" presId="urn:microsoft.com/office/officeart/2005/8/layout/chevron2"/>
    <dgm:cxn modelId="{8E75DB12-B6F3-4B56-B643-7B33EF2530A9}" type="presParOf" srcId="{FDA49E68-1C01-4325-A3EF-FAA3B9E75668}" destId="{FA09B194-151A-49EA-8CB8-A7D439EEE985}" srcOrd="1" destOrd="0" presId="urn:microsoft.com/office/officeart/2005/8/layout/chevron2"/>
    <dgm:cxn modelId="{A8DF4C7B-36D0-454C-8697-988D176CD117}" type="presParOf" srcId="{FDA49E68-1C01-4325-A3EF-FAA3B9E75668}" destId="{4239A5B3-FB02-4B75-BBB3-FA9F14809982}" srcOrd="2" destOrd="0" presId="urn:microsoft.com/office/officeart/2005/8/layout/chevron2"/>
    <dgm:cxn modelId="{62CE7578-8DB2-410A-A00F-C250A7370212}" type="presParOf" srcId="{4239A5B3-FB02-4B75-BBB3-FA9F14809982}" destId="{E14C6EA0-D79B-4271-82EA-5678CD0F8CC2}" srcOrd="0" destOrd="0" presId="urn:microsoft.com/office/officeart/2005/8/layout/chevron2"/>
    <dgm:cxn modelId="{84568165-58BD-4BAA-A197-6C203DC544A3}" type="presParOf" srcId="{4239A5B3-FB02-4B75-BBB3-FA9F14809982}" destId="{90E5824E-3697-4174-9032-6D0A468D3820}" srcOrd="1" destOrd="0" presId="urn:microsoft.com/office/officeart/2005/8/layout/chevron2"/>
    <dgm:cxn modelId="{948B50FB-3D64-41A2-9A61-D02E60250EFC}" type="presParOf" srcId="{FDA49E68-1C01-4325-A3EF-FAA3B9E75668}" destId="{086A234C-A4C5-4898-8475-782C8B7C6AC2}" srcOrd="3" destOrd="0" presId="urn:microsoft.com/office/officeart/2005/8/layout/chevron2"/>
    <dgm:cxn modelId="{16884EB8-CA9C-4052-B572-6F180681286E}" type="presParOf" srcId="{FDA49E68-1C01-4325-A3EF-FAA3B9E75668}" destId="{557222F7-4C6D-4CFD-B8B4-B845B069C05F}" srcOrd="4" destOrd="0" presId="urn:microsoft.com/office/officeart/2005/8/layout/chevron2"/>
    <dgm:cxn modelId="{3C113F41-C98D-4669-87A8-DD4E4135B16A}" type="presParOf" srcId="{557222F7-4C6D-4CFD-B8B4-B845B069C05F}" destId="{EF50D4C8-827B-475C-958A-8D2CDBB85A0C}" srcOrd="0" destOrd="0" presId="urn:microsoft.com/office/officeart/2005/8/layout/chevron2"/>
    <dgm:cxn modelId="{8AD36133-8C63-4A3B-A763-8B2D34D9892B}" type="presParOf" srcId="{557222F7-4C6D-4CFD-B8B4-B845B069C05F}" destId="{F6D506F2-E165-4B51-AEB8-316F1A20635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BFA6D1-4FDD-4DA3-8D0E-AB4FA8A2C27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C92191E6-51D1-42C6-960C-62665B690290}">
      <dgm:prSet phldrT="[텍스트]"/>
      <dgm:spPr/>
      <dgm:t>
        <a:bodyPr/>
        <a:lstStyle/>
        <a:p>
          <a:pPr latinLnBrk="1"/>
          <a:r>
            <a:rPr lang="en-US" altLang="ko-KR" dirty="0" smtClean="0"/>
            <a:t>1675 </a:t>
          </a:r>
          <a:r>
            <a:rPr lang="ko-KR" altLang="en-US" dirty="0" err="1" smtClean="0"/>
            <a:t>인디안과</a:t>
          </a:r>
          <a:r>
            <a:rPr lang="ko-KR" altLang="en-US" dirty="0" smtClean="0"/>
            <a:t> </a:t>
          </a:r>
          <a:r>
            <a:rPr lang="ko-KR" altLang="en-US" dirty="0" err="1" smtClean="0"/>
            <a:t>필립왕의</a:t>
          </a:r>
          <a:r>
            <a:rPr lang="ko-KR" altLang="en-US" dirty="0" smtClean="0"/>
            <a:t> 전쟁</a:t>
          </a:r>
          <a:endParaRPr lang="ko-KR" altLang="en-US" dirty="0"/>
        </a:p>
      </dgm:t>
    </dgm:pt>
    <dgm:pt modelId="{25EC7725-9990-4756-8F19-0E469EABCD50}" type="parTrans" cxnId="{39C93155-9B72-4AD6-9376-5F75EE896A41}">
      <dgm:prSet/>
      <dgm:spPr/>
      <dgm:t>
        <a:bodyPr/>
        <a:lstStyle/>
        <a:p>
          <a:pPr latinLnBrk="1"/>
          <a:endParaRPr lang="ko-KR" altLang="en-US"/>
        </a:p>
      </dgm:t>
    </dgm:pt>
    <dgm:pt modelId="{535FAF3F-C00C-4715-B91A-97BAC0EC2793}" type="sibTrans" cxnId="{39C93155-9B72-4AD6-9376-5F75EE896A41}">
      <dgm:prSet/>
      <dgm:spPr/>
      <dgm:t>
        <a:bodyPr/>
        <a:lstStyle/>
        <a:p>
          <a:pPr latinLnBrk="1"/>
          <a:endParaRPr lang="ko-KR" altLang="en-US"/>
        </a:p>
      </dgm:t>
    </dgm:pt>
    <dgm:pt modelId="{434C36DB-B0D0-49B2-BBFC-344FBA19EA04}">
      <dgm:prSet phldrT="[텍스트]"/>
      <dgm:spPr/>
      <dgm:t>
        <a:bodyPr/>
        <a:lstStyle/>
        <a:p>
          <a:pPr latinLnBrk="1"/>
          <a:r>
            <a:rPr lang="en-US" altLang="ko-KR" dirty="0" smtClean="0"/>
            <a:t>1679 </a:t>
          </a:r>
          <a:r>
            <a:rPr lang="ko-KR" altLang="en-US" dirty="0" smtClean="0"/>
            <a:t>개혁대회 </a:t>
          </a:r>
          <a:endParaRPr lang="ko-KR" altLang="en-US" dirty="0"/>
        </a:p>
      </dgm:t>
    </dgm:pt>
    <dgm:pt modelId="{F6BEF876-F90F-43A2-9220-0B466CCF251C}" type="parTrans" cxnId="{7828E063-91B3-465D-A762-4210542E9490}">
      <dgm:prSet/>
      <dgm:spPr/>
      <dgm:t>
        <a:bodyPr/>
        <a:lstStyle/>
        <a:p>
          <a:pPr latinLnBrk="1"/>
          <a:endParaRPr lang="ko-KR" altLang="en-US"/>
        </a:p>
      </dgm:t>
    </dgm:pt>
    <dgm:pt modelId="{CF949716-F2EC-4CC8-B5F3-8E18F8161EE0}" type="sibTrans" cxnId="{7828E063-91B3-465D-A762-4210542E9490}">
      <dgm:prSet/>
      <dgm:spPr/>
      <dgm:t>
        <a:bodyPr/>
        <a:lstStyle/>
        <a:p>
          <a:pPr latinLnBrk="1"/>
          <a:endParaRPr lang="ko-KR" altLang="en-US"/>
        </a:p>
      </dgm:t>
    </dgm:pt>
    <dgm:pt modelId="{0E2CE937-ACBF-47A8-B1B1-A0F20BF00C3F}" type="pres">
      <dgm:prSet presAssocID="{34BFA6D1-4FDD-4DA3-8D0E-AB4FA8A2C27C}" presName="linear" presStyleCnt="0">
        <dgm:presLayoutVars>
          <dgm:dir/>
          <dgm:animLvl val="lvl"/>
          <dgm:resizeHandles val="exact"/>
        </dgm:presLayoutVars>
      </dgm:prSet>
      <dgm:spPr/>
    </dgm:pt>
    <dgm:pt modelId="{A0790C2B-5D1D-4622-A4A8-D32A8B142335}" type="pres">
      <dgm:prSet presAssocID="{C92191E6-51D1-42C6-960C-62665B690290}" presName="parentLin" presStyleCnt="0"/>
      <dgm:spPr/>
    </dgm:pt>
    <dgm:pt modelId="{E85EDC0B-FB1C-427E-ADC0-6B034D6E05C6}" type="pres">
      <dgm:prSet presAssocID="{C92191E6-51D1-42C6-960C-62665B690290}" presName="parentLeftMargin" presStyleLbl="node1" presStyleIdx="0" presStyleCnt="2"/>
      <dgm:spPr/>
    </dgm:pt>
    <dgm:pt modelId="{CBECD6D6-082E-4BDA-98AB-85DF29FB5037}" type="pres">
      <dgm:prSet presAssocID="{C92191E6-51D1-42C6-960C-62665B69029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9CA857D9-BE57-49D2-8838-746803A29B0B}" type="pres">
      <dgm:prSet presAssocID="{C92191E6-51D1-42C6-960C-62665B690290}" presName="negativeSpace" presStyleCnt="0"/>
      <dgm:spPr/>
    </dgm:pt>
    <dgm:pt modelId="{47C0403E-7AE8-48FC-974D-95701DBCD753}" type="pres">
      <dgm:prSet presAssocID="{C92191E6-51D1-42C6-960C-62665B690290}" presName="childText" presStyleLbl="conFgAcc1" presStyleIdx="0" presStyleCnt="2">
        <dgm:presLayoutVars>
          <dgm:bulletEnabled val="1"/>
        </dgm:presLayoutVars>
      </dgm:prSet>
      <dgm:spPr/>
    </dgm:pt>
    <dgm:pt modelId="{D752FAB4-AAC0-4F8D-B9ED-BF064631D29A}" type="pres">
      <dgm:prSet presAssocID="{535FAF3F-C00C-4715-B91A-97BAC0EC2793}" presName="spaceBetweenRectangles" presStyleCnt="0"/>
      <dgm:spPr/>
    </dgm:pt>
    <dgm:pt modelId="{B98EE2A0-88BB-441C-9E4A-451B3751B91E}" type="pres">
      <dgm:prSet presAssocID="{434C36DB-B0D0-49B2-BBFC-344FBA19EA04}" presName="parentLin" presStyleCnt="0"/>
      <dgm:spPr/>
    </dgm:pt>
    <dgm:pt modelId="{C7A9A8A5-FB04-428C-B405-D2F753786E29}" type="pres">
      <dgm:prSet presAssocID="{434C36DB-B0D0-49B2-BBFC-344FBA19EA04}" presName="parentLeftMargin" presStyleLbl="node1" presStyleIdx="0" presStyleCnt="2"/>
      <dgm:spPr/>
    </dgm:pt>
    <dgm:pt modelId="{70884FDC-5D31-4AE5-BBA1-5F2C5A8DC837}" type="pres">
      <dgm:prSet presAssocID="{434C36DB-B0D0-49B2-BBFC-344FBA19EA04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591FDC26-8B0E-4962-81D0-661100879D2C}" type="pres">
      <dgm:prSet presAssocID="{434C36DB-B0D0-49B2-BBFC-344FBA19EA04}" presName="negativeSpace" presStyleCnt="0"/>
      <dgm:spPr/>
    </dgm:pt>
    <dgm:pt modelId="{E7907C34-5B2B-42E0-90BF-0B2505CBA3D0}" type="pres">
      <dgm:prSet presAssocID="{434C36DB-B0D0-49B2-BBFC-344FBA19EA04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E8C843DE-C668-4706-99D9-B764E95FF54C}" type="presOf" srcId="{C92191E6-51D1-42C6-960C-62665B690290}" destId="{CBECD6D6-082E-4BDA-98AB-85DF29FB5037}" srcOrd="1" destOrd="0" presId="urn:microsoft.com/office/officeart/2005/8/layout/list1"/>
    <dgm:cxn modelId="{7828E063-91B3-465D-A762-4210542E9490}" srcId="{34BFA6D1-4FDD-4DA3-8D0E-AB4FA8A2C27C}" destId="{434C36DB-B0D0-49B2-BBFC-344FBA19EA04}" srcOrd="1" destOrd="0" parTransId="{F6BEF876-F90F-43A2-9220-0B466CCF251C}" sibTransId="{CF949716-F2EC-4CC8-B5F3-8E18F8161EE0}"/>
    <dgm:cxn modelId="{C0F93761-F069-45C7-B580-EAE6296761CE}" type="presOf" srcId="{434C36DB-B0D0-49B2-BBFC-344FBA19EA04}" destId="{70884FDC-5D31-4AE5-BBA1-5F2C5A8DC837}" srcOrd="1" destOrd="0" presId="urn:microsoft.com/office/officeart/2005/8/layout/list1"/>
    <dgm:cxn modelId="{8722A379-5EC6-4584-8D07-0F7C3EB4C81B}" type="presOf" srcId="{34BFA6D1-4FDD-4DA3-8D0E-AB4FA8A2C27C}" destId="{0E2CE937-ACBF-47A8-B1B1-A0F20BF00C3F}" srcOrd="0" destOrd="0" presId="urn:microsoft.com/office/officeart/2005/8/layout/list1"/>
    <dgm:cxn modelId="{39C93155-9B72-4AD6-9376-5F75EE896A41}" srcId="{34BFA6D1-4FDD-4DA3-8D0E-AB4FA8A2C27C}" destId="{C92191E6-51D1-42C6-960C-62665B690290}" srcOrd="0" destOrd="0" parTransId="{25EC7725-9990-4756-8F19-0E469EABCD50}" sibTransId="{535FAF3F-C00C-4715-B91A-97BAC0EC2793}"/>
    <dgm:cxn modelId="{AD4ECD64-F487-4765-876E-48C1E114E981}" type="presOf" srcId="{434C36DB-B0D0-49B2-BBFC-344FBA19EA04}" destId="{C7A9A8A5-FB04-428C-B405-D2F753786E29}" srcOrd="0" destOrd="0" presId="urn:microsoft.com/office/officeart/2005/8/layout/list1"/>
    <dgm:cxn modelId="{E9CF3EED-8EDF-41F5-A7A0-DA5FBFAE58C5}" type="presOf" srcId="{C92191E6-51D1-42C6-960C-62665B690290}" destId="{E85EDC0B-FB1C-427E-ADC0-6B034D6E05C6}" srcOrd="0" destOrd="0" presId="urn:microsoft.com/office/officeart/2005/8/layout/list1"/>
    <dgm:cxn modelId="{66BE5F35-408D-418F-9B64-E46155A62790}" type="presParOf" srcId="{0E2CE937-ACBF-47A8-B1B1-A0F20BF00C3F}" destId="{A0790C2B-5D1D-4622-A4A8-D32A8B142335}" srcOrd="0" destOrd="0" presId="urn:microsoft.com/office/officeart/2005/8/layout/list1"/>
    <dgm:cxn modelId="{F8541B15-1BE6-4879-A8BE-A68315728B47}" type="presParOf" srcId="{A0790C2B-5D1D-4622-A4A8-D32A8B142335}" destId="{E85EDC0B-FB1C-427E-ADC0-6B034D6E05C6}" srcOrd="0" destOrd="0" presId="urn:microsoft.com/office/officeart/2005/8/layout/list1"/>
    <dgm:cxn modelId="{7F8F2AC2-E43E-42A1-AE8E-60DF3BB47C0C}" type="presParOf" srcId="{A0790C2B-5D1D-4622-A4A8-D32A8B142335}" destId="{CBECD6D6-082E-4BDA-98AB-85DF29FB5037}" srcOrd="1" destOrd="0" presId="urn:microsoft.com/office/officeart/2005/8/layout/list1"/>
    <dgm:cxn modelId="{62204253-3070-490A-A1CC-4133C46957F9}" type="presParOf" srcId="{0E2CE937-ACBF-47A8-B1B1-A0F20BF00C3F}" destId="{9CA857D9-BE57-49D2-8838-746803A29B0B}" srcOrd="1" destOrd="0" presId="urn:microsoft.com/office/officeart/2005/8/layout/list1"/>
    <dgm:cxn modelId="{3ADDD85E-A429-47B2-9C13-109B75FFBBA2}" type="presParOf" srcId="{0E2CE937-ACBF-47A8-B1B1-A0F20BF00C3F}" destId="{47C0403E-7AE8-48FC-974D-95701DBCD753}" srcOrd="2" destOrd="0" presId="urn:microsoft.com/office/officeart/2005/8/layout/list1"/>
    <dgm:cxn modelId="{579C5056-85D9-4D5C-AE00-A398DCD9AFDD}" type="presParOf" srcId="{0E2CE937-ACBF-47A8-B1B1-A0F20BF00C3F}" destId="{D752FAB4-AAC0-4F8D-B9ED-BF064631D29A}" srcOrd="3" destOrd="0" presId="urn:microsoft.com/office/officeart/2005/8/layout/list1"/>
    <dgm:cxn modelId="{A113FA4C-CD4E-4BE4-94A4-DEFAB0F04231}" type="presParOf" srcId="{0E2CE937-ACBF-47A8-B1B1-A0F20BF00C3F}" destId="{B98EE2A0-88BB-441C-9E4A-451B3751B91E}" srcOrd="4" destOrd="0" presId="urn:microsoft.com/office/officeart/2005/8/layout/list1"/>
    <dgm:cxn modelId="{696A9E9F-21E3-4220-835F-0F75CBCDA5A0}" type="presParOf" srcId="{B98EE2A0-88BB-441C-9E4A-451B3751B91E}" destId="{C7A9A8A5-FB04-428C-B405-D2F753786E29}" srcOrd="0" destOrd="0" presId="urn:microsoft.com/office/officeart/2005/8/layout/list1"/>
    <dgm:cxn modelId="{FF33699F-B655-49A5-8E57-DB2811BB52E0}" type="presParOf" srcId="{B98EE2A0-88BB-441C-9E4A-451B3751B91E}" destId="{70884FDC-5D31-4AE5-BBA1-5F2C5A8DC837}" srcOrd="1" destOrd="0" presId="urn:microsoft.com/office/officeart/2005/8/layout/list1"/>
    <dgm:cxn modelId="{93D8BFBB-C09E-4761-A456-74D72477831A}" type="presParOf" srcId="{0E2CE937-ACBF-47A8-B1B1-A0F20BF00C3F}" destId="{591FDC26-8B0E-4962-81D0-661100879D2C}" srcOrd="5" destOrd="0" presId="urn:microsoft.com/office/officeart/2005/8/layout/list1"/>
    <dgm:cxn modelId="{A51064B6-3B41-4C8D-BCD1-DF7F75A20158}" type="presParOf" srcId="{0E2CE937-ACBF-47A8-B1B1-A0F20BF00C3F}" destId="{E7907C34-5B2B-42E0-90BF-0B2505CBA3D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D30CB1F-739C-48DA-BE5A-B9FC9FFEC04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latinLnBrk="1"/>
          <a:endParaRPr lang="ko-KR" altLang="en-US"/>
        </a:p>
      </dgm:t>
    </dgm:pt>
    <dgm:pt modelId="{E7D5A142-9A91-42F5-ACD9-0F19FD2A309C}">
      <dgm:prSet phldrT="[텍스트]"/>
      <dgm:spPr/>
      <dgm:t>
        <a:bodyPr/>
        <a:lstStyle/>
        <a:p>
          <a:pPr latinLnBrk="1"/>
          <a:r>
            <a:rPr lang="ko-KR" altLang="en-US" dirty="0" smtClean="0"/>
            <a:t>보편성</a:t>
          </a:r>
          <a:endParaRPr lang="ko-KR" altLang="en-US" dirty="0"/>
        </a:p>
      </dgm:t>
    </dgm:pt>
    <dgm:pt modelId="{ADE424BB-9BA7-41B0-ACFC-5716FDFF90EF}" type="parTrans" cxnId="{2A303A25-8F42-49A6-AA89-38CAD33B03BA}">
      <dgm:prSet/>
      <dgm:spPr/>
      <dgm:t>
        <a:bodyPr/>
        <a:lstStyle/>
        <a:p>
          <a:pPr latinLnBrk="1"/>
          <a:endParaRPr lang="ko-KR" altLang="en-US"/>
        </a:p>
      </dgm:t>
    </dgm:pt>
    <dgm:pt modelId="{F57AC738-82BB-4F02-8EDC-947B63F59E56}" type="sibTrans" cxnId="{2A303A25-8F42-49A6-AA89-38CAD33B03BA}">
      <dgm:prSet/>
      <dgm:spPr/>
      <dgm:t>
        <a:bodyPr/>
        <a:lstStyle/>
        <a:p>
          <a:pPr latinLnBrk="1"/>
          <a:endParaRPr lang="ko-KR" altLang="en-US"/>
        </a:p>
      </dgm:t>
    </dgm:pt>
    <dgm:pt modelId="{E51FD5E1-2741-4819-A584-62B01DCC5C4D}">
      <dgm:prSet phldrT="[텍스트]"/>
      <dgm:spPr/>
      <dgm:t>
        <a:bodyPr/>
        <a:lstStyle/>
        <a:p>
          <a:pPr latinLnBrk="1"/>
          <a:r>
            <a:rPr lang="ko-KR" altLang="en-US" dirty="0" smtClean="0"/>
            <a:t>회심한자들의 수 </a:t>
          </a:r>
          <a:endParaRPr lang="ko-KR" altLang="en-US" dirty="0"/>
        </a:p>
      </dgm:t>
    </dgm:pt>
    <dgm:pt modelId="{F380C094-4BBD-492A-9115-28B49B45BA87}" type="parTrans" cxnId="{1A1BE032-AB8A-439E-879F-C1173F3D84AD}">
      <dgm:prSet/>
      <dgm:spPr/>
      <dgm:t>
        <a:bodyPr/>
        <a:lstStyle/>
        <a:p>
          <a:pPr latinLnBrk="1"/>
          <a:endParaRPr lang="ko-KR" altLang="en-US"/>
        </a:p>
      </dgm:t>
    </dgm:pt>
    <dgm:pt modelId="{8BC51BD0-0071-4FEF-AE17-4B7DC40A865F}" type="sibTrans" cxnId="{1A1BE032-AB8A-439E-879F-C1173F3D84AD}">
      <dgm:prSet/>
      <dgm:spPr/>
      <dgm:t>
        <a:bodyPr/>
        <a:lstStyle/>
        <a:p>
          <a:pPr latinLnBrk="1"/>
          <a:endParaRPr lang="ko-KR" altLang="en-US"/>
        </a:p>
      </dgm:t>
    </dgm:pt>
    <dgm:pt modelId="{4CDB3CF1-B28E-4CD6-B409-0EB97603E4B4}">
      <dgm:prSet phldrT="[텍스트]"/>
      <dgm:spPr/>
      <dgm:t>
        <a:bodyPr/>
        <a:lstStyle/>
        <a:p>
          <a:pPr latinLnBrk="1"/>
          <a:r>
            <a:rPr lang="ko-KR" altLang="en-US" dirty="0" smtClean="0"/>
            <a:t>신속한 성령의 역사 </a:t>
          </a:r>
          <a:endParaRPr lang="ko-KR" altLang="en-US" dirty="0"/>
        </a:p>
      </dgm:t>
    </dgm:pt>
    <dgm:pt modelId="{87890FA5-67B4-4B61-9D6F-4FE66C6D2FD8}" type="parTrans" cxnId="{6E7BD56A-419D-44DA-9DBE-201831D70550}">
      <dgm:prSet/>
      <dgm:spPr/>
      <dgm:t>
        <a:bodyPr/>
        <a:lstStyle/>
        <a:p>
          <a:pPr latinLnBrk="1"/>
          <a:endParaRPr lang="ko-KR" altLang="en-US"/>
        </a:p>
      </dgm:t>
    </dgm:pt>
    <dgm:pt modelId="{49D96C11-0CDA-47BD-A8C6-6FBE68978369}" type="sibTrans" cxnId="{6E7BD56A-419D-44DA-9DBE-201831D70550}">
      <dgm:prSet/>
      <dgm:spPr/>
      <dgm:t>
        <a:bodyPr/>
        <a:lstStyle/>
        <a:p>
          <a:pPr latinLnBrk="1"/>
          <a:endParaRPr lang="ko-KR" altLang="en-US"/>
        </a:p>
      </dgm:t>
    </dgm:pt>
    <dgm:pt modelId="{91D8E32E-A3B9-4D72-95BF-5D9984947BCB}">
      <dgm:prSet phldrT="[텍스트]"/>
      <dgm:spPr/>
      <dgm:t>
        <a:bodyPr/>
        <a:lstStyle/>
        <a:p>
          <a:pPr latinLnBrk="1"/>
          <a:r>
            <a:rPr lang="ko-KR" altLang="en-US" dirty="0" smtClean="0"/>
            <a:t>각성</a:t>
          </a:r>
          <a:r>
            <a:rPr lang="en-US" altLang="ko-KR" dirty="0" smtClean="0"/>
            <a:t>, </a:t>
          </a:r>
          <a:r>
            <a:rPr lang="ko-KR" altLang="en-US" dirty="0" smtClean="0"/>
            <a:t>죄의 깨달음</a:t>
          </a:r>
          <a:r>
            <a:rPr lang="en-US" altLang="ko-KR" dirty="0" smtClean="0"/>
            <a:t>, </a:t>
          </a:r>
          <a:r>
            <a:rPr lang="ko-KR" altLang="en-US" dirty="0" smtClean="0"/>
            <a:t>구원체험의 정도와 범위</a:t>
          </a:r>
          <a:endParaRPr lang="ko-KR" altLang="en-US" dirty="0"/>
        </a:p>
      </dgm:t>
    </dgm:pt>
    <dgm:pt modelId="{DA29F6E2-80E5-424D-93A2-10CCDC12DE6E}" type="parTrans" cxnId="{60CD545A-C8F8-4DCF-BC01-6BBFB34B06E0}">
      <dgm:prSet/>
      <dgm:spPr/>
      <dgm:t>
        <a:bodyPr/>
        <a:lstStyle/>
        <a:p>
          <a:pPr latinLnBrk="1"/>
          <a:endParaRPr lang="ko-KR" altLang="en-US"/>
        </a:p>
      </dgm:t>
    </dgm:pt>
    <dgm:pt modelId="{9EE5BDF5-0E5B-4B79-8186-7B4D4F37528F}" type="sibTrans" cxnId="{60CD545A-C8F8-4DCF-BC01-6BBFB34B06E0}">
      <dgm:prSet/>
      <dgm:spPr/>
      <dgm:t>
        <a:bodyPr/>
        <a:lstStyle/>
        <a:p>
          <a:pPr latinLnBrk="1"/>
          <a:endParaRPr lang="ko-KR" altLang="en-US"/>
        </a:p>
      </dgm:t>
    </dgm:pt>
    <dgm:pt modelId="{CF7138FD-DDF1-492A-BA55-BC914BC45F91}" type="pres">
      <dgm:prSet presAssocID="{DD30CB1F-739C-48DA-BE5A-B9FC9FFEC049}" presName="linear" presStyleCnt="0">
        <dgm:presLayoutVars>
          <dgm:dir/>
          <dgm:animLvl val="lvl"/>
          <dgm:resizeHandles val="exact"/>
        </dgm:presLayoutVars>
      </dgm:prSet>
      <dgm:spPr/>
    </dgm:pt>
    <dgm:pt modelId="{92A0745E-A6FE-4B38-9ED1-67C4A1E812C1}" type="pres">
      <dgm:prSet presAssocID="{E7D5A142-9A91-42F5-ACD9-0F19FD2A309C}" presName="parentLin" presStyleCnt="0"/>
      <dgm:spPr/>
    </dgm:pt>
    <dgm:pt modelId="{C579F2EA-3E87-4507-ADFB-E4E50BAACB78}" type="pres">
      <dgm:prSet presAssocID="{E7D5A142-9A91-42F5-ACD9-0F19FD2A309C}" presName="parentLeftMargin" presStyleLbl="node1" presStyleIdx="0" presStyleCnt="4"/>
      <dgm:spPr/>
    </dgm:pt>
    <dgm:pt modelId="{56EDB9B5-D267-4B11-AF20-18E926E5112F}" type="pres">
      <dgm:prSet presAssocID="{E7D5A142-9A91-42F5-ACD9-0F19FD2A309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EC9631D-37AF-47F5-92D3-D4F2F686C7DC}" type="pres">
      <dgm:prSet presAssocID="{E7D5A142-9A91-42F5-ACD9-0F19FD2A309C}" presName="negativeSpace" presStyleCnt="0"/>
      <dgm:spPr/>
    </dgm:pt>
    <dgm:pt modelId="{8285EA4D-275D-4C2F-9453-3C26AF8D7FDC}" type="pres">
      <dgm:prSet presAssocID="{E7D5A142-9A91-42F5-ACD9-0F19FD2A309C}" presName="childText" presStyleLbl="conFgAcc1" presStyleIdx="0" presStyleCnt="4">
        <dgm:presLayoutVars>
          <dgm:bulletEnabled val="1"/>
        </dgm:presLayoutVars>
      </dgm:prSet>
      <dgm:spPr/>
    </dgm:pt>
    <dgm:pt modelId="{F3C05E59-EE3B-4389-B212-36BF2DEB885C}" type="pres">
      <dgm:prSet presAssocID="{F57AC738-82BB-4F02-8EDC-947B63F59E56}" presName="spaceBetweenRectangles" presStyleCnt="0"/>
      <dgm:spPr/>
    </dgm:pt>
    <dgm:pt modelId="{A1F9242C-CFEB-4DBD-801C-AB1AE7F1AD4A}" type="pres">
      <dgm:prSet presAssocID="{E51FD5E1-2741-4819-A584-62B01DCC5C4D}" presName="parentLin" presStyleCnt="0"/>
      <dgm:spPr/>
    </dgm:pt>
    <dgm:pt modelId="{CA361630-A9B7-4DDF-83D4-EB992D0C183F}" type="pres">
      <dgm:prSet presAssocID="{E51FD5E1-2741-4819-A584-62B01DCC5C4D}" presName="parentLeftMargin" presStyleLbl="node1" presStyleIdx="0" presStyleCnt="4"/>
      <dgm:spPr/>
    </dgm:pt>
    <dgm:pt modelId="{35893411-488E-40A9-8992-DF39B71AB964}" type="pres">
      <dgm:prSet presAssocID="{E51FD5E1-2741-4819-A584-62B01DCC5C4D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D58D1FC7-DD33-4F9C-A400-CB0BDA69C8E2}" type="pres">
      <dgm:prSet presAssocID="{E51FD5E1-2741-4819-A584-62B01DCC5C4D}" presName="negativeSpace" presStyleCnt="0"/>
      <dgm:spPr/>
    </dgm:pt>
    <dgm:pt modelId="{CDFDC7CF-C63C-4F78-A3A3-976C8DCC5326}" type="pres">
      <dgm:prSet presAssocID="{E51FD5E1-2741-4819-A584-62B01DCC5C4D}" presName="childText" presStyleLbl="conFgAcc1" presStyleIdx="1" presStyleCnt="4">
        <dgm:presLayoutVars>
          <dgm:bulletEnabled val="1"/>
        </dgm:presLayoutVars>
      </dgm:prSet>
      <dgm:spPr/>
    </dgm:pt>
    <dgm:pt modelId="{D9114243-0895-4F07-B233-054677848D6E}" type="pres">
      <dgm:prSet presAssocID="{8BC51BD0-0071-4FEF-AE17-4B7DC40A865F}" presName="spaceBetweenRectangles" presStyleCnt="0"/>
      <dgm:spPr/>
    </dgm:pt>
    <dgm:pt modelId="{0D82985D-273B-4B9F-BCEB-68071102ACA1}" type="pres">
      <dgm:prSet presAssocID="{4CDB3CF1-B28E-4CD6-B409-0EB97603E4B4}" presName="parentLin" presStyleCnt="0"/>
      <dgm:spPr/>
    </dgm:pt>
    <dgm:pt modelId="{808A6E73-5DE0-4024-9F7F-9A0BFF6FFDBE}" type="pres">
      <dgm:prSet presAssocID="{4CDB3CF1-B28E-4CD6-B409-0EB97603E4B4}" presName="parentLeftMargin" presStyleLbl="node1" presStyleIdx="1" presStyleCnt="4"/>
      <dgm:spPr/>
    </dgm:pt>
    <dgm:pt modelId="{F2A5FEC0-E5D5-4F8A-957E-029ED42ED5BD}" type="pres">
      <dgm:prSet presAssocID="{4CDB3CF1-B28E-4CD6-B409-0EB97603E4B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032268F-F6FF-4290-9E74-E8B30A04E212}" type="pres">
      <dgm:prSet presAssocID="{4CDB3CF1-B28E-4CD6-B409-0EB97603E4B4}" presName="negativeSpace" presStyleCnt="0"/>
      <dgm:spPr/>
    </dgm:pt>
    <dgm:pt modelId="{0F758DE0-4521-48BE-B572-417EF36F9FF5}" type="pres">
      <dgm:prSet presAssocID="{4CDB3CF1-B28E-4CD6-B409-0EB97603E4B4}" presName="childText" presStyleLbl="conFgAcc1" presStyleIdx="2" presStyleCnt="4">
        <dgm:presLayoutVars>
          <dgm:bulletEnabled val="1"/>
        </dgm:presLayoutVars>
      </dgm:prSet>
      <dgm:spPr/>
    </dgm:pt>
    <dgm:pt modelId="{911B3BEB-B7BD-4594-ABA5-A7043C1DB64F}" type="pres">
      <dgm:prSet presAssocID="{49D96C11-0CDA-47BD-A8C6-6FBE68978369}" presName="spaceBetweenRectangles" presStyleCnt="0"/>
      <dgm:spPr/>
    </dgm:pt>
    <dgm:pt modelId="{F0A3BD83-488B-4567-9447-4ED197F68BC3}" type="pres">
      <dgm:prSet presAssocID="{91D8E32E-A3B9-4D72-95BF-5D9984947BCB}" presName="parentLin" presStyleCnt="0"/>
      <dgm:spPr/>
    </dgm:pt>
    <dgm:pt modelId="{DBA9CE72-171B-4C22-AF26-3396E4EB4AF9}" type="pres">
      <dgm:prSet presAssocID="{91D8E32E-A3B9-4D72-95BF-5D9984947BCB}" presName="parentLeftMargin" presStyleLbl="node1" presStyleIdx="2" presStyleCnt="4"/>
      <dgm:spPr/>
    </dgm:pt>
    <dgm:pt modelId="{07063B97-7ACF-4D5E-B286-03B00BE703AD}" type="pres">
      <dgm:prSet presAssocID="{91D8E32E-A3B9-4D72-95BF-5D9984947BC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pPr latinLnBrk="1"/>
          <a:endParaRPr lang="ko-KR" altLang="en-US"/>
        </a:p>
      </dgm:t>
    </dgm:pt>
    <dgm:pt modelId="{AD002CBC-74D5-4276-8716-DA60304B6E23}" type="pres">
      <dgm:prSet presAssocID="{91D8E32E-A3B9-4D72-95BF-5D9984947BCB}" presName="negativeSpace" presStyleCnt="0"/>
      <dgm:spPr/>
    </dgm:pt>
    <dgm:pt modelId="{EBA3E6DE-63EC-4BF2-B59D-9BE1E9D0C8DF}" type="pres">
      <dgm:prSet presAssocID="{91D8E32E-A3B9-4D72-95BF-5D9984947BC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061FC6D-D4C1-4536-922A-6E1151A895B4}" type="presOf" srcId="{91D8E32E-A3B9-4D72-95BF-5D9984947BCB}" destId="{DBA9CE72-171B-4C22-AF26-3396E4EB4AF9}" srcOrd="0" destOrd="0" presId="urn:microsoft.com/office/officeart/2005/8/layout/list1"/>
    <dgm:cxn modelId="{6D1DDC2D-7E01-4194-B37C-10AF5B7CBCE0}" type="presOf" srcId="{E7D5A142-9A91-42F5-ACD9-0F19FD2A309C}" destId="{56EDB9B5-D267-4B11-AF20-18E926E5112F}" srcOrd="1" destOrd="0" presId="urn:microsoft.com/office/officeart/2005/8/layout/list1"/>
    <dgm:cxn modelId="{04A58B34-CE6A-4415-8EDF-64D5FA730C0D}" type="presOf" srcId="{E7D5A142-9A91-42F5-ACD9-0F19FD2A309C}" destId="{C579F2EA-3E87-4507-ADFB-E4E50BAACB78}" srcOrd="0" destOrd="0" presId="urn:microsoft.com/office/officeart/2005/8/layout/list1"/>
    <dgm:cxn modelId="{60CD545A-C8F8-4DCF-BC01-6BBFB34B06E0}" srcId="{DD30CB1F-739C-48DA-BE5A-B9FC9FFEC049}" destId="{91D8E32E-A3B9-4D72-95BF-5D9984947BCB}" srcOrd="3" destOrd="0" parTransId="{DA29F6E2-80E5-424D-93A2-10CCDC12DE6E}" sibTransId="{9EE5BDF5-0E5B-4B79-8186-7B4D4F37528F}"/>
    <dgm:cxn modelId="{1A1BE032-AB8A-439E-879F-C1173F3D84AD}" srcId="{DD30CB1F-739C-48DA-BE5A-B9FC9FFEC049}" destId="{E51FD5E1-2741-4819-A584-62B01DCC5C4D}" srcOrd="1" destOrd="0" parTransId="{F380C094-4BBD-492A-9115-28B49B45BA87}" sibTransId="{8BC51BD0-0071-4FEF-AE17-4B7DC40A865F}"/>
    <dgm:cxn modelId="{F7518254-8F72-4070-AEEC-4C308BB01050}" type="presOf" srcId="{E51FD5E1-2741-4819-A584-62B01DCC5C4D}" destId="{35893411-488E-40A9-8992-DF39B71AB964}" srcOrd="1" destOrd="0" presId="urn:microsoft.com/office/officeart/2005/8/layout/list1"/>
    <dgm:cxn modelId="{D30EFC09-A657-48F6-B21B-CD32A3F080FB}" type="presOf" srcId="{E51FD5E1-2741-4819-A584-62B01DCC5C4D}" destId="{CA361630-A9B7-4DDF-83D4-EB992D0C183F}" srcOrd="0" destOrd="0" presId="urn:microsoft.com/office/officeart/2005/8/layout/list1"/>
    <dgm:cxn modelId="{6E7BD56A-419D-44DA-9DBE-201831D70550}" srcId="{DD30CB1F-739C-48DA-BE5A-B9FC9FFEC049}" destId="{4CDB3CF1-B28E-4CD6-B409-0EB97603E4B4}" srcOrd="2" destOrd="0" parTransId="{87890FA5-67B4-4B61-9D6F-4FE66C6D2FD8}" sibTransId="{49D96C11-0CDA-47BD-A8C6-6FBE68978369}"/>
    <dgm:cxn modelId="{4EB6EA2E-8922-4E5A-9F69-9BD784E01696}" type="presOf" srcId="{DD30CB1F-739C-48DA-BE5A-B9FC9FFEC049}" destId="{CF7138FD-DDF1-492A-BA55-BC914BC45F91}" srcOrd="0" destOrd="0" presId="urn:microsoft.com/office/officeart/2005/8/layout/list1"/>
    <dgm:cxn modelId="{2A303A25-8F42-49A6-AA89-38CAD33B03BA}" srcId="{DD30CB1F-739C-48DA-BE5A-B9FC9FFEC049}" destId="{E7D5A142-9A91-42F5-ACD9-0F19FD2A309C}" srcOrd="0" destOrd="0" parTransId="{ADE424BB-9BA7-41B0-ACFC-5716FDFF90EF}" sibTransId="{F57AC738-82BB-4F02-8EDC-947B63F59E56}"/>
    <dgm:cxn modelId="{724EACF9-7B86-4625-8C74-D876B8AC733D}" type="presOf" srcId="{4CDB3CF1-B28E-4CD6-B409-0EB97603E4B4}" destId="{F2A5FEC0-E5D5-4F8A-957E-029ED42ED5BD}" srcOrd="1" destOrd="0" presId="urn:microsoft.com/office/officeart/2005/8/layout/list1"/>
    <dgm:cxn modelId="{CF295496-7F6E-400D-9A7C-1334353C100B}" type="presOf" srcId="{4CDB3CF1-B28E-4CD6-B409-0EB97603E4B4}" destId="{808A6E73-5DE0-4024-9F7F-9A0BFF6FFDBE}" srcOrd="0" destOrd="0" presId="urn:microsoft.com/office/officeart/2005/8/layout/list1"/>
    <dgm:cxn modelId="{B4826FEA-2306-4B98-ABE3-835FE2C2CC36}" type="presOf" srcId="{91D8E32E-A3B9-4D72-95BF-5D9984947BCB}" destId="{07063B97-7ACF-4D5E-B286-03B00BE703AD}" srcOrd="1" destOrd="0" presId="urn:microsoft.com/office/officeart/2005/8/layout/list1"/>
    <dgm:cxn modelId="{8F21829F-285D-407C-BCE2-916593D4D310}" type="presParOf" srcId="{CF7138FD-DDF1-492A-BA55-BC914BC45F91}" destId="{92A0745E-A6FE-4B38-9ED1-67C4A1E812C1}" srcOrd="0" destOrd="0" presId="urn:microsoft.com/office/officeart/2005/8/layout/list1"/>
    <dgm:cxn modelId="{C65B29F7-D685-4CB1-BAC2-D6680D8CB626}" type="presParOf" srcId="{92A0745E-A6FE-4B38-9ED1-67C4A1E812C1}" destId="{C579F2EA-3E87-4507-ADFB-E4E50BAACB78}" srcOrd="0" destOrd="0" presId="urn:microsoft.com/office/officeart/2005/8/layout/list1"/>
    <dgm:cxn modelId="{266C641B-7BA4-44EE-B3F0-24C538020DC2}" type="presParOf" srcId="{92A0745E-A6FE-4B38-9ED1-67C4A1E812C1}" destId="{56EDB9B5-D267-4B11-AF20-18E926E5112F}" srcOrd="1" destOrd="0" presId="urn:microsoft.com/office/officeart/2005/8/layout/list1"/>
    <dgm:cxn modelId="{9BE7767D-0C66-460A-BB85-9CCBF4165E74}" type="presParOf" srcId="{CF7138FD-DDF1-492A-BA55-BC914BC45F91}" destId="{3EC9631D-37AF-47F5-92D3-D4F2F686C7DC}" srcOrd="1" destOrd="0" presId="urn:microsoft.com/office/officeart/2005/8/layout/list1"/>
    <dgm:cxn modelId="{A86AB8A0-5DC2-4132-B877-BE072EB9F176}" type="presParOf" srcId="{CF7138FD-DDF1-492A-BA55-BC914BC45F91}" destId="{8285EA4D-275D-4C2F-9453-3C26AF8D7FDC}" srcOrd="2" destOrd="0" presId="urn:microsoft.com/office/officeart/2005/8/layout/list1"/>
    <dgm:cxn modelId="{66D508FB-FF61-4DF0-8318-FE2CC56E284B}" type="presParOf" srcId="{CF7138FD-DDF1-492A-BA55-BC914BC45F91}" destId="{F3C05E59-EE3B-4389-B212-36BF2DEB885C}" srcOrd="3" destOrd="0" presId="urn:microsoft.com/office/officeart/2005/8/layout/list1"/>
    <dgm:cxn modelId="{E433B2B8-D23C-4CAC-B3DB-1A3C7161BF4F}" type="presParOf" srcId="{CF7138FD-DDF1-492A-BA55-BC914BC45F91}" destId="{A1F9242C-CFEB-4DBD-801C-AB1AE7F1AD4A}" srcOrd="4" destOrd="0" presId="urn:microsoft.com/office/officeart/2005/8/layout/list1"/>
    <dgm:cxn modelId="{EF94FD8B-77EF-4239-A9AF-8F30469FE0A6}" type="presParOf" srcId="{A1F9242C-CFEB-4DBD-801C-AB1AE7F1AD4A}" destId="{CA361630-A9B7-4DDF-83D4-EB992D0C183F}" srcOrd="0" destOrd="0" presId="urn:microsoft.com/office/officeart/2005/8/layout/list1"/>
    <dgm:cxn modelId="{ED56BEFE-3766-4CB8-A4F4-BA657C9EE341}" type="presParOf" srcId="{A1F9242C-CFEB-4DBD-801C-AB1AE7F1AD4A}" destId="{35893411-488E-40A9-8992-DF39B71AB964}" srcOrd="1" destOrd="0" presId="urn:microsoft.com/office/officeart/2005/8/layout/list1"/>
    <dgm:cxn modelId="{B421986F-6CE7-49F4-A80A-BC24035AC4D5}" type="presParOf" srcId="{CF7138FD-DDF1-492A-BA55-BC914BC45F91}" destId="{D58D1FC7-DD33-4F9C-A400-CB0BDA69C8E2}" srcOrd="5" destOrd="0" presId="urn:microsoft.com/office/officeart/2005/8/layout/list1"/>
    <dgm:cxn modelId="{026FCC4E-61B2-4F89-AEAD-D90AA4DC9FA7}" type="presParOf" srcId="{CF7138FD-DDF1-492A-BA55-BC914BC45F91}" destId="{CDFDC7CF-C63C-4F78-A3A3-976C8DCC5326}" srcOrd="6" destOrd="0" presId="urn:microsoft.com/office/officeart/2005/8/layout/list1"/>
    <dgm:cxn modelId="{2D7B775F-0E65-44C9-AD8E-76F00998A36F}" type="presParOf" srcId="{CF7138FD-DDF1-492A-BA55-BC914BC45F91}" destId="{D9114243-0895-4F07-B233-054677848D6E}" srcOrd="7" destOrd="0" presId="urn:microsoft.com/office/officeart/2005/8/layout/list1"/>
    <dgm:cxn modelId="{F3B7A4C7-AE3A-4261-8BE7-BAAAA33CA7E5}" type="presParOf" srcId="{CF7138FD-DDF1-492A-BA55-BC914BC45F91}" destId="{0D82985D-273B-4B9F-BCEB-68071102ACA1}" srcOrd="8" destOrd="0" presId="urn:microsoft.com/office/officeart/2005/8/layout/list1"/>
    <dgm:cxn modelId="{944B5EA5-01B7-469C-B192-9DBD349BC306}" type="presParOf" srcId="{0D82985D-273B-4B9F-BCEB-68071102ACA1}" destId="{808A6E73-5DE0-4024-9F7F-9A0BFF6FFDBE}" srcOrd="0" destOrd="0" presId="urn:microsoft.com/office/officeart/2005/8/layout/list1"/>
    <dgm:cxn modelId="{EA0BF63D-7ACE-4A1F-9EC6-F48B96C48C64}" type="presParOf" srcId="{0D82985D-273B-4B9F-BCEB-68071102ACA1}" destId="{F2A5FEC0-E5D5-4F8A-957E-029ED42ED5BD}" srcOrd="1" destOrd="0" presId="urn:microsoft.com/office/officeart/2005/8/layout/list1"/>
    <dgm:cxn modelId="{741C9089-0518-4384-9F45-3DA6FC39F6C6}" type="presParOf" srcId="{CF7138FD-DDF1-492A-BA55-BC914BC45F91}" destId="{A032268F-F6FF-4290-9E74-E8B30A04E212}" srcOrd="9" destOrd="0" presId="urn:microsoft.com/office/officeart/2005/8/layout/list1"/>
    <dgm:cxn modelId="{514CD5EB-322B-4408-9920-C95041FF691B}" type="presParOf" srcId="{CF7138FD-DDF1-492A-BA55-BC914BC45F91}" destId="{0F758DE0-4521-48BE-B572-417EF36F9FF5}" srcOrd="10" destOrd="0" presId="urn:microsoft.com/office/officeart/2005/8/layout/list1"/>
    <dgm:cxn modelId="{495DC771-8534-43DE-A928-C5FDB8AA8A81}" type="presParOf" srcId="{CF7138FD-DDF1-492A-BA55-BC914BC45F91}" destId="{911B3BEB-B7BD-4594-ABA5-A7043C1DB64F}" srcOrd="11" destOrd="0" presId="urn:microsoft.com/office/officeart/2005/8/layout/list1"/>
    <dgm:cxn modelId="{2255F7F1-175B-4CFA-8F70-275772C82000}" type="presParOf" srcId="{CF7138FD-DDF1-492A-BA55-BC914BC45F91}" destId="{F0A3BD83-488B-4567-9447-4ED197F68BC3}" srcOrd="12" destOrd="0" presId="urn:microsoft.com/office/officeart/2005/8/layout/list1"/>
    <dgm:cxn modelId="{197F7402-3FE9-406C-9CF0-100BDF5B1D98}" type="presParOf" srcId="{F0A3BD83-488B-4567-9447-4ED197F68BC3}" destId="{DBA9CE72-171B-4C22-AF26-3396E4EB4AF9}" srcOrd="0" destOrd="0" presId="urn:microsoft.com/office/officeart/2005/8/layout/list1"/>
    <dgm:cxn modelId="{5A101DEA-F764-45A5-9C93-E5E2EA857F67}" type="presParOf" srcId="{F0A3BD83-488B-4567-9447-4ED197F68BC3}" destId="{07063B97-7ACF-4D5E-B286-03B00BE703AD}" srcOrd="1" destOrd="0" presId="urn:microsoft.com/office/officeart/2005/8/layout/list1"/>
    <dgm:cxn modelId="{F740CEEB-8CDC-4A37-9A33-579A689F4E51}" type="presParOf" srcId="{CF7138FD-DDF1-492A-BA55-BC914BC45F91}" destId="{AD002CBC-74D5-4276-8716-DA60304B6E23}" srcOrd="13" destOrd="0" presId="urn:microsoft.com/office/officeart/2005/8/layout/list1"/>
    <dgm:cxn modelId="{D60CFE20-F1B8-4B67-B0F5-C757449D71F0}" type="presParOf" srcId="{CF7138FD-DDF1-492A-BA55-BC914BC45F91}" destId="{EBA3E6DE-63EC-4BF2-B59D-9BE1E9D0C8D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D7C479-4973-4E70-8521-F0A08002BA89}">
      <dsp:nvSpPr>
        <dsp:cNvPr id="0" name=""/>
        <dsp:cNvSpPr/>
      </dsp:nvSpPr>
      <dsp:spPr>
        <a:xfrm>
          <a:off x="0" y="333139"/>
          <a:ext cx="8229600" cy="12234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900" kern="1200" dirty="0" smtClean="0"/>
            <a:t>30</a:t>
          </a:r>
          <a:r>
            <a:rPr lang="ko-KR" altLang="en-US" sz="3900" kern="1200" dirty="0" smtClean="0"/>
            <a:t>년 전쟁 </a:t>
          </a:r>
          <a:r>
            <a:rPr lang="en-US" altLang="ko-KR" sz="3900" kern="1200" dirty="0" smtClean="0"/>
            <a:t>(1648</a:t>
          </a:r>
          <a:r>
            <a:rPr lang="ko-KR" altLang="en-US" sz="3900" kern="1200" dirty="0" smtClean="0"/>
            <a:t>년 종결</a:t>
          </a:r>
          <a:r>
            <a:rPr lang="en-US" altLang="ko-KR" sz="3900" kern="1200" dirty="0" smtClean="0"/>
            <a:t>)</a:t>
          </a:r>
          <a:endParaRPr lang="ko-KR" altLang="en-US" sz="3900" kern="1200" dirty="0"/>
        </a:p>
      </dsp:txBody>
      <dsp:txXfrm>
        <a:off x="59724" y="392863"/>
        <a:ext cx="8110152" cy="1104006"/>
      </dsp:txXfrm>
    </dsp:sp>
    <dsp:sp modelId="{82575E44-B86C-4376-BE87-57A206B4106C}">
      <dsp:nvSpPr>
        <dsp:cNvPr id="0" name=""/>
        <dsp:cNvSpPr/>
      </dsp:nvSpPr>
      <dsp:spPr>
        <a:xfrm>
          <a:off x="0" y="1556593"/>
          <a:ext cx="8229600" cy="70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3000" kern="1200" dirty="0" smtClean="0"/>
            <a:t>개신교의 지위약화 </a:t>
          </a:r>
          <a:endParaRPr lang="ko-KR" altLang="en-US" sz="3000" kern="1200" dirty="0"/>
        </a:p>
      </dsp:txBody>
      <dsp:txXfrm>
        <a:off x="0" y="1556593"/>
        <a:ext cx="8229600" cy="706387"/>
      </dsp:txXfrm>
    </dsp:sp>
    <dsp:sp modelId="{C827200F-660A-4AF6-A4F2-467CA8BFA957}">
      <dsp:nvSpPr>
        <dsp:cNvPr id="0" name=""/>
        <dsp:cNvSpPr/>
      </dsp:nvSpPr>
      <dsp:spPr>
        <a:xfrm>
          <a:off x="0" y="2262981"/>
          <a:ext cx="8229600" cy="12234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l" defTabSz="17335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900" kern="1200" dirty="0" smtClean="0"/>
            <a:t>칼빈주의 국가</a:t>
          </a:r>
          <a:r>
            <a:rPr lang="en-US" altLang="ko-KR" sz="3900" kern="1200" dirty="0" smtClean="0"/>
            <a:t>, </a:t>
          </a:r>
          <a:r>
            <a:rPr lang="ko-KR" altLang="en-US" sz="3900" kern="1200" dirty="0" err="1" smtClean="0"/>
            <a:t>루터파</a:t>
          </a:r>
          <a:r>
            <a:rPr lang="ko-KR" altLang="en-US" sz="3900" kern="1200" dirty="0" smtClean="0"/>
            <a:t> 국가 형성 </a:t>
          </a:r>
          <a:endParaRPr lang="ko-KR" altLang="en-US" sz="3900" kern="1200" dirty="0"/>
        </a:p>
      </dsp:txBody>
      <dsp:txXfrm>
        <a:off x="59724" y="2322705"/>
        <a:ext cx="8110152" cy="1104006"/>
      </dsp:txXfrm>
    </dsp:sp>
    <dsp:sp modelId="{FA8C1897-FD91-415E-80A4-40C536A055FF}">
      <dsp:nvSpPr>
        <dsp:cNvPr id="0" name=""/>
        <dsp:cNvSpPr/>
      </dsp:nvSpPr>
      <dsp:spPr>
        <a:xfrm>
          <a:off x="0" y="3486435"/>
          <a:ext cx="8229600" cy="7063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49530" rIns="277368" bIns="49530" numCol="1" spcCol="1270" anchor="t" anchorCtr="0">
          <a:noAutofit/>
        </a:bodyPr>
        <a:lstStyle/>
        <a:p>
          <a:pPr marL="285750" lvl="1" indent="-285750" algn="l" defTabSz="133350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3000" kern="1200" dirty="0" smtClean="0"/>
            <a:t>조국에 대한 기독교인으로서의 문화적 충성 </a:t>
          </a:r>
          <a:endParaRPr lang="ko-KR" altLang="en-US" sz="3000" kern="1200" dirty="0"/>
        </a:p>
      </dsp:txBody>
      <dsp:txXfrm>
        <a:off x="0" y="3486435"/>
        <a:ext cx="8229600" cy="7063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C342C0-F564-4F5C-8746-03A949B51560}">
      <dsp:nvSpPr>
        <dsp:cNvPr id="0" name=""/>
        <dsp:cNvSpPr/>
      </dsp:nvSpPr>
      <dsp:spPr>
        <a:xfrm>
          <a:off x="1208019" y="2151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300" kern="1200" dirty="0" smtClean="0"/>
            <a:t>긍정적 </a:t>
          </a:r>
          <a:endParaRPr lang="ko-KR" altLang="en-US" sz="5300" kern="1200" dirty="0"/>
        </a:p>
      </dsp:txBody>
      <dsp:txXfrm>
        <a:off x="1245858" y="39990"/>
        <a:ext cx="2508127" cy="1216224"/>
      </dsp:txXfrm>
    </dsp:sp>
    <dsp:sp modelId="{C7D3B900-03BF-4C60-B8A4-477840494C01}">
      <dsp:nvSpPr>
        <dsp:cNvPr id="0" name=""/>
        <dsp:cNvSpPr/>
      </dsp:nvSpPr>
      <dsp:spPr>
        <a:xfrm>
          <a:off x="1466399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D3D2BA-89EB-4C22-AD52-55770680A9FD}">
      <dsp:nvSpPr>
        <dsp:cNvPr id="0" name=""/>
        <dsp:cNvSpPr/>
      </dsp:nvSpPr>
      <dsp:spPr>
        <a:xfrm>
          <a:off x="1724780" y="1617029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종교다원화</a:t>
          </a:r>
          <a:endParaRPr lang="ko-KR" altLang="en-US" sz="2800" kern="1200" dirty="0"/>
        </a:p>
      </dsp:txBody>
      <dsp:txXfrm>
        <a:off x="1762619" y="1654868"/>
        <a:ext cx="1991366" cy="1216224"/>
      </dsp:txXfrm>
    </dsp:sp>
    <dsp:sp modelId="{1BDDA82F-602F-4C02-9344-199394F26739}">
      <dsp:nvSpPr>
        <dsp:cNvPr id="0" name=""/>
        <dsp:cNvSpPr/>
      </dsp:nvSpPr>
      <dsp:spPr>
        <a:xfrm>
          <a:off x="1466399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664B28-97A8-46B3-BA0E-872CDF3F67C7}">
      <dsp:nvSpPr>
        <dsp:cNvPr id="0" name=""/>
        <dsp:cNvSpPr/>
      </dsp:nvSpPr>
      <dsp:spPr>
        <a:xfrm>
          <a:off x="1724780" y="3231907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err="1" smtClean="0"/>
            <a:t>양심의자유</a:t>
          </a:r>
          <a:endParaRPr lang="ko-KR" altLang="en-US" sz="2800" kern="1200" dirty="0"/>
        </a:p>
      </dsp:txBody>
      <dsp:txXfrm>
        <a:off x="1762619" y="3269746"/>
        <a:ext cx="1991366" cy="1216224"/>
      </dsp:txXfrm>
    </dsp:sp>
    <dsp:sp modelId="{1FDC3834-6199-41D6-BBC3-AFFE0A0EEA9D}">
      <dsp:nvSpPr>
        <dsp:cNvPr id="0" name=""/>
        <dsp:cNvSpPr/>
      </dsp:nvSpPr>
      <dsp:spPr>
        <a:xfrm>
          <a:off x="4437775" y="2151"/>
          <a:ext cx="2583805" cy="12919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965" tIns="67310" rIns="100965" bIns="67310" numCol="1" spcCol="1270" anchor="ctr" anchorCtr="0">
          <a:noAutofit/>
        </a:bodyPr>
        <a:lstStyle/>
        <a:p>
          <a:pPr lvl="0" algn="ctr" defTabSz="23558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5300" kern="1200" dirty="0" smtClean="0"/>
            <a:t>부정적 </a:t>
          </a:r>
          <a:endParaRPr lang="ko-KR" altLang="en-US" sz="5300" kern="1200" dirty="0"/>
        </a:p>
      </dsp:txBody>
      <dsp:txXfrm>
        <a:off x="4475614" y="39990"/>
        <a:ext cx="2508127" cy="1216224"/>
      </dsp:txXfrm>
    </dsp:sp>
    <dsp:sp modelId="{08FCDD7D-EA35-4DAE-B09D-A968C4722EFC}">
      <dsp:nvSpPr>
        <dsp:cNvPr id="0" name=""/>
        <dsp:cNvSpPr/>
      </dsp:nvSpPr>
      <dsp:spPr>
        <a:xfrm>
          <a:off x="4696156" y="1294054"/>
          <a:ext cx="258380" cy="9689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68926"/>
              </a:lnTo>
              <a:lnTo>
                <a:pt x="258380" y="968926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9F4E5D-A770-4938-BA35-D71B7D78EB20}">
      <dsp:nvSpPr>
        <dsp:cNvPr id="0" name=""/>
        <dsp:cNvSpPr/>
      </dsp:nvSpPr>
      <dsp:spPr>
        <a:xfrm>
          <a:off x="4954536" y="1617029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smtClean="0"/>
            <a:t>연합사업 어려움</a:t>
          </a:r>
          <a:endParaRPr lang="en-US" altLang="ko-KR" sz="2800" kern="1200" dirty="0" smtClean="0"/>
        </a:p>
      </dsp:txBody>
      <dsp:txXfrm>
        <a:off x="4992375" y="1654868"/>
        <a:ext cx="1991366" cy="1216224"/>
      </dsp:txXfrm>
    </dsp:sp>
    <dsp:sp modelId="{5A0718E9-49ED-4E65-9FB4-7679D9CE76D5}">
      <dsp:nvSpPr>
        <dsp:cNvPr id="0" name=""/>
        <dsp:cNvSpPr/>
      </dsp:nvSpPr>
      <dsp:spPr>
        <a:xfrm>
          <a:off x="4696156" y="1294054"/>
          <a:ext cx="258380" cy="25838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3805"/>
              </a:lnTo>
              <a:lnTo>
                <a:pt x="258380" y="2583805"/>
              </a:lnTo>
            </a:path>
          </a:pathLst>
        </a:custGeom>
        <a:noFill/>
        <a:ln w="55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57D2D0-DE1F-472B-9977-F4AB7F85F9DC}">
      <dsp:nvSpPr>
        <dsp:cNvPr id="0" name=""/>
        <dsp:cNvSpPr/>
      </dsp:nvSpPr>
      <dsp:spPr>
        <a:xfrm>
          <a:off x="4954536" y="3231907"/>
          <a:ext cx="2067044" cy="129190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800" kern="1200" dirty="0" err="1" smtClean="0"/>
            <a:t>도덕적타락</a:t>
          </a:r>
          <a:endParaRPr lang="ko-KR" altLang="en-US" sz="2800" kern="1200" dirty="0"/>
        </a:p>
      </dsp:txBody>
      <dsp:txXfrm>
        <a:off x="4992375" y="3269746"/>
        <a:ext cx="1991366" cy="12162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A8D310-F0E9-4785-8C00-EEEF8F7B7AD6}">
      <dsp:nvSpPr>
        <dsp:cNvPr id="0" name=""/>
        <dsp:cNvSpPr/>
      </dsp:nvSpPr>
      <dsp:spPr>
        <a:xfrm rot="21300000">
          <a:off x="25254" y="1794666"/>
          <a:ext cx="8179091" cy="93662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687995-3C6C-4CD0-AC0D-538D396D624B}">
      <dsp:nvSpPr>
        <dsp:cNvPr id="0" name=""/>
        <dsp:cNvSpPr/>
      </dsp:nvSpPr>
      <dsp:spPr>
        <a:xfrm>
          <a:off x="987552" y="226298"/>
          <a:ext cx="2468880" cy="1810384"/>
        </a:xfrm>
        <a:prstGeom prst="down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BBEAC-631E-4DC5-BD0B-21B48F7E62B3}">
      <dsp:nvSpPr>
        <dsp:cNvPr id="0" name=""/>
        <dsp:cNvSpPr/>
      </dsp:nvSpPr>
      <dsp:spPr>
        <a:xfrm>
          <a:off x="4361687" y="0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경건주의</a:t>
          </a:r>
          <a:endParaRPr lang="en-US" altLang="ko-KR" sz="3000" kern="1200" dirty="0" smtClean="0"/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(</a:t>
          </a:r>
          <a:r>
            <a:rPr lang="ko-KR" altLang="en-US" sz="3000" kern="1200" dirty="0" err="1" smtClean="0"/>
            <a:t>프랑케</a:t>
          </a:r>
          <a:r>
            <a:rPr lang="en-US" altLang="ko-KR" sz="3000" kern="1200" dirty="0" smtClean="0"/>
            <a:t>)</a:t>
          </a:r>
          <a:endParaRPr lang="ko-KR" altLang="en-US" sz="3000" kern="1200" dirty="0"/>
        </a:p>
      </dsp:txBody>
      <dsp:txXfrm>
        <a:off x="4361687" y="0"/>
        <a:ext cx="2633472" cy="1900904"/>
      </dsp:txXfrm>
    </dsp:sp>
    <dsp:sp modelId="{71597B72-6E37-4FD4-8929-E05FA0F05E1A}">
      <dsp:nvSpPr>
        <dsp:cNvPr id="0" name=""/>
        <dsp:cNvSpPr/>
      </dsp:nvSpPr>
      <dsp:spPr>
        <a:xfrm>
          <a:off x="4773168" y="2489279"/>
          <a:ext cx="2468880" cy="1810384"/>
        </a:xfrm>
        <a:prstGeom prst="up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0B4376-5FF2-4761-8C44-D5F90B04F983}">
      <dsp:nvSpPr>
        <dsp:cNvPr id="0" name=""/>
        <dsp:cNvSpPr/>
      </dsp:nvSpPr>
      <dsp:spPr>
        <a:xfrm>
          <a:off x="1234440" y="2625057"/>
          <a:ext cx="2633472" cy="1900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3000" kern="1200" dirty="0" smtClean="0"/>
            <a:t>합리주의</a:t>
          </a:r>
          <a:endParaRPr lang="en-US" altLang="ko-KR" sz="3000" kern="1200" dirty="0" smtClean="0"/>
        </a:p>
        <a:p>
          <a:pPr lvl="0" algn="ctr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(</a:t>
          </a:r>
          <a:r>
            <a:rPr lang="ko-KR" altLang="en-US" sz="3000" kern="1200" dirty="0" smtClean="0"/>
            <a:t>데카르트</a:t>
          </a:r>
          <a:r>
            <a:rPr lang="en-US" altLang="ko-KR" sz="3000" kern="1200" dirty="0" smtClean="0"/>
            <a:t>)</a:t>
          </a:r>
          <a:r>
            <a:rPr lang="ko-KR" altLang="en-US" sz="3000" kern="1200" dirty="0" smtClean="0"/>
            <a:t> </a:t>
          </a:r>
          <a:endParaRPr lang="ko-KR" altLang="en-US" sz="3000" kern="1200" dirty="0"/>
        </a:p>
      </dsp:txBody>
      <dsp:txXfrm>
        <a:off x="1234440" y="2625057"/>
        <a:ext cx="2633472" cy="19009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CF9263-5A48-4203-A244-DB6D9C3ED72E}">
      <dsp:nvSpPr>
        <dsp:cNvPr id="0" name=""/>
        <dsp:cNvSpPr/>
      </dsp:nvSpPr>
      <dsp:spPr>
        <a:xfrm>
          <a:off x="0" y="283655"/>
          <a:ext cx="82296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err="1" smtClean="0"/>
            <a:t>디모데전서</a:t>
          </a:r>
          <a:r>
            <a:rPr lang="ko-KR" altLang="en-US" sz="4000" kern="1200" dirty="0" smtClean="0"/>
            <a:t> </a:t>
          </a:r>
          <a:r>
            <a:rPr lang="en-US" altLang="ko-KR" sz="4000" kern="1200" dirty="0" smtClean="0"/>
            <a:t>1</a:t>
          </a:r>
          <a:r>
            <a:rPr lang="ko-KR" altLang="en-US" sz="4000" kern="1200" dirty="0" smtClean="0"/>
            <a:t>장 </a:t>
          </a:r>
          <a:r>
            <a:rPr lang="en-US" altLang="ko-KR" sz="4000" kern="1200" dirty="0" smtClean="0"/>
            <a:t>17</a:t>
          </a:r>
          <a:r>
            <a:rPr lang="ko-KR" altLang="en-US" sz="4000" kern="1200" dirty="0" smtClean="0"/>
            <a:t>절 </a:t>
          </a:r>
          <a:endParaRPr lang="ko-KR" altLang="en-US" sz="4000" kern="1200" dirty="0"/>
        </a:p>
      </dsp:txBody>
      <dsp:txXfrm>
        <a:off x="61256" y="344911"/>
        <a:ext cx="8107088" cy="1132313"/>
      </dsp:txXfrm>
    </dsp:sp>
    <dsp:sp modelId="{725E413C-8201-45D7-B69C-A98F052009BE}">
      <dsp:nvSpPr>
        <dsp:cNvPr id="0" name=""/>
        <dsp:cNvSpPr/>
      </dsp:nvSpPr>
      <dsp:spPr>
        <a:xfrm>
          <a:off x="0" y="1538481"/>
          <a:ext cx="82296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3100" kern="1200" dirty="0" smtClean="0"/>
            <a:t>하나님의 주권과 그리스도의 대속의 은혜</a:t>
          </a:r>
          <a:endParaRPr lang="ko-KR" altLang="en-US" sz="3100" kern="1200" dirty="0"/>
        </a:p>
      </dsp:txBody>
      <dsp:txXfrm>
        <a:off x="0" y="1538481"/>
        <a:ext cx="8229600" cy="724500"/>
      </dsp:txXfrm>
    </dsp:sp>
    <dsp:sp modelId="{E1016656-E8C7-482A-AE63-9627E9608BD2}">
      <dsp:nvSpPr>
        <dsp:cNvPr id="0" name=""/>
        <dsp:cNvSpPr/>
      </dsp:nvSpPr>
      <dsp:spPr>
        <a:xfrm>
          <a:off x="0" y="2262981"/>
          <a:ext cx="8229600" cy="1254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l" defTabSz="17780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4000" kern="1200" dirty="0" smtClean="0"/>
            <a:t>아가서 </a:t>
          </a:r>
          <a:r>
            <a:rPr lang="en-US" altLang="ko-KR" sz="4000" kern="1200" dirty="0" smtClean="0"/>
            <a:t>2</a:t>
          </a:r>
          <a:r>
            <a:rPr lang="ko-KR" altLang="en-US" sz="4000" kern="1200" dirty="0" smtClean="0"/>
            <a:t>장 </a:t>
          </a:r>
          <a:r>
            <a:rPr lang="en-US" altLang="ko-KR" sz="4000" kern="1200" dirty="0" smtClean="0"/>
            <a:t>1</a:t>
          </a:r>
          <a:r>
            <a:rPr lang="ko-KR" altLang="en-US" sz="4000" kern="1200" dirty="0" smtClean="0"/>
            <a:t>절 </a:t>
          </a:r>
          <a:endParaRPr lang="ko-KR" altLang="en-US" sz="4000" kern="1200" dirty="0"/>
        </a:p>
      </dsp:txBody>
      <dsp:txXfrm>
        <a:off x="61256" y="2324237"/>
        <a:ext cx="8107088" cy="1132313"/>
      </dsp:txXfrm>
    </dsp:sp>
    <dsp:sp modelId="{10213B5B-F02F-454E-A947-F90374DAF0F8}">
      <dsp:nvSpPr>
        <dsp:cNvPr id="0" name=""/>
        <dsp:cNvSpPr/>
      </dsp:nvSpPr>
      <dsp:spPr>
        <a:xfrm>
          <a:off x="0" y="3517806"/>
          <a:ext cx="8229600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50800" rIns="284480" bIns="50800" numCol="1" spcCol="1270" anchor="t" anchorCtr="0">
          <a:noAutofit/>
        </a:bodyPr>
        <a:lstStyle/>
        <a:p>
          <a:pPr marL="285750" lvl="1" indent="-285750" algn="l" defTabSz="1377950" latinLnBrk="1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ko-KR" altLang="en-US" sz="3100" kern="1200" dirty="0" smtClean="0"/>
            <a:t>그리스도 중심의 사고</a:t>
          </a:r>
          <a:r>
            <a:rPr lang="en-US" altLang="ko-KR" sz="3100" kern="1200" dirty="0" smtClean="0"/>
            <a:t>, </a:t>
          </a:r>
          <a:r>
            <a:rPr lang="ko-KR" altLang="en-US" sz="3100" kern="1200" dirty="0" smtClean="0"/>
            <a:t>창조신학적 사고 </a:t>
          </a:r>
          <a:endParaRPr lang="ko-KR" altLang="en-US" sz="3100" kern="1200" dirty="0"/>
        </a:p>
      </dsp:txBody>
      <dsp:txXfrm>
        <a:off x="0" y="3517806"/>
        <a:ext cx="8229600" cy="7245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CDBD8-3AD6-40E1-9412-46AC7E8E979F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개념 </a:t>
          </a:r>
          <a:endParaRPr lang="en-US" altLang="ko-KR" sz="2200" kern="1200" dirty="0" smtClean="0"/>
        </a:p>
      </dsp:txBody>
      <dsp:txXfrm rot="-5400000">
        <a:off x="1" y="573596"/>
        <a:ext cx="1146297" cy="491270"/>
      </dsp:txXfrm>
    </dsp:sp>
    <dsp:sp modelId="{65047775-C2F2-49AF-A61C-EDDBF5A16D8B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하나님의 말씀에 나타난 신적 탁월성에 대한 진정한 이해</a:t>
          </a:r>
          <a:endParaRPr lang="ko-KR" altLang="en-US" sz="1900" kern="1200" dirty="0"/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하나님의 말씀의 진실성과 실재성에 대한 확실한 깨달음 </a:t>
          </a:r>
          <a:endParaRPr lang="ko-KR" altLang="en-US" sz="1900" kern="1200" dirty="0"/>
        </a:p>
      </dsp:txBody>
      <dsp:txXfrm rot="-5400000">
        <a:off x="1146298" y="52408"/>
        <a:ext cx="7031341" cy="960496"/>
      </dsp:txXfrm>
    </dsp:sp>
    <dsp:sp modelId="{E14C6EA0-D79B-4271-82EA-5678CD0F8CC2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선</a:t>
          </a:r>
          <a:endParaRPr lang="ko-KR" altLang="en-US" sz="2200" kern="1200" dirty="0"/>
        </a:p>
      </dsp:txBody>
      <dsp:txXfrm rot="-5400000">
        <a:off x="1" y="2017346"/>
        <a:ext cx="1146297" cy="491270"/>
      </dsp:txXfrm>
    </dsp:sp>
    <dsp:sp modelId="{90E5824E-3697-4174-9032-6D0A468D3820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사변적이거나 </a:t>
          </a:r>
          <a:r>
            <a:rPr lang="ko-KR" altLang="en-US" sz="1900" kern="1200" dirty="0" err="1" smtClean="0"/>
            <a:t>순이론적</a:t>
          </a:r>
          <a:r>
            <a:rPr lang="ko-KR" altLang="en-US" sz="1900" kern="1200" dirty="0" smtClean="0"/>
            <a:t> 지식 </a:t>
          </a:r>
          <a:r>
            <a:rPr lang="en-US" altLang="ko-KR" sz="1900" kern="1200" dirty="0" smtClean="0"/>
            <a:t>– </a:t>
          </a:r>
          <a:r>
            <a:rPr lang="ko-KR" altLang="en-US" sz="1900" kern="1200" dirty="0" smtClean="0"/>
            <a:t>이해력 </a:t>
          </a:r>
          <a:endParaRPr lang="ko-KR" altLang="en-US" sz="1900" kern="1200" dirty="0"/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마음의 감각으로 이루어진 지식 </a:t>
          </a:r>
          <a:r>
            <a:rPr lang="en-US" altLang="ko-KR" sz="1900" kern="1200" dirty="0" smtClean="0"/>
            <a:t>– </a:t>
          </a:r>
          <a:r>
            <a:rPr lang="ko-KR" altLang="en-US" sz="1900" kern="1200" dirty="0" smtClean="0"/>
            <a:t>영혼의 성향 </a:t>
          </a:r>
          <a:endParaRPr lang="ko-KR" altLang="en-US" sz="1900" kern="1200" dirty="0"/>
        </a:p>
      </dsp:txBody>
      <dsp:txXfrm rot="-5400000">
        <a:off x="1146298" y="1496158"/>
        <a:ext cx="7031341" cy="960496"/>
      </dsp:txXfrm>
    </dsp:sp>
    <dsp:sp modelId="{EF50D4C8-827B-475C-958A-8D2CDBB85A0C}">
      <dsp:nvSpPr>
        <dsp:cNvPr id="0" name=""/>
        <dsp:cNvSpPr/>
      </dsp:nvSpPr>
      <dsp:spPr>
        <a:xfrm rot="5400000">
          <a:off x="-245635" y="3133581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200" kern="1200" dirty="0" smtClean="0"/>
            <a:t>확신</a:t>
          </a:r>
          <a:endParaRPr lang="ko-KR" altLang="en-US" sz="2200" kern="1200" dirty="0"/>
        </a:p>
      </dsp:txBody>
      <dsp:txXfrm rot="-5400000">
        <a:off x="1" y="3461095"/>
        <a:ext cx="1146297" cy="491270"/>
      </dsp:txXfrm>
    </dsp:sp>
    <dsp:sp modelId="{F6D506F2-E165-4B51-AEB8-316F1A20635E}">
      <dsp:nvSpPr>
        <dsp:cNvPr id="0" name=""/>
        <dsp:cNvSpPr/>
      </dsp:nvSpPr>
      <dsp:spPr>
        <a:xfrm rot="5400000">
          <a:off x="4155739" y="-121495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간접적 </a:t>
          </a:r>
          <a:r>
            <a:rPr lang="en-US" altLang="ko-KR" sz="1900" kern="1200" dirty="0" smtClean="0"/>
            <a:t>– </a:t>
          </a:r>
          <a:r>
            <a:rPr lang="ko-KR" altLang="en-US" sz="1900" kern="1200" dirty="0" smtClean="0"/>
            <a:t>진실성에 대한 편견 제거</a:t>
          </a:r>
          <a:r>
            <a:rPr lang="en-US" altLang="ko-KR" sz="1900" kern="1200" dirty="0" smtClean="0"/>
            <a:t>, </a:t>
          </a:r>
          <a:r>
            <a:rPr lang="ko-KR" altLang="en-US" sz="1900" kern="1200" dirty="0" smtClean="0"/>
            <a:t>진실에 대한 이성적 논증 </a:t>
          </a:r>
          <a:endParaRPr lang="ko-KR" altLang="en-US" sz="1900" kern="1200" dirty="0"/>
        </a:p>
        <a:p>
          <a:pPr marL="171450" lvl="1" indent="-171450" algn="l" defTabSz="844550" latinLnBrk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ko-KR" altLang="en-US" sz="1900" kern="1200" dirty="0" smtClean="0"/>
            <a:t>직접적 </a:t>
          </a:r>
          <a:r>
            <a:rPr lang="en-US" altLang="ko-KR" sz="1900" kern="1200" dirty="0" smtClean="0"/>
            <a:t>- </a:t>
          </a:r>
          <a:endParaRPr lang="ko-KR" altLang="en-US" sz="1900" kern="1200" dirty="0"/>
        </a:p>
      </dsp:txBody>
      <dsp:txXfrm rot="-5400000">
        <a:off x="1146298" y="2939907"/>
        <a:ext cx="7031341" cy="96049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C0403E-7AE8-48FC-974D-95701DBCD753}">
      <dsp:nvSpPr>
        <dsp:cNvPr id="0" name=""/>
        <dsp:cNvSpPr/>
      </dsp:nvSpPr>
      <dsp:spPr>
        <a:xfrm>
          <a:off x="0" y="1425980"/>
          <a:ext cx="8229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ECD6D6-082E-4BDA-98AB-85DF29FB5037}">
      <dsp:nvSpPr>
        <dsp:cNvPr id="0" name=""/>
        <dsp:cNvSpPr/>
      </dsp:nvSpPr>
      <dsp:spPr>
        <a:xfrm>
          <a:off x="411480" y="983180"/>
          <a:ext cx="57607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1675 </a:t>
          </a:r>
          <a:r>
            <a:rPr lang="ko-KR" altLang="en-US" sz="3000" kern="1200" dirty="0" err="1" smtClean="0"/>
            <a:t>인디안과</a:t>
          </a:r>
          <a:r>
            <a:rPr lang="ko-KR" altLang="en-US" sz="3000" kern="1200" dirty="0" smtClean="0"/>
            <a:t> </a:t>
          </a:r>
          <a:r>
            <a:rPr lang="ko-KR" altLang="en-US" sz="3000" kern="1200" dirty="0" err="1" smtClean="0"/>
            <a:t>필립왕의</a:t>
          </a:r>
          <a:r>
            <a:rPr lang="ko-KR" altLang="en-US" sz="3000" kern="1200" dirty="0" smtClean="0"/>
            <a:t> 전쟁</a:t>
          </a:r>
          <a:endParaRPr lang="ko-KR" altLang="en-US" sz="3000" kern="1200" dirty="0"/>
        </a:p>
      </dsp:txBody>
      <dsp:txXfrm>
        <a:off x="454711" y="1026411"/>
        <a:ext cx="5674258" cy="799138"/>
      </dsp:txXfrm>
    </dsp:sp>
    <dsp:sp modelId="{E7907C34-5B2B-42E0-90BF-0B2505CBA3D0}">
      <dsp:nvSpPr>
        <dsp:cNvPr id="0" name=""/>
        <dsp:cNvSpPr/>
      </dsp:nvSpPr>
      <dsp:spPr>
        <a:xfrm>
          <a:off x="0" y="2786781"/>
          <a:ext cx="82296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884FDC-5D31-4AE5-BBA1-5F2C5A8DC837}">
      <dsp:nvSpPr>
        <dsp:cNvPr id="0" name=""/>
        <dsp:cNvSpPr/>
      </dsp:nvSpPr>
      <dsp:spPr>
        <a:xfrm>
          <a:off x="411480" y="2343980"/>
          <a:ext cx="5760720" cy="8856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33350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ko-KR" sz="3000" kern="1200" dirty="0" smtClean="0"/>
            <a:t>1679 </a:t>
          </a:r>
          <a:r>
            <a:rPr lang="ko-KR" altLang="en-US" sz="3000" kern="1200" dirty="0" smtClean="0"/>
            <a:t>개혁대회 </a:t>
          </a:r>
          <a:endParaRPr lang="ko-KR" altLang="en-US" sz="3000" kern="1200" dirty="0"/>
        </a:p>
      </dsp:txBody>
      <dsp:txXfrm>
        <a:off x="454711" y="2387211"/>
        <a:ext cx="5674258" cy="79913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5EA4D-275D-4C2F-9453-3C26AF8D7FDC}">
      <dsp:nvSpPr>
        <dsp:cNvPr id="0" name=""/>
        <dsp:cNvSpPr/>
      </dsp:nvSpPr>
      <dsp:spPr>
        <a:xfrm>
          <a:off x="0" y="72452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EDB9B5-D267-4B11-AF20-18E926E5112F}">
      <dsp:nvSpPr>
        <dsp:cNvPr id="0" name=""/>
        <dsp:cNvSpPr/>
      </dsp:nvSpPr>
      <dsp:spPr>
        <a:xfrm>
          <a:off x="411480" y="414560"/>
          <a:ext cx="5760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보편성</a:t>
          </a:r>
          <a:endParaRPr lang="ko-KR" altLang="en-US" sz="2100" kern="1200" dirty="0"/>
        </a:p>
      </dsp:txBody>
      <dsp:txXfrm>
        <a:off x="441742" y="444822"/>
        <a:ext cx="5700196" cy="559396"/>
      </dsp:txXfrm>
    </dsp:sp>
    <dsp:sp modelId="{CDFDC7CF-C63C-4F78-A3A3-976C8DCC5326}">
      <dsp:nvSpPr>
        <dsp:cNvPr id="0" name=""/>
        <dsp:cNvSpPr/>
      </dsp:nvSpPr>
      <dsp:spPr>
        <a:xfrm>
          <a:off x="0" y="167708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893411-488E-40A9-8992-DF39B71AB964}">
      <dsp:nvSpPr>
        <dsp:cNvPr id="0" name=""/>
        <dsp:cNvSpPr/>
      </dsp:nvSpPr>
      <dsp:spPr>
        <a:xfrm>
          <a:off x="411480" y="1367120"/>
          <a:ext cx="5760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회심한자들의 수 </a:t>
          </a:r>
          <a:endParaRPr lang="ko-KR" altLang="en-US" sz="2100" kern="1200" dirty="0"/>
        </a:p>
      </dsp:txBody>
      <dsp:txXfrm>
        <a:off x="441742" y="1397382"/>
        <a:ext cx="5700196" cy="559396"/>
      </dsp:txXfrm>
    </dsp:sp>
    <dsp:sp modelId="{0F758DE0-4521-48BE-B572-417EF36F9FF5}">
      <dsp:nvSpPr>
        <dsp:cNvPr id="0" name=""/>
        <dsp:cNvSpPr/>
      </dsp:nvSpPr>
      <dsp:spPr>
        <a:xfrm>
          <a:off x="0" y="2629640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2A5FEC0-E5D5-4F8A-957E-029ED42ED5BD}">
      <dsp:nvSpPr>
        <dsp:cNvPr id="0" name=""/>
        <dsp:cNvSpPr/>
      </dsp:nvSpPr>
      <dsp:spPr>
        <a:xfrm>
          <a:off x="411480" y="2319680"/>
          <a:ext cx="5760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신속한 성령의 역사 </a:t>
          </a:r>
          <a:endParaRPr lang="ko-KR" altLang="en-US" sz="2100" kern="1200" dirty="0"/>
        </a:p>
      </dsp:txBody>
      <dsp:txXfrm>
        <a:off x="441742" y="2349942"/>
        <a:ext cx="5700196" cy="559396"/>
      </dsp:txXfrm>
    </dsp:sp>
    <dsp:sp modelId="{EBA3E6DE-63EC-4BF2-B59D-9BE1E9D0C8DF}">
      <dsp:nvSpPr>
        <dsp:cNvPr id="0" name=""/>
        <dsp:cNvSpPr/>
      </dsp:nvSpPr>
      <dsp:spPr>
        <a:xfrm>
          <a:off x="0" y="3582201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063B97-7ACF-4D5E-B286-03B00BE703AD}">
      <dsp:nvSpPr>
        <dsp:cNvPr id="0" name=""/>
        <dsp:cNvSpPr/>
      </dsp:nvSpPr>
      <dsp:spPr>
        <a:xfrm>
          <a:off x="411480" y="3272241"/>
          <a:ext cx="5760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933450" latinLnBrk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o-KR" altLang="en-US" sz="2100" kern="1200" dirty="0" smtClean="0"/>
            <a:t>각성</a:t>
          </a:r>
          <a:r>
            <a:rPr lang="en-US" altLang="ko-KR" sz="2100" kern="1200" dirty="0" smtClean="0"/>
            <a:t>, </a:t>
          </a:r>
          <a:r>
            <a:rPr lang="ko-KR" altLang="en-US" sz="2100" kern="1200" dirty="0" smtClean="0"/>
            <a:t>죄의 깨달음</a:t>
          </a:r>
          <a:r>
            <a:rPr lang="en-US" altLang="ko-KR" sz="2100" kern="1200" dirty="0" smtClean="0"/>
            <a:t>, </a:t>
          </a:r>
          <a:r>
            <a:rPr lang="ko-KR" altLang="en-US" sz="2100" kern="1200" dirty="0" smtClean="0"/>
            <a:t>구원체험의 정도와 범위</a:t>
          </a:r>
          <a:endParaRPr lang="ko-KR" altLang="en-US" sz="2100" kern="1200" dirty="0"/>
        </a:p>
      </dsp:txBody>
      <dsp:txXfrm>
        <a:off x="441742" y="3302503"/>
        <a:ext cx="5700196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각 삼각형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제목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7" name="부제목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grpSp>
        <p:nvGrpSpPr>
          <p:cNvPr id="2" name="그룹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자유형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자유형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자유형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직선 연결선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날짜 개체 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27" name="슬라이드 번호 개체 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갈매기형 수장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갈매기형 수장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8" name="자유형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자유형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직각 삼각형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갈매기형 수장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갈매기형 수장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자유형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자유형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직각 삼각형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제목 개체 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0" name="텍스트 개체 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3382858-EB4C-427B-9DFE-98355F6E619B}" type="datetimeFigureOut">
              <a:rPr lang="ko-KR" altLang="en-US" smtClean="0"/>
              <a:t>2015-10-05</a:t>
            </a:fld>
            <a:endParaRPr lang="ko-KR" altLang="en-US"/>
          </a:p>
        </p:txBody>
      </p:sp>
      <p:sp>
        <p:nvSpPr>
          <p:cNvPr id="22" name="바닥글 개체 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18" name="슬라이드 번호 개체 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5E9A74E-60B5-4D0B-BD3A-07345C9706D6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1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1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1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1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1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err="1" smtClean="0"/>
              <a:t>에드워즈의</a:t>
            </a:r>
            <a:r>
              <a:rPr lang="ko-KR" altLang="en-US" dirty="0" smtClean="0"/>
              <a:t> 생애와 사역 </a:t>
            </a:r>
            <a:r>
              <a:rPr lang="en-US" altLang="ko-KR" dirty="0" smtClean="0"/>
              <a:t>2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 err="1" smtClean="0"/>
              <a:t>노샘프턴</a:t>
            </a:r>
            <a:r>
              <a:rPr lang="ko-KR" altLang="en-US" dirty="0" smtClean="0"/>
              <a:t> 각성운동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26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55850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영적각성운동의</a:t>
            </a:r>
            <a:r>
              <a:rPr lang="ko-KR" altLang="en-US" dirty="0" smtClean="0"/>
              <a:t> 배경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9645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ko-KR" altLang="en-US" dirty="0" smtClean="0"/>
              <a:t>죄에 대한 깨달음으로 인한 극단적 공포 후에 죄인들이 감지하는 최초의 변화는 종종 </a:t>
            </a:r>
            <a:r>
              <a:rPr lang="en-US" altLang="ko-KR" dirty="0" smtClean="0"/>
              <a:t>‘</a:t>
            </a:r>
            <a:r>
              <a:rPr lang="ko-KR" altLang="en-US" dirty="0" smtClean="0"/>
              <a:t>고요함</a:t>
            </a:r>
            <a:r>
              <a:rPr lang="en-US" altLang="ko-KR" dirty="0" smtClean="0"/>
              <a:t>’</a:t>
            </a:r>
            <a:r>
              <a:rPr lang="ko-KR" altLang="en-US" dirty="0" smtClean="0"/>
              <a:t>이었다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그런 다음에 빛이 서서히 들어왔다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칠흑 같은 어두움 후에 처음에는 가물거리는 빛이 그리고 한두 마디의 위로의 말씀이 부드럽게 그들에게 들려왔다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그들은 하나님의 은혜의 달콤함과 구주의 사랑에 대한 약간의 지각을 가지게 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 때 공포와 양심의 가책은 하나님 앞에서 자기들의 무가치함에 대한 겸손하고 온유한 감각으로 바뀌기 시작한다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그리고 속에서 하나님을 찬양하고자 하는 어떤 성향이 느껴지기 시작한다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잠시 후에는 빛이 더욱 강력하고 분명하게 들어온다</a:t>
            </a:r>
            <a:r>
              <a:rPr lang="en-US" altLang="ko-KR" dirty="0" smtClean="0"/>
              <a:t>. </a:t>
            </a: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죄의 각성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58244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8078598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에드워즈</a:t>
            </a:r>
            <a:r>
              <a:rPr lang="ko-KR" altLang="en-US" dirty="0" smtClean="0"/>
              <a:t> 각성운동의 특징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967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3427460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시대적 배경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3440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7585247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미국사회의 특징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교파주의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904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555024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경건주의와 부흥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130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5822186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627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ko-KR" altLang="en-US" dirty="0"/>
              <a:t>나는 밖에 나가 아버지의 목장에 있는 조용한 곳을 홀로 걸으며 명상에 잠겼다</a:t>
            </a:r>
            <a:r>
              <a:rPr lang="en-US" altLang="ko-KR" dirty="0"/>
              <a:t>. </a:t>
            </a:r>
            <a:r>
              <a:rPr lang="ko-KR" altLang="en-US" dirty="0"/>
              <a:t>그리고 나는 그곳을 걸으며 하늘과 구름을 바라보았는데 그 때 내 마음 속에는 하나님의 영광스러운 위엄과 은혜에 대한 말로 표현할 수 없이 달콤한 느낌이 쏟아져 돌아왔다</a:t>
            </a:r>
            <a:r>
              <a:rPr lang="en-US" altLang="ko-KR" dirty="0"/>
              <a:t>. </a:t>
            </a:r>
            <a:r>
              <a:rPr lang="ko-KR" altLang="en-US" dirty="0"/>
              <a:t>나는 </a:t>
            </a:r>
            <a:r>
              <a:rPr lang="en-US" altLang="ko-KR" dirty="0"/>
              <a:t>[</a:t>
            </a:r>
            <a:r>
              <a:rPr lang="ko-KR" altLang="en-US" dirty="0"/>
              <a:t>하나님의 위엄과 은혜가</a:t>
            </a:r>
            <a:r>
              <a:rPr lang="en-US" altLang="ko-KR" dirty="0"/>
              <a:t>] </a:t>
            </a:r>
            <a:r>
              <a:rPr lang="ko-KR" altLang="en-US" dirty="0"/>
              <a:t>달콤한 결합을 이루고 있음을 보는 것만 같았다</a:t>
            </a:r>
            <a:r>
              <a:rPr lang="en-US" altLang="ko-KR" dirty="0"/>
              <a:t>. [</a:t>
            </a:r>
            <a:r>
              <a:rPr lang="ko-KR" altLang="en-US" dirty="0"/>
              <a:t>하나님의</a:t>
            </a:r>
            <a:r>
              <a:rPr lang="en-US" altLang="ko-KR" dirty="0"/>
              <a:t>] </a:t>
            </a:r>
            <a:r>
              <a:rPr lang="ko-KR" altLang="en-US" dirty="0" err="1"/>
              <a:t>엄위하심과</a:t>
            </a:r>
            <a:r>
              <a:rPr lang="ko-KR" altLang="en-US" dirty="0"/>
              <a:t> 온유하심이 </a:t>
            </a:r>
            <a:r>
              <a:rPr lang="en-US" altLang="ko-KR" dirty="0"/>
              <a:t>[</a:t>
            </a:r>
            <a:r>
              <a:rPr lang="ko-KR" altLang="en-US" dirty="0"/>
              <a:t>아름답게</a:t>
            </a:r>
            <a:r>
              <a:rPr lang="en-US" altLang="ko-KR" dirty="0"/>
              <a:t>] </a:t>
            </a:r>
            <a:r>
              <a:rPr lang="ko-KR" altLang="en-US" dirty="0"/>
              <a:t>결합되어 있었다</a:t>
            </a:r>
            <a:r>
              <a:rPr lang="en-US" altLang="ko-KR" dirty="0"/>
              <a:t>. ...... </a:t>
            </a:r>
            <a:r>
              <a:rPr lang="ko-KR" altLang="en-US" dirty="0"/>
              <a:t>이후 하나님의 일에 대한 나의 인식은 점차 증대되고 더욱 더 생생해졌다</a:t>
            </a:r>
            <a:r>
              <a:rPr lang="en-US" altLang="ko-KR" dirty="0"/>
              <a:t>. </a:t>
            </a:r>
            <a:r>
              <a:rPr lang="ko-KR" altLang="en-US" dirty="0"/>
              <a:t>그리고 그 내적 달콤함이 점점 더해 갔다</a:t>
            </a:r>
            <a:r>
              <a:rPr lang="en-US" altLang="ko-KR" dirty="0"/>
              <a:t>. </a:t>
            </a:r>
            <a:r>
              <a:rPr lang="ko-KR" altLang="en-US" dirty="0"/>
              <a:t>모든 사물의 모습이 달리 보였다</a:t>
            </a:r>
            <a:r>
              <a:rPr lang="en-US" altLang="ko-KR" dirty="0"/>
              <a:t>. </a:t>
            </a:r>
            <a:r>
              <a:rPr lang="ko-KR" altLang="en-US" dirty="0"/>
              <a:t>거의 모든 사물 속에 하나님의 영광의 고요함과 달콤함이 나타나 보이는 듯했다</a:t>
            </a:r>
            <a:r>
              <a:rPr lang="en-US" altLang="ko-KR" dirty="0"/>
              <a:t>. </a:t>
            </a:r>
            <a:r>
              <a:rPr lang="ko-KR" altLang="en-US" dirty="0"/>
              <a:t>하나님의 우대하심과 그의 지혜와 순결과 사랑이 만물 안에 나타나 보이는 듯했다</a:t>
            </a:r>
            <a:r>
              <a:rPr lang="en-US" altLang="ko-KR" dirty="0"/>
              <a:t>. </a:t>
            </a:r>
            <a:r>
              <a:rPr lang="ko-KR" altLang="en-US" dirty="0"/>
              <a:t>해와 달과 별들 안에</a:t>
            </a:r>
            <a:r>
              <a:rPr lang="en-US" altLang="ko-KR" dirty="0"/>
              <a:t>, </a:t>
            </a:r>
            <a:r>
              <a:rPr lang="ko-KR" altLang="en-US" dirty="0"/>
              <a:t>구름과 푸른 하늘 안에</a:t>
            </a:r>
            <a:r>
              <a:rPr lang="en-US" altLang="ko-KR" dirty="0"/>
              <a:t>, </a:t>
            </a:r>
            <a:r>
              <a:rPr lang="ko-KR" altLang="en-US" dirty="0" err="1"/>
              <a:t>풀포기와</a:t>
            </a:r>
            <a:r>
              <a:rPr lang="ko-KR" altLang="en-US" dirty="0"/>
              <a:t> 꽃과 나무 안에</a:t>
            </a:r>
            <a:r>
              <a:rPr lang="en-US" altLang="ko-KR" dirty="0"/>
              <a:t>, </a:t>
            </a:r>
            <a:r>
              <a:rPr lang="ko-KR" altLang="en-US" dirty="0"/>
              <a:t>그리고 물과 모든 자연 안에 </a:t>
            </a:r>
            <a:r>
              <a:rPr lang="en-US" altLang="ko-KR" dirty="0"/>
              <a:t>[</a:t>
            </a:r>
            <a:r>
              <a:rPr lang="ko-KR" altLang="en-US" dirty="0"/>
              <a:t>나타나 보이는 듯했다</a:t>
            </a:r>
            <a:r>
              <a:rPr lang="en-US" altLang="ko-KR" dirty="0"/>
              <a:t>]... </a:t>
            </a:r>
            <a:r>
              <a:rPr lang="ko-KR" altLang="en-US" dirty="0"/>
              <a:t>나는 가끔 앉아서 달을 계속 쳐다보곤 했고 낮에는 구름과 하늘을 보면서 많은 시간을 보냈다</a:t>
            </a:r>
            <a:r>
              <a:rPr lang="en-US" altLang="ko-KR" dirty="0"/>
              <a:t>. </a:t>
            </a:r>
            <a:r>
              <a:rPr lang="ko-KR" altLang="en-US" dirty="0"/>
              <a:t>거기에 나타난 하나님의 달콤함 영광을 바라보기 위해서였다</a:t>
            </a:r>
            <a:r>
              <a:rPr lang="en-US" altLang="ko-KR" dirty="0"/>
              <a:t>. </a:t>
            </a:r>
            <a:r>
              <a:rPr lang="ko-KR" altLang="en-US" dirty="0"/>
              <a:t>그리고 낮은 목소리로 노래를 부르며 창조주와 </a:t>
            </a:r>
            <a:r>
              <a:rPr lang="ko-KR" altLang="en-US" dirty="0" err="1"/>
              <a:t>구속주를</a:t>
            </a:r>
            <a:r>
              <a:rPr lang="ko-KR" altLang="en-US" dirty="0"/>
              <a:t> 명상하곤 했다</a:t>
            </a:r>
            <a:r>
              <a:rPr lang="en-US" altLang="ko-KR" dirty="0"/>
              <a:t>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5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612" y="1765594"/>
            <a:ext cx="7772775" cy="395704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에드워즈의</a:t>
            </a:r>
            <a:r>
              <a:rPr lang="ko-KR" altLang="en-US" dirty="0" smtClean="0"/>
              <a:t> 회심체험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7737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내용 개체 틀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에드워즈의</a:t>
            </a:r>
            <a:r>
              <a:rPr lang="ko-KR" altLang="en-US" dirty="0" smtClean="0"/>
              <a:t> 회심체험 </a:t>
            </a:r>
            <a:endParaRPr lang="ko-KR" altLang="en-US" dirty="0"/>
          </a:p>
        </p:txBody>
      </p:sp>
      <p:pic>
        <p:nvPicPr>
          <p:cNvPr id="10" name="내용 개체 틀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05819"/>
            <a:ext cx="8280920" cy="487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6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9370602"/>
              </p:ext>
            </p:extLst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신적 초자연적 빛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7444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광장">
  <a:themeElements>
    <a:clrScheme name="광장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광장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132</TotalTime>
  <Words>406</Words>
  <Application>Microsoft Office PowerPoint</Application>
  <PresentationFormat>화면 슬라이드 쇼(4:3)</PresentationFormat>
  <Paragraphs>46</Paragraphs>
  <Slides>12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광장</vt:lpstr>
      <vt:lpstr>에드워즈의 생애와 사역 2 </vt:lpstr>
      <vt:lpstr>시대적 배경 </vt:lpstr>
      <vt:lpstr>미국사회의 특징 – 교파주의 </vt:lpstr>
      <vt:lpstr>경건주의와 부흥 </vt:lpstr>
      <vt:lpstr>PowerPoint 프레젠테이션</vt:lpstr>
      <vt:lpstr>PowerPoint 프레젠테이션</vt:lpstr>
      <vt:lpstr>에드워즈의 회심체험 </vt:lpstr>
      <vt:lpstr>에드워즈의 회심체험 </vt:lpstr>
      <vt:lpstr>신적 초자연적 빛 </vt:lpstr>
      <vt:lpstr>영적각성운동의 배경 </vt:lpstr>
      <vt:lpstr>죄의 각성 </vt:lpstr>
      <vt:lpstr>에드워즈 각성운동의 특징 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9</cp:revision>
  <dcterms:created xsi:type="dcterms:W3CDTF">2015-10-05T12:35:16Z</dcterms:created>
  <dcterms:modified xsi:type="dcterms:W3CDTF">2015-10-05T14:47:27Z</dcterms:modified>
</cp:coreProperties>
</file>