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8" r:id="rId3"/>
    <p:sldId id="269" r:id="rId4"/>
    <p:sldId id="273" r:id="rId5"/>
    <p:sldId id="272" r:id="rId6"/>
    <p:sldId id="257" r:id="rId7"/>
    <p:sldId id="258" r:id="rId8"/>
    <p:sldId id="276" r:id="rId9"/>
    <p:sldId id="259" r:id="rId10"/>
    <p:sldId id="261" r:id="rId11"/>
    <p:sldId id="263" r:id="rId12"/>
    <p:sldId id="277" r:id="rId13"/>
    <p:sldId id="260" r:id="rId14"/>
    <p:sldId id="275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334DE7-9481-4C45-9A84-44BA948B49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C2AF325-7FE3-4F11-872F-39A4FFF45D90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하나님이 명령하신 것 이외에는 어떤 선행도 없다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FB019006-9E1D-4040-92EE-9FF68D6D8407}" type="parTrans" cxnId="{AA9B7CD7-7251-4587-AC39-B652345A5BF1}">
      <dgm:prSet/>
      <dgm:spPr/>
      <dgm:t>
        <a:bodyPr/>
        <a:lstStyle/>
        <a:p>
          <a:pPr latinLnBrk="1"/>
          <a:endParaRPr lang="ko-KR" altLang="en-US"/>
        </a:p>
      </dgm:t>
    </dgm:pt>
    <dgm:pt modelId="{7884ECE9-4BF4-41D5-AD32-2D8AA165955C}" type="sibTrans" cxnId="{AA9B7CD7-7251-4587-AC39-B652345A5BF1}">
      <dgm:prSet/>
      <dgm:spPr/>
      <dgm:t>
        <a:bodyPr/>
        <a:lstStyle/>
        <a:p>
          <a:pPr latinLnBrk="1"/>
          <a:endParaRPr lang="ko-KR" altLang="en-US"/>
        </a:p>
      </dgm:t>
    </dgm:pt>
    <dgm:pt modelId="{D6E73B16-708B-4CDC-A7CC-DA817536D2FE}">
      <dgm:prSet phldrT="[텍스트]"/>
      <dgm:spPr/>
      <dgm:t>
        <a:bodyPr/>
        <a:lstStyle/>
        <a:p>
          <a:pPr latinLnBrk="1"/>
          <a:r>
            <a:rPr lang="ko-KR" altLang="en-US" dirty="0" smtClean="0"/>
            <a:t>수도사들의 계율을 수행함으로써 완전에 도달할 수 있다</a:t>
          </a:r>
          <a:r>
            <a:rPr lang="en-US" altLang="ko-KR" smtClean="0"/>
            <a:t>. </a:t>
          </a:r>
          <a:endParaRPr lang="ko-KR" altLang="en-US"/>
        </a:p>
      </dgm:t>
    </dgm:pt>
    <dgm:pt modelId="{995A488C-EE50-4720-AFDA-1BD30BEF8377}" type="parTrans" cxnId="{2882BE17-4373-4524-AE21-02A25E4161A0}">
      <dgm:prSet/>
      <dgm:spPr/>
      <dgm:t>
        <a:bodyPr/>
        <a:lstStyle/>
        <a:p>
          <a:pPr latinLnBrk="1"/>
          <a:endParaRPr lang="ko-KR" altLang="en-US"/>
        </a:p>
      </dgm:t>
    </dgm:pt>
    <dgm:pt modelId="{023FEFC5-ADBC-4437-B35A-5BF3B95F11D0}" type="sibTrans" cxnId="{2882BE17-4373-4524-AE21-02A25E4161A0}">
      <dgm:prSet/>
      <dgm:spPr/>
      <dgm:t>
        <a:bodyPr/>
        <a:lstStyle/>
        <a:p>
          <a:pPr latinLnBrk="1"/>
          <a:endParaRPr lang="ko-KR" altLang="en-US"/>
        </a:p>
      </dgm:t>
    </dgm:pt>
    <dgm:pt modelId="{09471D79-DEA8-446D-990D-23FC6BBD4E17}">
      <dgm:prSet phldrT="[텍스트]"/>
      <dgm:spPr/>
      <dgm:t>
        <a:bodyPr/>
        <a:lstStyle/>
        <a:p>
          <a:pPr latinLnBrk="1"/>
          <a:r>
            <a:rPr lang="ko-KR" altLang="en-US" dirty="0" smtClean="0"/>
            <a:t>신앙 외에는 어떤 선행도 없다는 확신이다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50921B23-4D2D-43FE-AA31-433DB18F0D4B}" type="parTrans" cxnId="{8BABDF39-E538-41BB-986B-60B406AEF09E}">
      <dgm:prSet/>
      <dgm:spPr/>
      <dgm:t>
        <a:bodyPr/>
        <a:lstStyle/>
        <a:p>
          <a:pPr latinLnBrk="1"/>
          <a:endParaRPr lang="ko-KR" altLang="en-US"/>
        </a:p>
      </dgm:t>
    </dgm:pt>
    <dgm:pt modelId="{1ADF6CD4-3F34-49AB-A02D-5DBAC8BD24D4}" type="sibTrans" cxnId="{8BABDF39-E538-41BB-986B-60B406AEF09E}">
      <dgm:prSet/>
      <dgm:spPr/>
      <dgm:t>
        <a:bodyPr/>
        <a:lstStyle/>
        <a:p>
          <a:pPr latinLnBrk="1"/>
          <a:endParaRPr lang="ko-KR" altLang="en-US"/>
        </a:p>
      </dgm:t>
    </dgm:pt>
    <dgm:pt modelId="{68B9151A-BBC7-4A3D-BB40-EF666A304478}">
      <dgm:prSet phldrT="[텍스트]"/>
      <dgm:spPr/>
      <dgm:t>
        <a:bodyPr/>
        <a:lstStyle/>
        <a:p>
          <a:pPr latinLnBrk="1"/>
          <a:r>
            <a:rPr lang="ko-KR" altLang="en-US" dirty="0" smtClean="0"/>
            <a:t>당시 교회는 기도</a:t>
          </a:r>
          <a:r>
            <a:rPr lang="en-US" altLang="ko-KR" dirty="0" smtClean="0"/>
            <a:t>, </a:t>
          </a:r>
          <a:r>
            <a:rPr lang="ko-KR" altLang="en-US" dirty="0" smtClean="0"/>
            <a:t>금식</a:t>
          </a:r>
          <a:r>
            <a:rPr lang="en-US" altLang="ko-KR" dirty="0" smtClean="0"/>
            <a:t> </a:t>
          </a:r>
          <a:r>
            <a:rPr lang="ko-KR" altLang="en-US" dirty="0" smtClean="0"/>
            <a:t>등은 선행이 될 수 있지만 노동</a:t>
          </a:r>
          <a:r>
            <a:rPr lang="en-US" altLang="ko-KR" dirty="0" smtClean="0"/>
            <a:t>, </a:t>
          </a:r>
          <a:r>
            <a:rPr lang="ko-KR" altLang="en-US" dirty="0" smtClean="0"/>
            <a:t>일상의 일들을 선행으로 여기지 않았다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C602C2B2-3DCC-457D-935A-8322310BAC13}" type="parTrans" cxnId="{F6F4536C-B37F-49B1-9FDF-A129189BF528}">
      <dgm:prSet/>
      <dgm:spPr/>
      <dgm:t>
        <a:bodyPr/>
        <a:lstStyle/>
        <a:p>
          <a:pPr latinLnBrk="1"/>
          <a:endParaRPr lang="ko-KR" altLang="en-US"/>
        </a:p>
      </dgm:t>
    </dgm:pt>
    <dgm:pt modelId="{5D4A00AB-DE8B-4EF0-9D04-E08450B1E354}" type="sibTrans" cxnId="{F6F4536C-B37F-49B1-9FDF-A129189BF528}">
      <dgm:prSet/>
      <dgm:spPr/>
      <dgm:t>
        <a:bodyPr/>
        <a:lstStyle/>
        <a:p>
          <a:pPr latinLnBrk="1"/>
          <a:endParaRPr lang="ko-KR" altLang="en-US"/>
        </a:p>
      </dgm:t>
    </dgm:pt>
    <dgm:pt modelId="{6A4A386F-9958-4D69-B4C0-85D533EE64FB}" type="pres">
      <dgm:prSet presAssocID="{C9334DE7-9481-4C45-9A84-44BA948B49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42201D-7EEA-40C0-896D-F209BD991DBE}" type="pres">
      <dgm:prSet presAssocID="{8C2AF325-7FE3-4F11-872F-39A4FFF45D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6B56F62-AA25-4167-AF8B-96A8AE24E042}" type="pres">
      <dgm:prSet presAssocID="{8C2AF325-7FE3-4F11-872F-39A4FFF45D9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9F1E469-C103-4DB2-9FCB-030CA3853587}" type="pres">
      <dgm:prSet presAssocID="{09471D79-DEA8-446D-990D-23FC6BBD4E1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FCB6E2-CEC7-4D85-9223-C27DF2DE2D1E}" type="pres">
      <dgm:prSet presAssocID="{09471D79-DEA8-446D-990D-23FC6BBD4E1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70E88C8-4F89-435F-A4BE-501C29115E3E}" type="presOf" srcId="{68B9151A-BBC7-4A3D-BB40-EF666A304478}" destId="{E8FCB6E2-CEC7-4D85-9223-C27DF2DE2D1E}" srcOrd="0" destOrd="0" presId="urn:microsoft.com/office/officeart/2005/8/layout/vList2"/>
    <dgm:cxn modelId="{14D193F9-FD9E-4221-958A-FF419DD61891}" type="presOf" srcId="{09471D79-DEA8-446D-990D-23FC6BBD4E17}" destId="{09F1E469-C103-4DB2-9FCB-030CA3853587}" srcOrd="0" destOrd="0" presId="urn:microsoft.com/office/officeart/2005/8/layout/vList2"/>
    <dgm:cxn modelId="{6D584224-9B52-4E57-8AFC-6522E479A059}" type="presOf" srcId="{D6E73B16-708B-4CDC-A7CC-DA817536D2FE}" destId="{26B56F62-AA25-4167-AF8B-96A8AE24E042}" srcOrd="0" destOrd="0" presId="urn:microsoft.com/office/officeart/2005/8/layout/vList2"/>
    <dgm:cxn modelId="{2882BE17-4373-4524-AE21-02A25E4161A0}" srcId="{8C2AF325-7FE3-4F11-872F-39A4FFF45D90}" destId="{D6E73B16-708B-4CDC-A7CC-DA817536D2FE}" srcOrd="0" destOrd="0" parTransId="{995A488C-EE50-4720-AFDA-1BD30BEF8377}" sibTransId="{023FEFC5-ADBC-4437-B35A-5BF3B95F11D0}"/>
    <dgm:cxn modelId="{8BABDF39-E538-41BB-986B-60B406AEF09E}" srcId="{C9334DE7-9481-4C45-9A84-44BA948B494E}" destId="{09471D79-DEA8-446D-990D-23FC6BBD4E17}" srcOrd="1" destOrd="0" parTransId="{50921B23-4D2D-43FE-AA31-433DB18F0D4B}" sibTransId="{1ADF6CD4-3F34-49AB-A02D-5DBAC8BD24D4}"/>
    <dgm:cxn modelId="{AA9B7CD7-7251-4587-AC39-B652345A5BF1}" srcId="{C9334DE7-9481-4C45-9A84-44BA948B494E}" destId="{8C2AF325-7FE3-4F11-872F-39A4FFF45D90}" srcOrd="0" destOrd="0" parTransId="{FB019006-9E1D-4040-92EE-9FF68D6D8407}" sibTransId="{7884ECE9-4BF4-41D5-AD32-2D8AA165955C}"/>
    <dgm:cxn modelId="{FDB64E20-91A1-45DA-AF0D-65D05D2F4AEF}" type="presOf" srcId="{8C2AF325-7FE3-4F11-872F-39A4FFF45D90}" destId="{0342201D-7EEA-40C0-896D-F209BD991DBE}" srcOrd="0" destOrd="0" presId="urn:microsoft.com/office/officeart/2005/8/layout/vList2"/>
    <dgm:cxn modelId="{F6F4536C-B37F-49B1-9FDF-A129189BF528}" srcId="{09471D79-DEA8-446D-990D-23FC6BBD4E17}" destId="{68B9151A-BBC7-4A3D-BB40-EF666A304478}" srcOrd="0" destOrd="0" parTransId="{C602C2B2-3DCC-457D-935A-8322310BAC13}" sibTransId="{5D4A00AB-DE8B-4EF0-9D04-E08450B1E354}"/>
    <dgm:cxn modelId="{3480E796-A333-4D80-BE16-498469A0934D}" type="presOf" srcId="{C9334DE7-9481-4C45-9A84-44BA948B494E}" destId="{6A4A386F-9958-4D69-B4C0-85D533EE64FB}" srcOrd="0" destOrd="0" presId="urn:microsoft.com/office/officeart/2005/8/layout/vList2"/>
    <dgm:cxn modelId="{A746F3D0-0F3F-4F89-BC5A-C9CA4A3A8283}" type="presParOf" srcId="{6A4A386F-9958-4D69-B4C0-85D533EE64FB}" destId="{0342201D-7EEA-40C0-896D-F209BD991DBE}" srcOrd="0" destOrd="0" presId="urn:microsoft.com/office/officeart/2005/8/layout/vList2"/>
    <dgm:cxn modelId="{9FFB1A95-E6EF-47B5-B6EC-5265D1145F0A}" type="presParOf" srcId="{6A4A386F-9958-4D69-B4C0-85D533EE64FB}" destId="{26B56F62-AA25-4167-AF8B-96A8AE24E042}" srcOrd="1" destOrd="0" presId="urn:microsoft.com/office/officeart/2005/8/layout/vList2"/>
    <dgm:cxn modelId="{AF36437D-F9D0-410A-8C15-07843F29AE68}" type="presParOf" srcId="{6A4A386F-9958-4D69-B4C0-85D533EE64FB}" destId="{09F1E469-C103-4DB2-9FCB-030CA3853587}" srcOrd="2" destOrd="0" presId="urn:microsoft.com/office/officeart/2005/8/layout/vList2"/>
    <dgm:cxn modelId="{17C41739-69F7-436F-84CB-7D784A6617BF}" type="presParOf" srcId="{6A4A386F-9958-4D69-B4C0-85D533EE64FB}" destId="{E8FCB6E2-CEC7-4D85-9223-C27DF2DE2D1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C621B3-1D07-4F43-9B5D-FA3E0C03CEDE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93C5774-5B0E-4F65-B7C3-53B2F4E0E90C}">
      <dgm:prSet phldrT="[텍스트]"/>
      <dgm:spPr/>
      <dgm:t>
        <a:bodyPr/>
        <a:lstStyle/>
        <a:p>
          <a:pPr latinLnBrk="1"/>
          <a:r>
            <a:rPr lang="en-US" altLang="ko-KR" dirty="0" smtClean="0"/>
            <a:t>1. </a:t>
          </a:r>
          <a:r>
            <a:rPr lang="ko-KR" altLang="en-US" dirty="0" smtClean="0"/>
            <a:t>영적 권세 우위</a:t>
          </a:r>
          <a:endParaRPr lang="en-US" altLang="ko-KR" dirty="0" smtClean="0"/>
        </a:p>
        <a:p>
          <a:pPr latinLnBrk="1"/>
          <a:r>
            <a:rPr lang="en-US" altLang="ko-KR" dirty="0" smtClean="0"/>
            <a:t>2. </a:t>
          </a:r>
          <a:r>
            <a:rPr lang="ko-KR" altLang="en-US" dirty="0" smtClean="0"/>
            <a:t>교황의 </a:t>
          </a:r>
          <a:r>
            <a:rPr lang="ko-KR" altLang="en-US" dirty="0" err="1" smtClean="0"/>
            <a:t>성경해석권</a:t>
          </a:r>
          <a:endParaRPr lang="en-US" altLang="ko-KR" dirty="0" smtClean="0"/>
        </a:p>
        <a:p>
          <a:pPr latinLnBrk="1"/>
          <a:r>
            <a:rPr lang="en-US" altLang="ko-KR" dirty="0" smtClean="0"/>
            <a:t>3. </a:t>
          </a:r>
          <a:r>
            <a:rPr lang="ko-KR" altLang="en-US" dirty="0" smtClean="0"/>
            <a:t>교황의 공의회 소집  </a:t>
          </a:r>
          <a:endParaRPr lang="en-US" altLang="ko-KR" dirty="0" smtClean="0"/>
        </a:p>
        <a:p>
          <a:pPr latinLnBrk="1"/>
          <a:endParaRPr lang="ko-KR" altLang="en-US" dirty="0"/>
        </a:p>
      </dgm:t>
    </dgm:pt>
    <dgm:pt modelId="{E156C30A-348A-4C6E-B330-56C7F5A1B468}" type="parTrans" cxnId="{870900D9-1303-403E-B6C9-C4694ECA6501}">
      <dgm:prSet/>
      <dgm:spPr/>
      <dgm:t>
        <a:bodyPr/>
        <a:lstStyle/>
        <a:p>
          <a:pPr latinLnBrk="1"/>
          <a:endParaRPr lang="ko-KR" altLang="en-US"/>
        </a:p>
      </dgm:t>
    </dgm:pt>
    <dgm:pt modelId="{ACB9EFA6-BB98-47C2-86B4-72ED51B06D1A}" type="sibTrans" cxnId="{870900D9-1303-403E-B6C9-C4694ECA6501}">
      <dgm:prSet/>
      <dgm:spPr/>
      <dgm:t>
        <a:bodyPr/>
        <a:lstStyle/>
        <a:p>
          <a:pPr latinLnBrk="1"/>
          <a:endParaRPr lang="ko-KR" altLang="en-US"/>
        </a:p>
      </dgm:t>
    </dgm:pt>
    <dgm:pt modelId="{12DAC33F-70C0-4C8D-B015-86F2DFE2783C}">
      <dgm:prSet phldrT="[텍스트]"/>
      <dgm:spPr/>
      <dgm:t>
        <a:bodyPr/>
        <a:lstStyle/>
        <a:p>
          <a:pPr latinLnBrk="1"/>
          <a:r>
            <a:rPr lang="ko-KR" altLang="en-US" dirty="0" smtClean="0"/>
            <a:t>만인제사장</a:t>
          </a:r>
          <a:endParaRPr lang="ko-KR" altLang="en-US" dirty="0"/>
        </a:p>
      </dgm:t>
    </dgm:pt>
    <dgm:pt modelId="{FFF17688-D2BE-47F7-988D-B8A97797F5A2}" type="parTrans" cxnId="{D29C4F85-199B-4B81-BF6D-6FE34FBD438C}">
      <dgm:prSet/>
      <dgm:spPr/>
      <dgm:t>
        <a:bodyPr/>
        <a:lstStyle/>
        <a:p>
          <a:pPr latinLnBrk="1"/>
          <a:endParaRPr lang="ko-KR" altLang="en-US"/>
        </a:p>
      </dgm:t>
    </dgm:pt>
    <dgm:pt modelId="{EFCB07D3-D1D6-4B81-8DE6-424EB4F98C23}" type="sibTrans" cxnId="{D29C4F85-199B-4B81-BF6D-6FE34FBD438C}">
      <dgm:prSet/>
      <dgm:spPr/>
      <dgm:t>
        <a:bodyPr/>
        <a:lstStyle/>
        <a:p>
          <a:pPr latinLnBrk="1"/>
          <a:endParaRPr lang="ko-KR" altLang="en-US"/>
        </a:p>
      </dgm:t>
    </dgm:pt>
    <dgm:pt modelId="{596C9EFB-91C4-429F-82CB-E5456A61E4E3}" type="pres">
      <dgm:prSet presAssocID="{33C621B3-1D07-4F43-9B5D-FA3E0C03CED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128007-7352-4064-B479-0EB334C42AAF}" type="pres">
      <dgm:prSet presAssocID="{993C5774-5B0E-4F65-B7C3-53B2F4E0E90C}" presName="upArrow" presStyleLbl="node1" presStyleIdx="0" presStyleCnt="2"/>
      <dgm:spPr/>
    </dgm:pt>
    <dgm:pt modelId="{A1488057-A5BD-4818-A3A1-9F67D2B9AAA7}" type="pres">
      <dgm:prSet presAssocID="{993C5774-5B0E-4F65-B7C3-53B2F4E0E90C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AE4A97-AF50-40A4-B6DB-58FCE17E0F07}" type="pres">
      <dgm:prSet presAssocID="{12DAC33F-70C0-4C8D-B015-86F2DFE2783C}" presName="downArrow" presStyleLbl="node1" presStyleIdx="1" presStyleCnt="2"/>
      <dgm:spPr/>
    </dgm:pt>
    <dgm:pt modelId="{6B158538-AB1B-48F3-9E6A-C11BC9CA32AC}" type="pres">
      <dgm:prSet presAssocID="{12DAC33F-70C0-4C8D-B015-86F2DFE2783C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5BFB11F-F04A-4A7E-A6E8-8622CA5F1091}" type="presOf" srcId="{12DAC33F-70C0-4C8D-B015-86F2DFE2783C}" destId="{6B158538-AB1B-48F3-9E6A-C11BC9CA32AC}" srcOrd="0" destOrd="0" presId="urn:microsoft.com/office/officeart/2005/8/layout/arrow4"/>
    <dgm:cxn modelId="{870900D9-1303-403E-B6C9-C4694ECA6501}" srcId="{33C621B3-1D07-4F43-9B5D-FA3E0C03CEDE}" destId="{993C5774-5B0E-4F65-B7C3-53B2F4E0E90C}" srcOrd="0" destOrd="0" parTransId="{E156C30A-348A-4C6E-B330-56C7F5A1B468}" sibTransId="{ACB9EFA6-BB98-47C2-86B4-72ED51B06D1A}"/>
    <dgm:cxn modelId="{381FFCE1-96A8-43D3-9385-0B748F59F06D}" type="presOf" srcId="{33C621B3-1D07-4F43-9B5D-FA3E0C03CEDE}" destId="{596C9EFB-91C4-429F-82CB-E5456A61E4E3}" srcOrd="0" destOrd="0" presId="urn:microsoft.com/office/officeart/2005/8/layout/arrow4"/>
    <dgm:cxn modelId="{D29C4F85-199B-4B81-BF6D-6FE34FBD438C}" srcId="{33C621B3-1D07-4F43-9B5D-FA3E0C03CEDE}" destId="{12DAC33F-70C0-4C8D-B015-86F2DFE2783C}" srcOrd="1" destOrd="0" parTransId="{FFF17688-D2BE-47F7-988D-B8A97797F5A2}" sibTransId="{EFCB07D3-D1D6-4B81-8DE6-424EB4F98C23}"/>
    <dgm:cxn modelId="{A3DB43D2-9FD7-4CC1-8AA6-8BFE93074C4E}" type="presOf" srcId="{993C5774-5B0E-4F65-B7C3-53B2F4E0E90C}" destId="{A1488057-A5BD-4818-A3A1-9F67D2B9AAA7}" srcOrd="0" destOrd="0" presId="urn:microsoft.com/office/officeart/2005/8/layout/arrow4"/>
    <dgm:cxn modelId="{D8F9D78C-59A5-41AA-B7BC-DF4D0D103989}" type="presParOf" srcId="{596C9EFB-91C4-429F-82CB-E5456A61E4E3}" destId="{2C128007-7352-4064-B479-0EB334C42AAF}" srcOrd="0" destOrd="0" presId="urn:microsoft.com/office/officeart/2005/8/layout/arrow4"/>
    <dgm:cxn modelId="{BA4B08C8-98E5-4F38-B253-3B4FAACE0961}" type="presParOf" srcId="{596C9EFB-91C4-429F-82CB-E5456A61E4E3}" destId="{A1488057-A5BD-4818-A3A1-9F67D2B9AAA7}" srcOrd="1" destOrd="0" presId="urn:microsoft.com/office/officeart/2005/8/layout/arrow4"/>
    <dgm:cxn modelId="{5BD717A1-956F-42E3-8672-7B7ABBD4981B}" type="presParOf" srcId="{596C9EFB-91C4-429F-82CB-E5456A61E4E3}" destId="{C5AE4A97-AF50-40A4-B6DB-58FCE17E0F07}" srcOrd="2" destOrd="0" presId="urn:microsoft.com/office/officeart/2005/8/layout/arrow4"/>
    <dgm:cxn modelId="{B7A0AA19-C50C-4471-9DA3-8AE8D70DE848}" type="presParOf" srcId="{596C9EFB-91C4-429F-82CB-E5456A61E4E3}" destId="{6B158538-AB1B-48F3-9E6A-C11BC9CA32AC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D3047B-D96D-4812-B6B0-D98A981D903C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AFC38CB-FF08-4F45-876F-5F9878F13F5F}">
      <dgm:prSet phldrT="[텍스트]"/>
      <dgm:spPr/>
      <dgm:t>
        <a:bodyPr/>
        <a:lstStyle/>
        <a:p>
          <a:pPr latinLnBrk="1"/>
          <a:r>
            <a:rPr lang="ko-KR" altLang="en-US" dirty="0" smtClean="0"/>
            <a:t>로마가톨릭</a:t>
          </a:r>
          <a:r>
            <a:rPr lang="en-US" altLang="ko-KR" dirty="0" smtClean="0"/>
            <a:t>- 7</a:t>
          </a:r>
          <a:r>
            <a:rPr lang="ko-KR" altLang="en-US" dirty="0" smtClean="0"/>
            <a:t>성례</a:t>
          </a:r>
          <a:endParaRPr lang="ko-KR" altLang="en-US" dirty="0"/>
        </a:p>
      </dgm:t>
    </dgm:pt>
    <dgm:pt modelId="{02BEBD46-F663-4816-B00C-4F1762E19081}" type="parTrans" cxnId="{0B683BC5-3567-44BD-8D81-7E601A43193D}">
      <dgm:prSet/>
      <dgm:spPr/>
      <dgm:t>
        <a:bodyPr/>
        <a:lstStyle/>
        <a:p>
          <a:pPr latinLnBrk="1"/>
          <a:endParaRPr lang="ko-KR" altLang="en-US"/>
        </a:p>
      </dgm:t>
    </dgm:pt>
    <dgm:pt modelId="{EE76F490-E3F7-424C-897C-82270AFCF9A6}" type="sibTrans" cxnId="{0B683BC5-3567-44BD-8D81-7E601A43193D}">
      <dgm:prSet/>
      <dgm:spPr/>
      <dgm:t>
        <a:bodyPr/>
        <a:lstStyle/>
        <a:p>
          <a:pPr latinLnBrk="1"/>
          <a:endParaRPr lang="ko-KR" altLang="en-US"/>
        </a:p>
      </dgm:t>
    </dgm:pt>
    <dgm:pt modelId="{76ED56FD-F1F8-47AC-8803-74F89DE2E07A}">
      <dgm:prSet phldrT="[텍스트]"/>
      <dgm:spPr/>
      <dgm:t>
        <a:bodyPr/>
        <a:lstStyle/>
        <a:p>
          <a:pPr latinLnBrk="1"/>
          <a:r>
            <a:rPr lang="ko-KR" altLang="en-US" dirty="0" smtClean="0"/>
            <a:t>루터 </a:t>
          </a:r>
          <a:r>
            <a:rPr lang="en-US" altLang="ko-KR" dirty="0" smtClean="0"/>
            <a:t>– </a:t>
          </a:r>
          <a:r>
            <a:rPr lang="ko-KR" altLang="en-US" dirty="0" smtClean="0"/>
            <a:t>성찬</a:t>
          </a:r>
          <a:r>
            <a:rPr lang="en-US" altLang="ko-KR" dirty="0" smtClean="0"/>
            <a:t>, </a:t>
          </a:r>
          <a:r>
            <a:rPr lang="ko-KR" altLang="en-US" dirty="0" smtClean="0"/>
            <a:t>세례</a:t>
          </a:r>
          <a:r>
            <a:rPr lang="en-US" altLang="ko-KR" dirty="0" smtClean="0"/>
            <a:t>, </a:t>
          </a:r>
          <a:r>
            <a:rPr lang="ko-KR" altLang="en-US" dirty="0" smtClean="0"/>
            <a:t>회개 </a:t>
          </a:r>
          <a:endParaRPr lang="en-US" altLang="ko-KR" dirty="0" smtClean="0"/>
        </a:p>
      </dgm:t>
    </dgm:pt>
    <dgm:pt modelId="{22010482-56A1-448C-8F65-30F838CFBE0F}" type="parTrans" cxnId="{B3D4D049-9B21-4D3A-88FE-54DB87BD9E33}">
      <dgm:prSet/>
      <dgm:spPr/>
      <dgm:t>
        <a:bodyPr/>
        <a:lstStyle/>
        <a:p>
          <a:pPr latinLnBrk="1"/>
          <a:endParaRPr lang="ko-KR" altLang="en-US"/>
        </a:p>
      </dgm:t>
    </dgm:pt>
    <dgm:pt modelId="{5C99CB7C-F4AC-4A7F-B213-D9AB32C2602B}" type="sibTrans" cxnId="{B3D4D049-9B21-4D3A-88FE-54DB87BD9E33}">
      <dgm:prSet/>
      <dgm:spPr/>
      <dgm:t>
        <a:bodyPr/>
        <a:lstStyle/>
        <a:p>
          <a:pPr latinLnBrk="1"/>
          <a:endParaRPr lang="ko-KR" altLang="en-US"/>
        </a:p>
      </dgm:t>
    </dgm:pt>
    <dgm:pt modelId="{93413088-B30C-4349-9675-E4EE4E3F6013}">
      <dgm:prSet/>
      <dgm:spPr/>
      <dgm:t>
        <a:bodyPr/>
        <a:lstStyle/>
        <a:p>
          <a:pPr latinLnBrk="1"/>
          <a:endParaRPr lang="ko-KR" altLang="en-US"/>
        </a:p>
      </dgm:t>
    </dgm:pt>
    <dgm:pt modelId="{31B8D4E1-3F54-4416-A52F-47619D157BC1}" type="parTrans" cxnId="{CCD4224B-C067-40CD-B73D-AFF8E4F0428F}">
      <dgm:prSet/>
      <dgm:spPr/>
      <dgm:t>
        <a:bodyPr/>
        <a:lstStyle/>
        <a:p>
          <a:pPr latinLnBrk="1"/>
          <a:endParaRPr lang="ko-KR" altLang="en-US"/>
        </a:p>
      </dgm:t>
    </dgm:pt>
    <dgm:pt modelId="{5E19293F-3BFE-494A-A9FF-D19D6983BE90}" type="sibTrans" cxnId="{CCD4224B-C067-40CD-B73D-AFF8E4F0428F}">
      <dgm:prSet/>
      <dgm:spPr/>
      <dgm:t>
        <a:bodyPr/>
        <a:lstStyle/>
        <a:p>
          <a:pPr latinLnBrk="1"/>
          <a:endParaRPr lang="ko-KR" altLang="en-US"/>
        </a:p>
      </dgm:t>
    </dgm:pt>
    <dgm:pt modelId="{78F6DE21-E512-4849-AEBB-B6B765EF9A06}">
      <dgm:prSet/>
      <dgm:spPr/>
      <dgm:t>
        <a:bodyPr/>
        <a:lstStyle/>
        <a:p>
          <a:pPr latinLnBrk="1"/>
          <a:endParaRPr lang="ko-KR" altLang="en-US"/>
        </a:p>
      </dgm:t>
    </dgm:pt>
    <dgm:pt modelId="{E818D2AC-F810-4E1E-9FB2-8B27599B9AF2}" type="parTrans" cxnId="{ACCC8470-07DF-4D34-B77B-2E896708AA9F}">
      <dgm:prSet/>
      <dgm:spPr/>
      <dgm:t>
        <a:bodyPr/>
        <a:lstStyle/>
        <a:p>
          <a:pPr latinLnBrk="1"/>
          <a:endParaRPr lang="ko-KR" altLang="en-US"/>
        </a:p>
      </dgm:t>
    </dgm:pt>
    <dgm:pt modelId="{28710DBA-A418-44F4-B6B5-89DB4FD01362}" type="sibTrans" cxnId="{ACCC8470-07DF-4D34-B77B-2E896708AA9F}">
      <dgm:prSet/>
      <dgm:spPr/>
      <dgm:t>
        <a:bodyPr/>
        <a:lstStyle/>
        <a:p>
          <a:pPr latinLnBrk="1"/>
          <a:endParaRPr lang="ko-KR" altLang="en-US"/>
        </a:p>
      </dgm:t>
    </dgm:pt>
    <dgm:pt modelId="{14CA60E7-A211-402A-9D85-7D4F707352FF}">
      <dgm:prSet/>
      <dgm:spPr/>
      <dgm:t>
        <a:bodyPr/>
        <a:lstStyle/>
        <a:p>
          <a:pPr latinLnBrk="1"/>
          <a:endParaRPr lang="ko-KR" altLang="en-US"/>
        </a:p>
      </dgm:t>
    </dgm:pt>
    <dgm:pt modelId="{B6A6740C-8FD4-4515-8608-7227E443C42C}" type="parTrans" cxnId="{1C3DBE2B-BA69-40F9-AE9F-4B9BADD31E79}">
      <dgm:prSet/>
      <dgm:spPr/>
      <dgm:t>
        <a:bodyPr/>
        <a:lstStyle/>
        <a:p>
          <a:pPr latinLnBrk="1"/>
          <a:endParaRPr lang="ko-KR" altLang="en-US"/>
        </a:p>
      </dgm:t>
    </dgm:pt>
    <dgm:pt modelId="{3337A9B3-2F24-4791-9D65-F03440DFB8CF}" type="sibTrans" cxnId="{1C3DBE2B-BA69-40F9-AE9F-4B9BADD31E79}">
      <dgm:prSet/>
      <dgm:spPr/>
      <dgm:t>
        <a:bodyPr/>
        <a:lstStyle/>
        <a:p>
          <a:pPr latinLnBrk="1"/>
          <a:endParaRPr lang="ko-KR" altLang="en-US"/>
        </a:p>
      </dgm:t>
    </dgm:pt>
    <dgm:pt modelId="{0B24F393-7407-4922-AEB1-2FE7465344EB}" type="pres">
      <dgm:prSet presAssocID="{C6D3047B-D96D-4812-B6B0-D98A981D90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F11FCC3-C9F0-4B19-82F1-92C7FC06FFAF}" type="pres">
      <dgm:prSet presAssocID="{C6D3047B-D96D-4812-B6B0-D98A981D903C}" presName="divider" presStyleLbl="fgShp" presStyleIdx="0" presStyleCnt="1"/>
      <dgm:spPr/>
    </dgm:pt>
    <dgm:pt modelId="{65FCECDC-E1BF-4E8A-8E95-D0F2BD66F9D4}" type="pres">
      <dgm:prSet presAssocID="{5AFC38CB-FF08-4F45-876F-5F9878F13F5F}" presName="downArrow" presStyleLbl="node1" presStyleIdx="0" presStyleCnt="2"/>
      <dgm:spPr/>
    </dgm:pt>
    <dgm:pt modelId="{B834989D-3238-47AF-8C03-31B67C946F58}" type="pres">
      <dgm:prSet presAssocID="{5AFC38CB-FF08-4F45-876F-5F9878F13F5F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501244-8FFE-4A60-9F68-7342D51B240A}" type="pres">
      <dgm:prSet presAssocID="{76ED56FD-F1F8-47AC-8803-74F89DE2E07A}" presName="upArrow" presStyleLbl="node1" presStyleIdx="1" presStyleCnt="2"/>
      <dgm:spPr/>
    </dgm:pt>
    <dgm:pt modelId="{65CC656F-39A1-4EC1-887A-964E5794C389}" type="pres">
      <dgm:prSet presAssocID="{76ED56FD-F1F8-47AC-8803-74F89DE2E07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93BD4CB-B8AC-4067-95FC-6C1F17D2779E}" type="presOf" srcId="{5AFC38CB-FF08-4F45-876F-5F9878F13F5F}" destId="{B834989D-3238-47AF-8C03-31B67C946F58}" srcOrd="0" destOrd="0" presId="urn:microsoft.com/office/officeart/2005/8/layout/arrow3"/>
    <dgm:cxn modelId="{CCD4224B-C067-40CD-B73D-AFF8E4F0428F}" srcId="{C6D3047B-D96D-4812-B6B0-D98A981D903C}" destId="{93413088-B30C-4349-9675-E4EE4E3F6013}" srcOrd="2" destOrd="0" parTransId="{31B8D4E1-3F54-4416-A52F-47619D157BC1}" sibTransId="{5E19293F-3BFE-494A-A9FF-D19D6983BE90}"/>
    <dgm:cxn modelId="{1C3DBE2B-BA69-40F9-AE9F-4B9BADD31E79}" srcId="{C6D3047B-D96D-4812-B6B0-D98A981D903C}" destId="{14CA60E7-A211-402A-9D85-7D4F707352FF}" srcOrd="4" destOrd="0" parTransId="{B6A6740C-8FD4-4515-8608-7227E443C42C}" sibTransId="{3337A9B3-2F24-4791-9D65-F03440DFB8CF}"/>
    <dgm:cxn modelId="{B3D4D049-9B21-4D3A-88FE-54DB87BD9E33}" srcId="{C6D3047B-D96D-4812-B6B0-D98A981D903C}" destId="{76ED56FD-F1F8-47AC-8803-74F89DE2E07A}" srcOrd="1" destOrd="0" parTransId="{22010482-56A1-448C-8F65-30F838CFBE0F}" sibTransId="{5C99CB7C-F4AC-4A7F-B213-D9AB32C2602B}"/>
    <dgm:cxn modelId="{0236846E-A49A-4EB8-AB12-D53D6EC187CD}" type="presOf" srcId="{C6D3047B-D96D-4812-B6B0-D98A981D903C}" destId="{0B24F393-7407-4922-AEB1-2FE7465344EB}" srcOrd="0" destOrd="0" presId="urn:microsoft.com/office/officeart/2005/8/layout/arrow3"/>
    <dgm:cxn modelId="{ACCC8470-07DF-4D34-B77B-2E896708AA9F}" srcId="{C6D3047B-D96D-4812-B6B0-D98A981D903C}" destId="{78F6DE21-E512-4849-AEBB-B6B765EF9A06}" srcOrd="3" destOrd="0" parTransId="{E818D2AC-F810-4E1E-9FB2-8B27599B9AF2}" sibTransId="{28710DBA-A418-44F4-B6B5-89DB4FD01362}"/>
    <dgm:cxn modelId="{DB71038D-43F1-40AF-A170-31C9D60F94F3}" type="presOf" srcId="{76ED56FD-F1F8-47AC-8803-74F89DE2E07A}" destId="{65CC656F-39A1-4EC1-887A-964E5794C389}" srcOrd="0" destOrd="0" presId="urn:microsoft.com/office/officeart/2005/8/layout/arrow3"/>
    <dgm:cxn modelId="{0B683BC5-3567-44BD-8D81-7E601A43193D}" srcId="{C6D3047B-D96D-4812-B6B0-D98A981D903C}" destId="{5AFC38CB-FF08-4F45-876F-5F9878F13F5F}" srcOrd="0" destOrd="0" parTransId="{02BEBD46-F663-4816-B00C-4F1762E19081}" sibTransId="{EE76F490-E3F7-424C-897C-82270AFCF9A6}"/>
    <dgm:cxn modelId="{F4C30209-E7CE-4EAF-BEE9-18BB16E35056}" type="presParOf" srcId="{0B24F393-7407-4922-AEB1-2FE7465344EB}" destId="{AF11FCC3-C9F0-4B19-82F1-92C7FC06FFAF}" srcOrd="0" destOrd="0" presId="urn:microsoft.com/office/officeart/2005/8/layout/arrow3"/>
    <dgm:cxn modelId="{3B9C7B9E-4837-48EF-B40B-B5D7DB63497F}" type="presParOf" srcId="{0B24F393-7407-4922-AEB1-2FE7465344EB}" destId="{65FCECDC-E1BF-4E8A-8E95-D0F2BD66F9D4}" srcOrd="1" destOrd="0" presId="urn:microsoft.com/office/officeart/2005/8/layout/arrow3"/>
    <dgm:cxn modelId="{90754D9A-3D69-43E3-AEAC-D8234BF9F0BD}" type="presParOf" srcId="{0B24F393-7407-4922-AEB1-2FE7465344EB}" destId="{B834989D-3238-47AF-8C03-31B67C946F58}" srcOrd="2" destOrd="0" presId="urn:microsoft.com/office/officeart/2005/8/layout/arrow3"/>
    <dgm:cxn modelId="{FC2BF1EA-238D-48DE-8DE1-F48598F883B5}" type="presParOf" srcId="{0B24F393-7407-4922-AEB1-2FE7465344EB}" destId="{15501244-8FFE-4A60-9F68-7342D51B240A}" srcOrd="3" destOrd="0" presId="urn:microsoft.com/office/officeart/2005/8/layout/arrow3"/>
    <dgm:cxn modelId="{BD8C3AD3-0D9C-4338-9409-3C9E7DDFB6F2}" type="presParOf" srcId="{0B24F393-7407-4922-AEB1-2FE7465344EB}" destId="{65CC656F-39A1-4EC1-887A-964E5794C38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F5332D-363B-4941-8D0A-2D26AACF39A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4E5B306-8AFC-4C0F-8121-A97CADF7CD40}">
      <dgm:prSet phldrT="[텍스트]"/>
      <dgm:spPr/>
      <dgm:t>
        <a:bodyPr/>
        <a:lstStyle/>
        <a:p>
          <a:pPr latinLnBrk="1"/>
          <a:r>
            <a:rPr lang="ko-KR" altLang="en-US" dirty="0" smtClean="0"/>
            <a:t>문자적 해석</a:t>
          </a:r>
          <a:r>
            <a:rPr lang="en-US" altLang="ko-KR" dirty="0" smtClean="0"/>
            <a:t>-</a:t>
          </a:r>
        </a:p>
        <a:p>
          <a:pPr latinLnBrk="1"/>
          <a:r>
            <a:rPr lang="ko-KR" altLang="en-US" dirty="0" smtClean="0"/>
            <a:t>거룩한 안식일</a:t>
          </a:r>
          <a:endParaRPr lang="en-US" altLang="ko-KR" dirty="0" smtClean="0"/>
        </a:p>
        <a:p>
          <a:pPr latinLnBrk="1"/>
          <a:r>
            <a:rPr lang="ko-KR" altLang="en-US" dirty="0" smtClean="0"/>
            <a:t> 우상숭배금지</a:t>
          </a:r>
          <a:endParaRPr lang="en-US" altLang="ko-KR" dirty="0" smtClean="0"/>
        </a:p>
      </dgm:t>
    </dgm:pt>
    <dgm:pt modelId="{0C250D40-8FE9-48A1-9004-26A81C50CC84}" type="parTrans" cxnId="{AB58B676-39CB-478E-8453-CA467B76D544}">
      <dgm:prSet/>
      <dgm:spPr/>
      <dgm:t>
        <a:bodyPr/>
        <a:lstStyle/>
        <a:p>
          <a:pPr latinLnBrk="1"/>
          <a:endParaRPr lang="ko-KR" altLang="en-US"/>
        </a:p>
      </dgm:t>
    </dgm:pt>
    <dgm:pt modelId="{F2AB2F65-DAD7-4989-A869-5BAC79F45D6B}" type="sibTrans" cxnId="{AB58B676-39CB-478E-8453-CA467B76D544}">
      <dgm:prSet/>
      <dgm:spPr/>
      <dgm:t>
        <a:bodyPr/>
        <a:lstStyle/>
        <a:p>
          <a:pPr latinLnBrk="1"/>
          <a:endParaRPr lang="ko-KR" altLang="en-US"/>
        </a:p>
      </dgm:t>
    </dgm:pt>
    <dgm:pt modelId="{FE064B75-666D-40C2-A0D8-A33FAEB93857}">
      <dgm:prSet phldrT="[텍스트]"/>
      <dgm:spPr/>
      <dgm:t>
        <a:bodyPr/>
        <a:lstStyle/>
        <a:p>
          <a:pPr latinLnBrk="1"/>
          <a:r>
            <a:rPr lang="ko-KR" altLang="en-US" dirty="0" smtClean="0"/>
            <a:t>미사</a:t>
          </a:r>
          <a:endParaRPr lang="en-US" altLang="ko-KR" dirty="0" smtClean="0"/>
        </a:p>
        <a:p>
          <a:pPr latinLnBrk="1"/>
          <a:r>
            <a:rPr lang="ko-KR" altLang="en-US" dirty="0" smtClean="0"/>
            <a:t>개혁</a:t>
          </a:r>
          <a:endParaRPr lang="en-US" altLang="ko-KR" dirty="0" smtClean="0"/>
        </a:p>
      </dgm:t>
    </dgm:pt>
    <dgm:pt modelId="{22D9100F-13B6-4FDA-9569-890E174BD37A}" type="parTrans" cxnId="{B72EB6AA-1282-4186-86C7-1EDC86015CF7}">
      <dgm:prSet/>
      <dgm:spPr/>
      <dgm:t>
        <a:bodyPr/>
        <a:lstStyle/>
        <a:p>
          <a:pPr latinLnBrk="1"/>
          <a:endParaRPr lang="ko-KR" altLang="en-US"/>
        </a:p>
      </dgm:t>
    </dgm:pt>
    <dgm:pt modelId="{95052F79-F8ED-477B-8F4F-35A46926C979}" type="sibTrans" cxnId="{B72EB6AA-1282-4186-86C7-1EDC86015CF7}">
      <dgm:prSet/>
      <dgm:spPr/>
      <dgm:t>
        <a:bodyPr/>
        <a:lstStyle/>
        <a:p>
          <a:pPr latinLnBrk="1"/>
          <a:endParaRPr lang="ko-KR" altLang="en-US"/>
        </a:p>
      </dgm:t>
    </dgm:pt>
    <dgm:pt modelId="{4DB7ACAC-00E0-4679-AC5B-2219842FC88A}">
      <dgm:prSet phldrT="[텍스트]"/>
      <dgm:spPr/>
      <dgm:t>
        <a:bodyPr/>
        <a:lstStyle/>
        <a:p>
          <a:pPr latinLnBrk="1"/>
          <a:r>
            <a:rPr lang="ko-KR" altLang="en-US" dirty="0" smtClean="0"/>
            <a:t>성상</a:t>
          </a:r>
          <a:endParaRPr lang="en-US" altLang="ko-KR" dirty="0" smtClean="0"/>
        </a:p>
        <a:p>
          <a:pPr latinLnBrk="1"/>
          <a:r>
            <a:rPr lang="ko-KR" altLang="en-US" dirty="0" smtClean="0"/>
            <a:t>파괴</a:t>
          </a:r>
          <a:endParaRPr lang="ko-KR" altLang="en-US" dirty="0"/>
        </a:p>
      </dgm:t>
    </dgm:pt>
    <dgm:pt modelId="{31B62BAB-DCD1-45AE-B9E4-EA72C4BA7CD9}" type="parTrans" cxnId="{87229D02-D848-44B9-A723-B098DBB752C1}">
      <dgm:prSet/>
      <dgm:spPr/>
      <dgm:t>
        <a:bodyPr/>
        <a:lstStyle/>
        <a:p>
          <a:pPr latinLnBrk="1"/>
          <a:endParaRPr lang="ko-KR" altLang="en-US"/>
        </a:p>
      </dgm:t>
    </dgm:pt>
    <dgm:pt modelId="{C0DC1A42-581A-4E4C-A277-A8E8BCC739EB}" type="sibTrans" cxnId="{87229D02-D848-44B9-A723-B098DBB752C1}">
      <dgm:prSet/>
      <dgm:spPr/>
      <dgm:t>
        <a:bodyPr/>
        <a:lstStyle/>
        <a:p>
          <a:pPr latinLnBrk="1"/>
          <a:endParaRPr lang="ko-KR" altLang="en-US"/>
        </a:p>
      </dgm:t>
    </dgm:pt>
    <dgm:pt modelId="{0FFC1317-8B64-4A32-8628-BDD8663D3202}">
      <dgm:prSet phldrT="[텍스트]"/>
      <dgm:spPr/>
      <dgm:t>
        <a:bodyPr/>
        <a:lstStyle/>
        <a:p>
          <a:pPr latinLnBrk="1"/>
          <a:endParaRPr lang="ko-KR" altLang="en-US"/>
        </a:p>
      </dgm:t>
    </dgm:pt>
    <dgm:pt modelId="{128C3441-A24F-4A80-9B4B-6564EAD53A4F}" type="parTrans" cxnId="{1F64C910-9CB0-47E3-A5EA-19E9673ED676}">
      <dgm:prSet/>
      <dgm:spPr/>
      <dgm:t>
        <a:bodyPr/>
        <a:lstStyle/>
        <a:p>
          <a:pPr latinLnBrk="1"/>
          <a:endParaRPr lang="ko-KR" altLang="en-US"/>
        </a:p>
      </dgm:t>
    </dgm:pt>
    <dgm:pt modelId="{83F82100-DA79-4E7E-8AEE-66E5D919C1DB}" type="sibTrans" cxnId="{1F64C910-9CB0-47E3-A5EA-19E9673ED676}">
      <dgm:prSet/>
      <dgm:spPr/>
      <dgm:t>
        <a:bodyPr/>
        <a:lstStyle/>
        <a:p>
          <a:pPr latinLnBrk="1"/>
          <a:endParaRPr lang="ko-KR" altLang="en-US"/>
        </a:p>
      </dgm:t>
    </dgm:pt>
    <dgm:pt modelId="{A58DA660-C863-405C-8CB5-CDE65570833B}">
      <dgm:prSet phldrT="[텍스트]"/>
      <dgm:spPr/>
      <dgm:t>
        <a:bodyPr/>
        <a:lstStyle/>
        <a:p>
          <a:pPr latinLnBrk="1"/>
          <a:endParaRPr lang="ko-KR" altLang="en-US"/>
        </a:p>
      </dgm:t>
    </dgm:pt>
    <dgm:pt modelId="{DF0EC0BC-1C64-4464-89AC-B029CF3477CB}" type="parTrans" cxnId="{0CB23BE8-3C4C-4056-95B6-241D74F3D222}">
      <dgm:prSet/>
      <dgm:spPr/>
      <dgm:t>
        <a:bodyPr/>
        <a:lstStyle/>
        <a:p>
          <a:pPr latinLnBrk="1"/>
          <a:endParaRPr lang="ko-KR" altLang="en-US"/>
        </a:p>
      </dgm:t>
    </dgm:pt>
    <dgm:pt modelId="{CFE1BEBD-4539-41F6-9B79-49D664CCCC1D}" type="sibTrans" cxnId="{0CB23BE8-3C4C-4056-95B6-241D74F3D222}">
      <dgm:prSet/>
      <dgm:spPr/>
      <dgm:t>
        <a:bodyPr/>
        <a:lstStyle/>
        <a:p>
          <a:pPr latinLnBrk="1"/>
          <a:endParaRPr lang="ko-KR" altLang="en-US"/>
        </a:p>
      </dgm:t>
    </dgm:pt>
    <dgm:pt modelId="{5E39C9DD-A94D-4367-B6B8-ED65D658BBD6}" type="pres">
      <dgm:prSet presAssocID="{CFF5332D-363B-4941-8D0A-2D26AACF39A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BE67ED-4506-46BE-9A1A-07D009D1A321}" type="pres">
      <dgm:prSet presAssocID="{24E5B306-8AFC-4C0F-8121-A97CADF7CD40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C571E8-686D-4583-A719-6860EACFD4EB}" type="pres">
      <dgm:prSet presAssocID="{24E5B306-8AFC-4C0F-8121-A97CADF7CD40}" presName="Accent1" presStyleLbl="node1" presStyleIdx="0" presStyleCnt="13"/>
      <dgm:spPr/>
    </dgm:pt>
    <dgm:pt modelId="{F4B8CB2D-DC81-4B51-AEAF-1C59D27FD43A}" type="pres">
      <dgm:prSet presAssocID="{24E5B306-8AFC-4C0F-8121-A97CADF7CD40}" presName="Accent2" presStyleLbl="node1" presStyleIdx="1" presStyleCnt="13"/>
      <dgm:spPr/>
    </dgm:pt>
    <dgm:pt modelId="{010F30C4-719A-4374-8819-73AB55E3D701}" type="pres">
      <dgm:prSet presAssocID="{24E5B306-8AFC-4C0F-8121-A97CADF7CD40}" presName="Accent3" presStyleLbl="node1" presStyleIdx="2" presStyleCnt="13"/>
      <dgm:spPr/>
    </dgm:pt>
    <dgm:pt modelId="{200471CF-20D1-4697-A452-96BF19BEDE5F}" type="pres">
      <dgm:prSet presAssocID="{24E5B306-8AFC-4C0F-8121-A97CADF7CD40}" presName="Accent4" presStyleLbl="node1" presStyleIdx="3" presStyleCnt="13"/>
      <dgm:spPr/>
    </dgm:pt>
    <dgm:pt modelId="{5CE2E63F-1B66-4F0E-96C4-33971567813F}" type="pres">
      <dgm:prSet presAssocID="{24E5B306-8AFC-4C0F-8121-A97CADF7CD40}" presName="Accent5" presStyleLbl="node1" presStyleIdx="4" presStyleCnt="13"/>
      <dgm:spPr/>
    </dgm:pt>
    <dgm:pt modelId="{80BBE9FC-87A9-4240-9790-E8C003288545}" type="pres">
      <dgm:prSet presAssocID="{24E5B306-8AFC-4C0F-8121-A97CADF7CD40}" presName="Accent6" presStyleLbl="node1" presStyleIdx="5" presStyleCnt="13"/>
      <dgm:spPr/>
    </dgm:pt>
    <dgm:pt modelId="{079CAB83-5318-44C1-9CCE-A5A0BA1424AB}" type="pres">
      <dgm:prSet presAssocID="{FE064B75-666D-40C2-A0D8-A33FAEB93857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EAE8D9-AED7-47FF-B066-349B629CEBF7}" type="pres">
      <dgm:prSet presAssocID="{FE064B75-666D-40C2-A0D8-A33FAEB93857}" presName="Accent7" presStyleCnt="0"/>
      <dgm:spPr/>
    </dgm:pt>
    <dgm:pt modelId="{D1331890-A750-454F-B419-279414026540}" type="pres">
      <dgm:prSet presAssocID="{FE064B75-666D-40C2-A0D8-A33FAEB93857}" presName="AccentHold1" presStyleLbl="node1" presStyleIdx="7" presStyleCnt="13"/>
      <dgm:spPr/>
    </dgm:pt>
    <dgm:pt modelId="{2A3A937F-A459-4C1F-9346-857BA0C9E37A}" type="pres">
      <dgm:prSet presAssocID="{FE064B75-666D-40C2-A0D8-A33FAEB93857}" presName="Accent8" presStyleCnt="0"/>
      <dgm:spPr/>
    </dgm:pt>
    <dgm:pt modelId="{5A5A778B-97DC-470A-998D-940FE6BCEB24}" type="pres">
      <dgm:prSet presAssocID="{FE064B75-666D-40C2-A0D8-A33FAEB93857}" presName="AccentHold2" presStyleLbl="node1" presStyleIdx="8" presStyleCnt="13"/>
      <dgm:spPr/>
    </dgm:pt>
    <dgm:pt modelId="{0563324D-A24C-4E07-A53A-0A2418E5F9AA}" type="pres">
      <dgm:prSet presAssocID="{4DB7ACAC-00E0-4679-AC5B-2219842FC88A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7430B7-A701-4E47-AF3E-BA5AF4976944}" type="pres">
      <dgm:prSet presAssocID="{4DB7ACAC-00E0-4679-AC5B-2219842FC88A}" presName="Accent9" presStyleCnt="0"/>
      <dgm:spPr/>
    </dgm:pt>
    <dgm:pt modelId="{5B58F1A1-84BE-4422-AB88-8D7D2D831A49}" type="pres">
      <dgm:prSet presAssocID="{4DB7ACAC-00E0-4679-AC5B-2219842FC88A}" presName="AccentHold1" presStyleLbl="node1" presStyleIdx="10" presStyleCnt="13"/>
      <dgm:spPr/>
    </dgm:pt>
    <dgm:pt modelId="{57B3253B-9DF3-45F1-80F2-5DB53093B953}" type="pres">
      <dgm:prSet presAssocID="{4DB7ACAC-00E0-4679-AC5B-2219842FC88A}" presName="Accent10" presStyleCnt="0"/>
      <dgm:spPr/>
    </dgm:pt>
    <dgm:pt modelId="{94069BA4-10DC-4A40-BD12-5C651EE611FE}" type="pres">
      <dgm:prSet presAssocID="{4DB7ACAC-00E0-4679-AC5B-2219842FC88A}" presName="AccentHold2" presStyleLbl="node1" presStyleIdx="11" presStyleCnt="13"/>
      <dgm:spPr/>
    </dgm:pt>
    <dgm:pt modelId="{A7304B84-2533-440F-BE03-7E0E97173D90}" type="pres">
      <dgm:prSet presAssocID="{4DB7ACAC-00E0-4679-AC5B-2219842FC88A}" presName="Accent11" presStyleCnt="0"/>
      <dgm:spPr/>
    </dgm:pt>
    <dgm:pt modelId="{CE5441B2-170A-4BCF-A732-0B03E829F106}" type="pres">
      <dgm:prSet presAssocID="{4DB7ACAC-00E0-4679-AC5B-2219842FC88A}" presName="AccentHold3" presStyleLbl="node1" presStyleIdx="12" presStyleCnt="13"/>
      <dgm:spPr/>
    </dgm:pt>
  </dgm:ptLst>
  <dgm:cxnLst>
    <dgm:cxn modelId="{B72EB6AA-1282-4186-86C7-1EDC86015CF7}" srcId="{24E5B306-8AFC-4C0F-8121-A97CADF7CD40}" destId="{FE064B75-666D-40C2-A0D8-A33FAEB93857}" srcOrd="0" destOrd="0" parTransId="{22D9100F-13B6-4FDA-9569-890E174BD37A}" sibTransId="{95052F79-F8ED-477B-8F4F-35A46926C979}"/>
    <dgm:cxn modelId="{1F64C910-9CB0-47E3-A5EA-19E9673ED676}" srcId="{CFF5332D-363B-4941-8D0A-2D26AACF39AF}" destId="{0FFC1317-8B64-4A32-8628-BDD8663D3202}" srcOrd="1" destOrd="0" parTransId="{128C3441-A24F-4A80-9B4B-6564EAD53A4F}" sibTransId="{83F82100-DA79-4E7E-8AEE-66E5D919C1DB}"/>
    <dgm:cxn modelId="{AB58B676-39CB-478E-8453-CA467B76D544}" srcId="{CFF5332D-363B-4941-8D0A-2D26AACF39AF}" destId="{24E5B306-8AFC-4C0F-8121-A97CADF7CD40}" srcOrd="0" destOrd="0" parTransId="{0C250D40-8FE9-48A1-9004-26A81C50CC84}" sibTransId="{F2AB2F65-DAD7-4989-A869-5BAC79F45D6B}"/>
    <dgm:cxn modelId="{23091C09-E88F-46C3-9EF1-76D40BD03C21}" type="presOf" srcId="{CFF5332D-363B-4941-8D0A-2D26AACF39AF}" destId="{5E39C9DD-A94D-4367-B6B8-ED65D658BBD6}" srcOrd="0" destOrd="0" presId="urn:microsoft.com/office/officeart/2009/3/layout/CircleRelationship"/>
    <dgm:cxn modelId="{E69B7D3D-4EFA-48FC-B4AC-489E4142D783}" type="presOf" srcId="{4DB7ACAC-00E0-4679-AC5B-2219842FC88A}" destId="{0563324D-A24C-4E07-A53A-0A2418E5F9AA}" srcOrd="0" destOrd="0" presId="urn:microsoft.com/office/officeart/2009/3/layout/CircleRelationship"/>
    <dgm:cxn modelId="{284E130E-3974-47A4-8B3A-616A0779D286}" type="presOf" srcId="{FE064B75-666D-40C2-A0D8-A33FAEB93857}" destId="{079CAB83-5318-44C1-9CCE-A5A0BA1424AB}" srcOrd="0" destOrd="0" presId="urn:microsoft.com/office/officeart/2009/3/layout/CircleRelationship"/>
    <dgm:cxn modelId="{0CB23BE8-3C4C-4056-95B6-241D74F3D222}" srcId="{CFF5332D-363B-4941-8D0A-2D26AACF39AF}" destId="{A58DA660-C863-405C-8CB5-CDE65570833B}" srcOrd="2" destOrd="0" parTransId="{DF0EC0BC-1C64-4464-89AC-B029CF3477CB}" sibTransId="{CFE1BEBD-4539-41F6-9B79-49D664CCCC1D}"/>
    <dgm:cxn modelId="{87229D02-D848-44B9-A723-B098DBB752C1}" srcId="{24E5B306-8AFC-4C0F-8121-A97CADF7CD40}" destId="{4DB7ACAC-00E0-4679-AC5B-2219842FC88A}" srcOrd="1" destOrd="0" parTransId="{31B62BAB-DCD1-45AE-B9E4-EA72C4BA7CD9}" sibTransId="{C0DC1A42-581A-4E4C-A277-A8E8BCC739EB}"/>
    <dgm:cxn modelId="{907EE9E7-C09A-49F4-A83C-E4335835BA13}" type="presOf" srcId="{24E5B306-8AFC-4C0F-8121-A97CADF7CD40}" destId="{6EBE67ED-4506-46BE-9A1A-07D009D1A321}" srcOrd="0" destOrd="0" presId="urn:microsoft.com/office/officeart/2009/3/layout/CircleRelationship"/>
    <dgm:cxn modelId="{690DAC6C-9C44-4456-9DD0-70016BBF7763}" type="presParOf" srcId="{5E39C9DD-A94D-4367-B6B8-ED65D658BBD6}" destId="{6EBE67ED-4506-46BE-9A1A-07D009D1A321}" srcOrd="0" destOrd="0" presId="urn:microsoft.com/office/officeart/2009/3/layout/CircleRelationship"/>
    <dgm:cxn modelId="{8A0B7627-834D-403E-AB5D-A6832C7580A4}" type="presParOf" srcId="{5E39C9DD-A94D-4367-B6B8-ED65D658BBD6}" destId="{A0C571E8-686D-4583-A719-6860EACFD4EB}" srcOrd="1" destOrd="0" presId="urn:microsoft.com/office/officeart/2009/3/layout/CircleRelationship"/>
    <dgm:cxn modelId="{EF77920B-E8DF-4D44-A220-90D88C893799}" type="presParOf" srcId="{5E39C9DD-A94D-4367-B6B8-ED65D658BBD6}" destId="{F4B8CB2D-DC81-4B51-AEAF-1C59D27FD43A}" srcOrd="2" destOrd="0" presId="urn:microsoft.com/office/officeart/2009/3/layout/CircleRelationship"/>
    <dgm:cxn modelId="{702AE413-FEA2-4C3C-99CA-449BF3D05D12}" type="presParOf" srcId="{5E39C9DD-A94D-4367-B6B8-ED65D658BBD6}" destId="{010F30C4-719A-4374-8819-73AB55E3D701}" srcOrd="3" destOrd="0" presId="urn:microsoft.com/office/officeart/2009/3/layout/CircleRelationship"/>
    <dgm:cxn modelId="{F385F16A-89AD-4CFD-A675-CBD5D14BAA55}" type="presParOf" srcId="{5E39C9DD-A94D-4367-B6B8-ED65D658BBD6}" destId="{200471CF-20D1-4697-A452-96BF19BEDE5F}" srcOrd="4" destOrd="0" presId="urn:microsoft.com/office/officeart/2009/3/layout/CircleRelationship"/>
    <dgm:cxn modelId="{F1ED402D-40A3-4C47-BE5D-751D56ADE8FB}" type="presParOf" srcId="{5E39C9DD-A94D-4367-B6B8-ED65D658BBD6}" destId="{5CE2E63F-1B66-4F0E-96C4-33971567813F}" srcOrd="5" destOrd="0" presId="urn:microsoft.com/office/officeart/2009/3/layout/CircleRelationship"/>
    <dgm:cxn modelId="{778BACAF-0BDC-4353-B6DF-17C8790A29EC}" type="presParOf" srcId="{5E39C9DD-A94D-4367-B6B8-ED65D658BBD6}" destId="{80BBE9FC-87A9-4240-9790-E8C003288545}" srcOrd="6" destOrd="0" presId="urn:microsoft.com/office/officeart/2009/3/layout/CircleRelationship"/>
    <dgm:cxn modelId="{D037AAA5-46E3-4EE9-899C-FC1F6E1A9565}" type="presParOf" srcId="{5E39C9DD-A94D-4367-B6B8-ED65D658BBD6}" destId="{079CAB83-5318-44C1-9CCE-A5A0BA1424AB}" srcOrd="7" destOrd="0" presId="urn:microsoft.com/office/officeart/2009/3/layout/CircleRelationship"/>
    <dgm:cxn modelId="{EEBA430B-CE50-4775-9C6F-6AF568C74D2F}" type="presParOf" srcId="{5E39C9DD-A94D-4367-B6B8-ED65D658BBD6}" destId="{77EAE8D9-AED7-47FF-B066-349B629CEBF7}" srcOrd="8" destOrd="0" presId="urn:microsoft.com/office/officeart/2009/3/layout/CircleRelationship"/>
    <dgm:cxn modelId="{7E9D84B1-A320-4C52-8AE9-3ED964FDBB60}" type="presParOf" srcId="{77EAE8D9-AED7-47FF-B066-349B629CEBF7}" destId="{D1331890-A750-454F-B419-279414026540}" srcOrd="0" destOrd="0" presId="urn:microsoft.com/office/officeart/2009/3/layout/CircleRelationship"/>
    <dgm:cxn modelId="{9BA12AA0-E941-43FF-9BC0-475212289B95}" type="presParOf" srcId="{5E39C9DD-A94D-4367-B6B8-ED65D658BBD6}" destId="{2A3A937F-A459-4C1F-9346-857BA0C9E37A}" srcOrd="9" destOrd="0" presId="urn:microsoft.com/office/officeart/2009/3/layout/CircleRelationship"/>
    <dgm:cxn modelId="{8478BCE9-C6A1-4A1C-80E0-29AA4940F0FA}" type="presParOf" srcId="{2A3A937F-A459-4C1F-9346-857BA0C9E37A}" destId="{5A5A778B-97DC-470A-998D-940FE6BCEB24}" srcOrd="0" destOrd="0" presId="urn:microsoft.com/office/officeart/2009/3/layout/CircleRelationship"/>
    <dgm:cxn modelId="{752DAEB9-150B-428C-9DFD-2E666DC42C03}" type="presParOf" srcId="{5E39C9DD-A94D-4367-B6B8-ED65D658BBD6}" destId="{0563324D-A24C-4E07-A53A-0A2418E5F9AA}" srcOrd="10" destOrd="0" presId="urn:microsoft.com/office/officeart/2009/3/layout/CircleRelationship"/>
    <dgm:cxn modelId="{D8D6CAB1-0103-4B64-850C-0F88313E0084}" type="presParOf" srcId="{5E39C9DD-A94D-4367-B6B8-ED65D658BBD6}" destId="{DA7430B7-A701-4E47-AF3E-BA5AF4976944}" srcOrd="11" destOrd="0" presId="urn:microsoft.com/office/officeart/2009/3/layout/CircleRelationship"/>
    <dgm:cxn modelId="{03834F4F-7BAD-4DC3-A77C-6BED3E499E3A}" type="presParOf" srcId="{DA7430B7-A701-4E47-AF3E-BA5AF4976944}" destId="{5B58F1A1-84BE-4422-AB88-8D7D2D831A49}" srcOrd="0" destOrd="0" presId="urn:microsoft.com/office/officeart/2009/3/layout/CircleRelationship"/>
    <dgm:cxn modelId="{025D5DD0-F2DE-48B7-B2A2-BE82043635EC}" type="presParOf" srcId="{5E39C9DD-A94D-4367-B6B8-ED65D658BBD6}" destId="{57B3253B-9DF3-45F1-80F2-5DB53093B953}" srcOrd="12" destOrd="0" presId="urn:microsoft.com/office/officeart/2009/3/layout/CircleRelationship"/>
    <dgm:cxn modelId="{680EF405-D443-48DE-8D0A-6C714B4FACC5}" type="presParOf" srcId="{57B3253B-9DF3-45F1-80F2-5DB53093B953}" destId="{94069BA4-10DC-4A40-BD12-5C651EE611FE}" srcOrd="0" destOrd="0" presId="urn:microsoft.com/office/officeart/2009/3/layout/CircleRelationship"/>
    <dgm:cxn modelId="{D307BDA9-D7DC-45BE-88C8-3DA12CA5E9CE}" type="presParOf" srcId="{5E39C9DD-A94D-4367-B6B8-ED65D658BBD6}" destId="{A7304B84-2533-440F-BE03-7E0E97173D90}" srcOrd="13" destOrd="0" presId="urn:microsoft.com/office/officeart/2009/3/layout/CircleRelationship"/>
    <dgm:cxn modelId="{A9ADE1B4-2575-4C54-858E-B20AB4621C7E}" type="presParOf" srcId="{A7304B84-2533-440F-BE03-7E0E97173D90}" destId="{CE5441B2-170A-4BCF-A732-0B03E829F106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9ADFA0-5C4D-428E-8288-3DDBAC0BD4A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482BAAA-4810-4E46-8968-0073F74DADBA}">
      <dgm:prSet phldrT="[텍스트]"/>
      <dgm:spPr/>
      <dgm:t>
        <a:bodyPr/>
        <a:lstStyle/>
        <a:p>
          <a:pPr latinLnBrk="1"/>
          <a:r>
            <a:rPr lang="ko-KR" altLang="en-US" dirty="0" smtClean="0"/>
            <a:t>숭배자</a:t>
          </a:r>
          <a:endParaRPr lang="en-US" altLang="ko-KR" dirty="0" smtClean="0"/>
        </a:p>
      </dgm:t>
    </dgm:pt>
    <dgm:pt modelId="{F8F611C7-4BE7-4F43-852B-96D590EC92CA}" type="parTrans" cxnId="{387F230F-6364-45C7-812F-B459AA2C9201}">
      <dgm:prSet/>
      <dgm:spPr/>
      <dgm:t>
        <a:bodyPr/>
        <a:lstStyle/>
        <a:p>
          <a:pPr latinLnBrk="1"/>
          <a:endParaRPr lang="ko-KR" altLang="en-US"/>
        </a:p>
      </dgm:t>
    </dgm:pt>
    <dgm:pt modelId="{1B8AB6AD-67C0-4ED8-91FC-E87F020EEA3D}" type="sibTrans" cxnId="{387F230F-6364-45C7-812F-B459AA2C9201}">
      <dgm:prSet/>
      <dgm:spPr/>
      <dgm:t>
        <a:bodyPr/>
        <a:lstStyle/>
        <a:p>
          <a:pPr latinLnBrk="1"/>
          <a:endParaRPr lang="ko-KR" altLang="en-US"/>
        </a:p>
      </dgm:t>
    </dgm:pt>
    <dgm:pt modelId="{69629D39-29F9-4E58-9F44-B742B1174944}">
      <dgm:prSet phldrT="[텍스트]"/>
      <dgm:spPr/>
      <dgm:t>
        <a:bodyPr/>
        <a:lstStyle/>
        <a:p>
          <a:pPr latinLnBrk="1"/>
          <a:r>
            <a:rPr lang="ko-KR" altLang="en-US" dirty="0" smtClean="0"/>
            <a:t>성상의 상징적 의미 수용</a:t>
          </a:r>
          <a:endParaRPr lang="ko-KR" altLang="en-US" dirty="0"/>
        </a:p>
      </dgm:t>
    </dgm:pt>
    <dgm:pt modelId="{E51E4A7B-A889-4E10-8627-672B1FA186A5}" type="parTrans" cxnId="{1655F758-899C-4096-B2F0-6D046A632AF5}">
      <dgm:prSet/>
      <dgm:spPr/>
      <dgm:t>
        <a:bodyPr/>
        <a:lstStyle/>
        <a:p>
          <a:pPr latinLnBrk="1"/>
          <a:endParaRPr lang="ko-KR" altLang="en-US"/>
        </a:p>
      </dgm:t>
    </dgm:pt>
    <dgm:pt modelId="{834020B3-543C-48D5-9F8E-509DD7E01BE2}" type="sibTrans" cxnId="{1655F758-899C-4096-B2F0-6D046A632AF5}">
      <dgm:prSet/>
      <dgm:spPr/>
      <dgm:t>
        <a:bodyPr/>
        <a:lstStyle/>
        <a:p>
          <a:pPr latinLnBrk="1"/>
          <a:endParaRPr lang="ko-KR" altLang="en-US"/>
        </a:p>
      </dgm:t>
    </dgm:pt>
    <dgm:pt modelId="{072E9A7C-A388-4510-BD26-2F5FE03C1B30}">
      <dgm:prSet phldrT="[텍스트]"/>
      <dgm:spPr/>
      <dgm:t>
        <a:bodyPr/>
        <a:lstStyle/>
        <a:p>
          <a:pPr latinLnBrk="1"/>
          <a:r>
            <a:rPr lang="ko-KR" altLang="en-US" dirty="0" smtClean="0"/>
            <a:t>성상을 대하는 태도가 문제</a:t>
          </a:r>
          <a:endParaRPr lang="ko-KR" altLang="en-US" dirty="0"/>
        </a:p>
      </dgm:t>
    </dgm:pt>
    <dgm:pt modelId="{28EFD47E-1689-4835-A37C-F336C013A51E}" type="parTrans" cxnId="{E1AF577D-08AC-417D-85B7-04A9D70C0B9F}">
      <dgm:prSet/>
      <dgm:spPr/>
      <dgm:t>
        <a:bodyPr/>
        <a:lstStyle/>
        <a:p>
          <a:pPr latinLnBrk="1"/>
          <a:endParaRPr lang="ko-KR" altLang="en-US"/>
        </a:p>
      </dgm:t>
    </dgm:pt>
    <dgm:pt modelId="{55928EDD-428E-4C27-91C0-FD75F524516F}" type="sibTrans" cxnId="{E1AF577D-08AC-417D-85B7-04A9D70C0B9F}">
      <dgm:prSet/>
      <dgm:spPr/>
      <dgm:t>
        <a:bodyPr/>
        <a:lstStyle/>
        <a:p>
          <a:pPr latinLnBrk="1"/>
          <a:endParaRPr lang="ko-KR" altLang="en-US"/>
        </a:p>
      </dgm:t>
    </dgm:pt>
    <dgm:pt modelId="{2445B2A0-31BC-4427-AE91-C9F1ED3F5C34}">
      <dgm:prSet phldrT="[텍스트]"/>
      <dgm:spPr/>
      <dgm:t>
        <a:bodyPr/>
        <a:lstStyle/>
        <a:p>
          <a:pPr latinLnBrk="1"/>
          <a:r>
            <a:rPr lang="ko-KR" altLang="en-US" dirty="0" smtClean="0"/>
            <a:t>이웃사랑</a:t>
          </a:r>
          <a:endParaRPr lang="ko-KR" altLang="en-US" dirty="0"/>
        </a:p>
      </dgm:t>
    </dgm:pt>
    <dgm:pt modelId="{92B622E0-A668-4297-A367-3709E52654B9}" type="parTrans" cxnId="{ED06CE71-A7FF-4F86-AD63-EDDF34C09711}">
      <dgm:prSet/>
      <dgm:spPr/>
      <dgm:t>
        <a:bodyPr/>
        <a:lstStyle/>
        <a:p>
          <a:pPr latinLnBrk="1"/>
          <a:endParaRPr lang="ko-KR" altLang="en-US"/>
        </a:p>
      </dgm:t>
    </dgm:pt>
    <dgm:pt modelId="{C908A82A-6C66-4265-96E7-BEE6A7BBE24A}" type="sibTrans" cxnId="{ED06CE71-A7FF-4F86-AD63-EDDF34C09711}">
      <dgm:prSet/>
      <dgm:spPr/>
      <dgm:t>
        <a:bodyPr/>
        <a:lstStyle/>
        <a:p>
          <a:pPr latinLnBrk="1"/>
          <a:endParaRPr lang="ko-KR" altLang="en-US"/>
        </a:p>
      </dgm:t>
    </dgm:pt>
    <dgm:pt modelId="{05C29E64-17EE-4F5D-860A-72FBE02AF4A6}">
      <dgm:prSet phldrT="[텍스트]"/>
      <dgm:spPr/>
      <dgm:t>
        <a:bodyPr/>
        <a:lstStyle/>
        <a:p>
          <a:pPr latinLnBrk="1"/>
          <a:r>
            <a:rPr lang="ko-KR" altLang="en-US" dirty="0" smtClean="0"/>
            <a:t>신앙이 약한 자에 대한 배려</a:t>
          </a:r>
          <a:endParaRPr lang="ko-KR" altLang="en-US" dirty="0"/>
        </a:p>
      </dgm:t>
    </dgm:pt>
    <dgm:pt modelId="{FFDF54B6-0B09-4909-A247-4399C230FF9D}" type="parTrans" cxnId="{ABD1C8A8-C0D7-4407-A852-AC417A5B684B}">
      <dgm:prSet/>
      <dgm:spPr/>
      <dgm:t>
        <a:bodyPr/>
        <a:lstStyle/>
        <a:p>
          <a:pPr latinLnBrk="1"/>
          <a:endParaRPr lang="ko-KR" altLang="en-US"/>
        </a:p>
      </dgm:t>
    </dgm:pt>
    <dgm:pt modelId="{37EBAF51-A02F-4069-9D1F-D52E9B86F0B9}" type="sibTrans" cxnId="{ABD1C8A8-C0D7-4407-A852-AC417A5B684B}">
      <dgm:prSet/>
      <dgm:spPr/>
      <dgm:t>
        <a:bodyPr/>
        <a:lstStyle/>
        <a:p>
          <a:pPr latinLnBrk="1"/>
          <a:endParaRPr lang="ko-KR" altLang="en-US"/>
        </a:p>
      </dgm:t>
    </dgm:pt>
    <dgm:pt modelId="{8876DABF-A9CF-42D5-A534-651CDEAD9CD6}">
      <dgm:prSet phldrT="[텍스트]"/>
      <dgm:spPr/>
      <dgm:t>
        <a:bodyPr/>
        <a:lstStyle/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루터</a:t>
          </a:r>
          <a:r>
            <a:rPr lang="en-US" altLang="ko-KR" dirty="0" smtClean="0"/>
            <a:t>: 1524</a:t>
          </a:r>
          <a:r>
            <a:rPr lang="ko-KR" altLang="en-US" dirty="0" smtClean="0"/>
            <a:t>년</a:t>
          </a:r>
          <a:r>
            <a:rPr lang="en-US" altLang="ko-KR" dirty="0" smtClean="0"/>
            <a:t>,</a:t>
          </a:r>
          <a:r>
            <a:rPr lang="ko-KR" altLang="en-US" dirty="0" smtClean="0"/>
            <a:t> </a:t>
          </a:r>
          <a:r>
            <a:rPr lang="ko-KR" altLang="en-US" dirty="0" err="1" smtClean="0"/>
            <a:t>수도복</a:t>
          </a:r>
          <a:r>
            <a:rPr lang="ko-KR" altLang="en-US" dirty="0" smtClean="0"/>
            <a:t> 벗음</a:t>
          </a:r>
          <a:endParaRPr lang="ko-KR" altLang="en-US" dirty="0"/>
        </a:p>
      </dgm:t>
    </dgm:pt>
    <dgm:pt modelId="{B717BD5A-BA21-4D46-BFAF-03AAB437A4D5}" type="parTrans" cxnId="{CACFE793-605D-4AD3-AB7D-E6519DC2C550}">
      <dgm:prSet/>
      <dgm:spPr/>
      <dgm:t>
        <a:bodyPr/>
        <a:lstStyle/>
        <a:p>
          <a:pPr latinLnBrk="1"/>
          <a:endParaRPr lang="ko-KR" altLang="en-US"/>
        </a:p>
      </dgm:t>
    </dgm:pt>
    <dgm:pt modelId="{D55EFBAF-5305-4DA7-8490-725D0C24654C}" type="sibTrans" cxnId="{CACFE793-605D-4AD3-AB7D-E6519DC2C550}">
      <dgm:prSet/>
      <dgm:spPr/>
      <dgm:t>
        <a:bodyPr/>
        <a:lstStyle/>
        <a:p>
          <a:pPr latinLnBrk="1"/>
          <a:endParaRPr lang="ko-KR" altLang="en-US"/>
        </a:p>
      </dgm:t>
    </dgm:pt>
    <dgm:pt modelId="{18776487-6C21-44FB-9689-A8E283B96A9C}" type="pres">
      <dgm:prSet presAssocID="{3B9ADFA0-5C4D-428E-8288-3DDBAC0BD4A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D7CF5A-A844-4269-ACA5-5C823C9A0626}" type="pres">
      <dgm:prSet presAssocID="{4482BAAA-4810-4E46-8968-0073F74DADBA}" presName="linNode" presStyleCnt="0"/>
      <dgm:spPr/>
    </dgm:pt>
    <dgm:pt modelId="{4980983E-F2A7-4197-8582-D6F31FE77494}" type="pres">
      <dgm:prSet presAssocID="{4482BAAA-4810-4E46-8968-0073F74DADB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93E1B6-702D-46F9-ABD3-FCC579156B50}" type="pres">
      <dgm:prSet presAssocID="{4482BAAA-4810-4E46-8968-0073F74DADB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75B3CF-0D04-46C8-9321-42CBB4178B90}" type="pres">
      <dgm:prSet presAssocID="{1B8AB6AD-67C0-4ED8-91FC-E87F020EEA3D}" presName="spacing" presStyleCnt="0"/>
      <dgm:spPr/>
    </dgm:pt>
    <dgm:pt modelId="{FCF42E55-2632-4BF1-876B-C30AE22DC68A}" type="pres">
      <dgm:prSet presAssocID="{2445B2A0-31BC-4427-AE91-C9F1ED3F5C34}" presName="linNode" presStyleCnt="0"/>
      <dgm:spPr/>
    </dgm:pt>
    <dgm:pt modelId="{E9466595-E1FC-436A-8DC4-9E86D23F43F8}" type="pres">
      <dgm:prSet presAssocID="{2445B2A0-31BC-4427-AE91-C9F1ED3F5C3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A721E8-5C35-4337-AA4E-9F831C3A4958}" type="pres">
      <dgm:prSet presAssocID="{2445B2A0-31BC-4427-AE91-C9F1ED3F5C3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655F758-899C-4096-B2F0-6D046A632AF5}" srcId="{4482BAAA-4810-4E46-8968-0073F74DADBA}" destId="{69629D39-29F9-4E58-9F44-B742B1174944}" srcOrd="0" destOrd="0" parTransId="{E51E4A7B-A889-4E10-8627-672B1FA186A5}" sibTransId="{834020B3-543C-48D5-9F8E-509DD7E01BE2}"/>
    <dgm:cxn modelId="{561ACE77-9DB4-4462-9B23-38487FD7291A}" type="presOf" srcId="{8876DABF-A9CF-42D5-A534-651CDEAD9CD6}" destId="{31A721E8-5C35-4337-AA4E-9F831C3A4958}" srcOrd="0" destOrd="1" presId="urn:microsoft.com/office/officeart/2005/8/layout/vList6"/>
    <dgm:cxn modelId="{ED06CE71-A7FF-4F86-AD63-EDDF34C09711}" srcId="{3B9ADFA0-5C4D-428E-8288-3DDBAC0BD4AE}" destId="{2445B2A0-31BC-4427-AE91-C9F1ED3F5C34}" srcOrd="1" destOrd="0" parTransId="{92B622E0-A668-4297-A367-3709E52654B9}" sibTransId="{C908A82A-6C66-4265-96E7-BEE6A7BBE24A}"/>
    <dgm:cxn modelId="{23A7E62C-F8C7-4C10-9753-88851EFB386F}" type="presOf" srcId="{3B9ADFA0-5C4D-428E-8288-3DDBAC0BD4AE}" destId="{18776487-6C21-44FB-9689-A8E283B96A9C}" srcOrd="0" destOrd="0" presId="urn:microsoft.com/office/officeart/2005/8/layout/vList6"/>
    <dgm:cxn modelId="{E1AF577D-08AC-417D-85B7-04A9D70C0B9F}" srcId="{4482BAAA-4810-4E46-8968-0073F74DADBA}" destId="{072E9A7C-A388-4510-BD26-2F5FE03C1B30}" srcOrd="1" destOrd="0" parTransId="{28EFD47E-1689-4835-A37C-F336C013A51E}" sibTransId="{55928EDD-428E-4C27-91C0-FD75F524516F}"/>
    <dgm:cxn modelId="{AB2AF7B8-9EB3-4E04-B82A-58B86193C322}" type="presOf" srcId="{072E9A7C-A388-4510-BD26-2F5FE03C1B30}" destId="{7C93E1B6-702D-46F9-ABD3-FCC579156B50}" srcOrd="0" destOrd="1" presId="urn:microsoft.com/office/officeart/2005/8/layout/vList6"/>
    <dgm:cxn modelId="{B78CC13C-E3F4-44C1-9496-FC94EB8356F6}" type="presOf" srcId="{4482BAAA-4810-4E46-8968-0073F74DADBA}" destId="{4980983E-F2A7-4197-8582-D6F31FE77494}" srcOrd="0" destOrd="0" presId="urn:microsoft.com/office/officeart/2005/8/layout/vList6"/>
    <dgm:cxn modelId="{E7EB2693-79B2-4C08-9155-0C20005B5520}" type="presOf" srcId="{2445B2A0-31BC-4427-AE91-C9F1ED3F5C34}" destId="{E9466595-E1FC-436A-8DC4-9E86D23F43F8}" srcOrd="0" destOrd="0" presId="urn:microsoft.com/office/officeart/2005/8/layout/vList6"/>
    <dgm:cxn modelId="{CACFE793-605D-4AD3-AB7D-E6519DC2C550}" srcId="{2445B2A0-31BC-4427-AE91-C9F1ED3F5C34}" destId="{8876DABF-A9CF-42D5-A534-651CDEAD9CD6}" srcOrd="1" destOrd="0" parTransId="{B717BD5A-BA21-4D46-BFAF-03AAB437A4D5}" sibTransId="{D55EFBAF-5305-4DA7-8490-725D0C24654C}"/>
    <dgm:cxn modelId="{26910B42-F886-4282-BD43-DFC2CAFC0EC3}" type="presOf" srcId="{05C29E64-17EE-4F5D-860A-72FBE02AF4A6}" destId="{31A721E8-5C35-4337-AA4E-9F831C3A4958}" srcOrd="0" destOrd="0" presId="urn:microsoft.com/office/officeart/2005/8/layout/vList6"/>
    <dgm:cxn modelId="{387F230F-6364-45C7-812F-B459AA2C9201}" srcId="{3B9ADFA0-5C4D-428E-8288-3DDBAC0BD4AE}" destId="{4482BAAA-4810-4E46-8968-0073F74DADBA}" srcOrd="0" destOrd="0" parTransId="{F8F611C7-4BE7-4F43-852B-96D590EC92CA}" sibTransId="{1B8AB6AD-67C0-4ED8-91FC-E87F020EEA3D}"/>
    <dgm:cxn modelId="{ABD1C8A8-C0D7-4407-A852-AC417A5B684B}" srcId="{2445B2A0-31BC-4427-AE91-C9F1ED3F5C34}" destId="{05C29E64-17EE-4F5D-860A-72FBE02AF4A6}" srcOrd="0" destOrd="0" parTransId="{FFDF54B6-0B09-4909-A247-4399C230FF9D}" sibTransId="{37EBAF51-A02F-4069-9D1F-D52E9B86F0B9}"/>
    <dgm:cxn modelId="{F3DFD56B-AAF4-41AD-AC05-59C21C7EDF6F}" type="presOf" srcId="{69629D39-29F9-4E58-9F44-B742B1174944}" destId="{7C93E1B6-702D-46F9-ABD3-FCC579156B50}" srcOrd="0" destOrd="0" presId="urn:microsoft.com/office/officeart/2005/8/layout/vList6"/>
    <dgm:cxn modelId="{E5A2219F-86FA-45DC-B98A-9C57225504AD}" type="presParOf" srcId="{18776487-6C21-44FB-9689-A8E283B96A9C}" destId="{31D7CF5A-A844-4269-ACA5-5C823C9A0626}" srcOrd="0" destOrd="0" presId="urn:microsoft.com/office/officeart/2005/8/layout/vList6"/>
    <dgm:cxn modelId="{3065CD03-54F8-4154-A5D4-E1B18B982879}" type="presParOf" srcId="{31D7CF5A-A844-4269-ACA5-5C823C9A0626}" destId="{4980983E-F2A7-4197-8582-D6F31FE77494}" srcOrd="0" destOrd="0" presId="urn:microsoft.com/office/officeart/2005/8/layout/vList6"/>
    <dgm:cxn modelId="{9DA5BC79-FEB1-4632-A0F4-93119F24FDCC}" type="presParOf" srcId="{31D7CF5A-A844-4269-ACA5-5C823C9A0626}" destId="{7C93E1B6-702D-46F9-ABD3-FCC579156B50}" srcOrd="1" destOrd="0" presId="urn:microsoft.com/office/officeart/2005/8/layout/vList6"/>
    <dgm:cxn modelId="{593893E1-D072-4D8E-862D-B9AF33F066B7}" type="presParOf" srcId="{18776487-6C21-44FB-9689-A8E283B96A9C}" destId="{C575B3CF-0D04-46C8-9321-42CBB4178B90}" srcOrd="1" destOrd="0" presId="urn:microsoft.com/office/officeart/2005/8/layout/vList6"/>
    <dgm:cxn modelId="{E09FDE20-3A6D-4ECB-8601-6408277DAB2D}" type="presParOf" srcId="{18776487-6C21-44FB-9689-A8E283B96A9C}" destId="{FCF42E55-2632-4BF1-876B-C30AE22DC68A}" srcOrd="2" destOrd="0" presId="urn:microsoft.com/office/officeart/2005/8/layout/vList6"/>
    <dgm:cxn modelId="{1EE54399-DE22-412D-B3BA-51890C5A077A}" type="presParOf" srcId="{FCF42E55-2632-4BF1-876B-C30AE22DC68A}" destId="{E9466595-E1FC-436A-8DC4-9E86D23F43F8}" srcOrd="0" destOrd="0" presId="urn:microsoft.com/office/officeart/2005/8/layout/vList6"/>
    <dgm:cxn modelId="{26410AA1-1B38-4957-8087-384FC2641CBD}" type="presParOf" srcId="{FCF42E55-2632-4BF1-876B-C30AE22DC68A}" destId="{31A721E8-5C35-4337-AA4E-9F831C3A49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44B663-17F6-4353-BC88-2A34C3277F6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937D267-FAAA-4516-A85B-977E1A801D81}">
      <dgm:prSet phldrT="[텍스트]"/>
      <dgm:spPr/>
      <dgm:t>
        <a:bodyPr/>
        <a:lstStyle/>
        <a:p>
          <a:pPr latinLnBrk="1"/>
          <a:r>
            <a:rPr lang="ko-KR" altLang="en-US" dirty="0" smtClean="0"/>
            <a:t>성령의 직접적 계시 </a:t>
          </a:r>
          <a:endParaRPr lang="ko-KR" altLang="en-US" dirty="0"/>
        </a:p>
      </dgm:t>
    </dgm:pt>
    <dgm:pt modelId="{4D7A96D0-172F-4E93-AA81-52AD2882A31B}" type="parTrans" cxnId="{A1D3927F-B9DA-41B9-A9A4-1BBCC3E7BCE4}">
      <dgm:prSet/>
      <dgm:spPr/>
      <dgm:t>
        <a:bodyPr/>
        <a:lstStyle/>
        <a:p>
          <a:pPr latinLnBrk="1"/>
          <a:endParaRPr lang="ko-KR" altLang="en-US"/>
        </a:p>
      </dgm:t>
    </dgm:pt>
    <dgm:pt modelId="{5A0EF463-CAD3-4178-BC3A-AB1FD0F77F57}" type="sibTrans" cxnId="{A1D3927F-B9DA-41B9-A9A4-1BBCC3E7BCE4}">
      <dgm:prSet/>
      <dgm:spPr/>
      <dgm:t>
        <a:bodyPr/>
        <a:lstStyle/>
        <a:p>
          <a:pPr latinLnBrk="1"/>
          <a:endParaRPr lang="ko-KR" altLang="en-US"/>
        </a:p>
      </dgm:t>
    </dgm:pt>
    <dgm:pt modelId="{ACD79F12-A499-4067-8600-A445F028BB09}">
      <dgm:prSet phldrT="[텍스트]"/>
      <dgm:spPr/>
      <dgm:t>
        <a:bodyPr/>
        <a:lstStyle/>
        <a:p>
          <a:pPr latinLnBrk="1"/>
          <a:r>
            <a:rPr lang="ko-KR" altLang="en-US" dirty="0" smtClean="0"/>
            <a:t>천년왕국 </a:t>
          </a:r>
          <a:endParaRPr lang="en-US" altLang="ko-KR" dirty="0" smtClean="0"/>
        </a:p>
        <a:p>
          <a:pPr latinLnBrk="1"/>
          <a:r>
            <a:rPr lang="ko-KR" altLang="en-US" dirty="0" smtClean="0"/>
            <a:t>사회 해방운동 </a:t>
          </a:r>
          <a:endParaRPr lang="ko-KR" altLang="en-US" dirty="0"/>
        </a:p>
      </dgm:t>
    </dgm:pt>
    <dgm:pt modelId="{3CBD5259-68DE-4298-8E1B-1628D76045A5}" type="parTrans" cxnId="{8A790FEA-903A-4BC7-96C4-92CBFDD9E3F3}">
      <dgm:prSet/>
      <dgm:spPr/>
      <dgm:t>
        <a:bodyPr/>
        <a:lstStyle/>
        <a:p>
          <a:pPr latinLnBrk="1"/>
          <a:endParaRPr lang="ko-KR" altLang="en-US"/>
        </a:p>
      </dgm:t>
    </dgm:pt>
    <dgm:pt modelId="{353EB8A4-348F-49FD-B67D-92B4CDC6569A}" type="sibTrans" cxnId="{8A790FEA-903A-4BC7-96C4-92CBFDD9E3F3}">
      <dgm:prSet/>
      <dgm:spPr/>
      <dgm:t>
        <a:bodyPr/>
        <a:lstStyle/>
        <a:p>
          <a:pPr latinLnBrk="1"/>
          <a:endParaRPr lang="ko-KR" altLang="en-US"/>
        </a:p>
      </dgm:t>
    </dgm:pt>
    <dgm:pt modelId="{66657AA4-80F3-4DAD-9B8F-256C53358214}">
      <dgm:prSet phldrT="[텍스트]"/>
      <dgm:spPr/>
      <dgm:t>
        <a:bodyPr/>
        <a:lstStyle/>
        <a:p>
          <a:pPr latinLnBrk="1"/>
          <a:r>
            <a:rPr lang="ko-KR" altLang="en-US" dirty="0" smtClean="0"/>
            <a:t>루터</a:t>
          </a:r>
          <a:endParaRPr lang="en-US" altLang="ko-KR" dirty="0" smtClean="0"/>
        </a:p>
        <a:p>
          <a:pPr latinLnBrk="1"/>
          <a:r>
            <a:rPr lang="ko-KR" altLang="en-US" dirty="0" smtClean="0"/>
            <a:t>십자가의 신학</a:t>
          </a:r>
          <a:endParaRPr lang="ko-KR" altLang="en-US" dirty="0"/>
        </a:p>
      </dgm:t>
    </dgm:pt>
    <dgm:pt modelId="{2BF7EC93-B3F2-4E81-88BE-95F02147CC29}" type="parTrans" cxnId="{CA36035C-712D-486A-891B-69F1C2DCFE4B}">
      <dgm:prSet/>
      <dgm:spPr/>
      <dgm:t>
        <a:bodyPr/>
        <a:lstStyle/>
        <a:p>
          <a:pPr latinLnBrk="1"/>
          <a:endParaRPr lang="ko-KR" altLang="en-US"/>
        </a:p>
      </dgm:t>
    </dgm:pt>
    <dgm:pt modelId="{78F1234F-F31F-46D0-BE14-41387D4A62CB}" type="sibTrans" cxnId="{CA36035C-712D-486A-891B-69F1C2DCFE4B}">
      <dgm:prSet/>
      <dgm:spPr/>
      <dgm:t>
        <a:bodyPr/>
        <a:lstStyle/>
        <a:p>
          <a:pPr latinLnBrk="1"/>
          <a:endParaRPr lang="ko-KR" altLang="en-US"/>
        </a:p>
      </dgm:t>
    </dgm:pt>
    <dgm:pt modelId="{9D588BF0-1C73-4980-9406-294127B0715C}" type="pres">
      <dgm:prSet presAssocID="{0144B663-17F6-4353-BC88-2A34C3277F65}" presName="compositeShape" presStyleCnt="0">
        <dgm:presLayoutVars>
          <dgm:chMax val="7"/>
          <dgm:dir/>
          <dgm:resizeHandles val="exact"/>
        </dgm:presLayoutVars>
      </dgm:prSet>
      <dgm:spPr/>
    </dgm:pt>
    <dgm:pt modelId="{F4EE9F12-6994-449D-A66E-4A03413CB0B2}" type="pres">
      <dgm:prSet presAssocID="{0144B663-17F6-4353-BC88-2A34C3277F65}" presName="wedge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5234C33-D3D1-4045-9E80-F0BBEA84078E}" type="pres">
      <dgm:prSet presAssocID="{0144B663-17F6-4353-BC88-2A34C3277F65}" presName="dummy1a" presStyleCnt="0"/>
      <dgm:spPr/>
    </dgm:pt>
    <dgm:pt modelId="{489B1A8E-F18F-4946-B0D6-8C7F6E4949B9}" type="pres">
      <dgm:prSet presAssocID="{0144B663-17F6-4353-BC88-2A34C3277F65}" presName="dummy1b" presStyleCnt="0"/>
      <dgm:spPr/>
    </dgm:pt>
    <dgm:pt modelId="{BB43F8DF-7C4D-4EEC-AC63-E8E043007DF3}" type="pres">
      <dgm:prSet presAssocID="{0144B663-17F6-4353-BC88-2A34C3277F6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CF4113-68D1-41B0-89FB-F7BFDC702C53}" type="pres">
      <dgm:prSet presAssocID="{0144B663-17F6-4353-BC88-2A34C3277F65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212E0741-B670-41C5-86DD-A120D63D2ECE}" type="pres">
      <dgm:prSet presAssocID="{0144B663-17F6-4353-BC88-2A34C3277F65}" presName="dummy2a" presStyleCnt="0"/>
      <dgm:spPr/>
    </dgm:pt>
    <dgm:pt modelId="{B7CC547C-DACD-4104-9C14-424658C71EB7}" type="pres">
      <dgm:prSet presAssocID="{0144B663-17F6-4353-BC88-2A34C3277F65}" presName="dummy2b" presStyleCnt="0"/>
      <dgm:spPr/>
    </dgm:pt>
    <dgm:pt modelId="{09522C62-5A85-4BCC-BFE7-4AD6FB96D8BF}" type="pres">
      <dgm:prSet presAssocID="{0144B663-17F6-4353-BC88-2A34C3277F6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BC1DECC-0039-4090-BCD5-E04D339C0865}" type="pres">
      <dgm:prSet presAssocID="{0144B663-17F6-4353-BC88-2A34C3277F65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468DA3C-516F-4A7E-9F6B-ED5DB7F4FC05}" type="pres">
      <dgm:prSet presAssocID="{0144B663-17F6-4353-BC88-2A34C3277F65}" presName="dummy3a" presStyleCnt="0"/>
      <dgm:spPr/>
    </dgm:pt>
    <dgm:pt modelId="{4A0C95F5-96BA-4334-B9EA-0198E2B6C4CB}" type="pres">
      <dgm:prSet presAssocID="{0144B663-17F6-4353-BC88-2A34C3277F65}" presName="dummy3b" presStyleCnt="0"/>
      <dgm:spPr/>
    </dgm:pt>
    <dgm:pt modelId="{ED74392A-45AA-46EF-9CB8-EDF0801AA428}" type="pres">
      <dgm:prSet presAssocID="{0144B663-17F6-4353-BC88-2A34C3277F6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D08F0C-3DD0-4857-9AE8-AA498C26ED6D}" type="pres">
      <dgm:prSet presAssocID="{5A0EF463-CAD3-4178-BC3A-AB1FD0F77F57}" presName="arrowWedge1" presStyleLbl="fgSibTrans2D1" presStyleIdx="0" presStyleCnt="3"/>
      <dgm:spPr/>
    </dgm:pt>
    <dgm:pt modelId="{8C648AD1-4859-4A63-8FAD-F0CA6B8B5F88}" type="pres">
      <dgm:prSet presAssocID="{353EB8A4-348F-49FD-B67D-92B4CDC6569A}" presName="arrowWedge2" presStyleLbl="fgSibTrans2D1" presStyleIdx="1" presStyleCnt="3"/>
      <dgm:spPr/>
    </dgm:pt>
    <dgm:pt modelId="{06B513FF-F4A0-451E-826D-2B990DBD5A1E}" type="pres">
      <dgm:prSet presAssocID="{78F1234F-F31F-46D0-BE14-41387D4A62CB}" presName="arrowWedge3" presStyleLbl="fgSibTrans2D1" presStyleIdx="2" presStyleCnt="3"/>
      <dgm:spPr/>
    </dgm:pt>
  </dgm:ptLst>
  <dgm:cxnLst>
    <dgm:cxn modelId="{A1D3927F-B9DA-41B9-A9A4-1BBCC3E7BCE4}" srcId="{0144B663-17F6-4353-BC88-2A34C3277F65}" destId="{2937D267-FAAA-4516-A85B-977E1A801D81}" srcOrd="0" destOrd="0" parTransId="{4D7A96D0-172F-4E93-AA81-52AD2882A31B}" sibTransId="{5A0EF463-CAD3-4178-BC3A-AB1FD0F77F57}"/>
    <dgm:cxn modelId="{C367B0F6-1F57-4F8A-9792-6A2881DC0846}" type="presOf" srcId="{ACD79F12-A499-4067-8600-A445F028BB09}" destId="{97CF4113-68D1-41B0-89FB-F7BFDC702C53}" srcOrd="0" destOrd="0" presId="urn:microsoft.com/office/officeart/2005/8/layout/cycle8"/>
    <dgm:cxn modelId="{8A790FEA-903A-4BC7-96C4-92CBFDD9E3F3}" srcId="{0144B663-17F6-4353-BC88-2A34C3277F65}" destId="{ACD79F12-A499-4067-8600-A445F028BB09}" srcOrd="1" destOrd="0" parTransId="{3CBD5259-68DE-4298-8E1B-1628D76045A5}" sibTransId="{353EB8A4-348F-49FD-B67D-92B4CDC6569A}"/>
    <dgm:cxn modelId="{CA36035C-712D-486A-891B-69F1C2DCFE4B}" srcId="{0144B663-17F6-4353-BC88-2A34C3277F65}" destId="{66657AA4-80F3-4DAD-9B8F-256C53358214}" srcOrd="2" destOrd="0" parTransId="{2BF7EC93-B3F2-4E81-88BE-95F02147CC29}" sibTransId="{78F1234F-F31F-46D0-BE14-41387D4A62CB}"/>
    <dgm:cxn modelId="{BFF64ED0-6FDB-4495-B121-F66703863565}" type="presOf" srcId="{66657AA4-80F3-4DAD-9B8F-256C53358214}" destId="{6BC1DECC-0039-4090-BCD5-E04D339C0865}" srcOrd="0" destOrd="0" presId="urn:microsoft.com/office/officeart/2005/8/layout/cycle8"/>
    <dgm:cxn modelId="{681E9287-B16E-4EC3-9612-18CED10DCA1F}" type="presOf" srcId="{66657AA4-80F3-4DAD-9B8F-256C53358214}" destId="{ED74392A-45AA-46EF-9CB8-EDF0801AA428}" srcOrd="1" destOrd="0" presId="urn:microsoft.com/office/officeart/2005/8/layout/cycle8"/>
    <dgm:cxn modelId="{B1E1C3B0-E322-4FB9-9A2A-97FE4B36F9DF}" type="presOf" srcId="{0144B663-17F6-4353-BC88-2A34C3277F65}" destId="{9D588BF0-1C73-4980-9406-294127B0715C}" srcOrd="0" destOrd="0" presId="urn:microsoft.com/office/officeart/2005/8/layout/cycle8"/>
    <dgm:cxn modelId="{6176B29E-9CAE-40AD-BA70-5B8DA3D25564}" type="presOf" srcId="{2937D267-FAAA-4516-A85B-977E1A801D81}" destId="{BB43F8DF-7C4D-4EEC-AC63-E8E043007DF3}" srcOrd="1" destOrd="0" presId="urn:microsoft.com/office/officeart/2005/8/layout/cycle8"/>
    <dgm:cxn modelId="{437ECA32-3A30-479C-AC61-B5A80352D1B8}" type="presOf" srcId="{ACD79F12-A499-4067-8600-A445F028BB09}" destId="{09522C62-5A85-4BCC-BFE7-4AD6FB96D8BF}" srcOrd="1" destOrd="0" presId="urn:microsoft.com/office/officeart/2005/8/layout/cycle8"/>
    <dgm:cxn modelId="{420CE103-D77E-40F2-BD99-BD0CA700EDCD}" type="presOf" srcId="{2937D267-FAAA-4516-A85B-977E1A801D81}" destId="{F4EE9F12-6994-449D-A66E-4A03413CB0B2}" srcOrd="0" destOrd="0" presId="urn:microsoft.com/office/officeart/2005/8/layout/cycle8"/>
    <dgm:cxn modelId="{50046E8C-056E-4C8B-9A6A-C6152BE62AAB}" type="presParOf" srcId="{9D588BF0-1C73-4980-9406-294127B0715C}" destId="{F4EE9F12-6994-449D-A66E-4A03413CB0B2}" srcOrd="0" destOrd="0" presId="urn:microsoft.com/office/officeart/2005/8/layout/cycle8"/>
    <dgm:cxn modelId="{EC6ADA2E-6116-4EAE-BB30-502EA81347BC}" type="presParOf" srcId="{9D588BF0-1C73-4980-9406-294127B0715C}" destId="{F5234C33-D3D1-4045-9E80-F0BBEA84078E}" srcOrd="1" destOrd="0" presId="urn:microsoft.com/office/officeart/2005/8/layout/cycle8"/>
    <dgm:cxn modelId="{53FD670A-BD43-4611-BA23-87C9F6B84BF6}" type="presParOf" srcId="{9D588BF0-1C73-4980-9406-294127B0715C}" destId="{489B1A8E-F18F-4946-B0D6-8C7F6E4949B9}" srcOrd="2" destOrd="0" presId="urn:microsoft.com/office/officeart/2005/8/layout/cycle8"/>
    <dgm:cxn modelId="{FC5B163D-88BD-430D-821F-2B674B81E994}" type="presParOf" srcId="{9D588BF0-1C73-4980-9406-294127B0715C}" destId="{BB43F8DF-7C4D-4EEC-AC63-E8E043007DF3}" srcOrd="3" destOrd="0" presId="urn:microsoft.com/office/officeart/2005/8/layout/cycle8"/>
    <dgm:cxn modelId="{0855317B-5379-499C-860F-945697EEDD26}" type="presParOf" srcId="{9D588BF0-1C73-4980-9406-294127B0715C}" destId="{97CF4113-68D1-41B0-89FB-F7BFDC702C53}" srcOrd="4" destOrd="0" presId="urn:microsoft.com/office/officeart/2005/8/layout/cycle8"/>
    <dgm:cxn modelId="{B16597A2-035E-473C-907E-14534D35B80F}" type="presParOf" srcId="{9D588BF0-1C73-4980-9406-294127B0715C}" destId="{212E0741-B670-41C5-86DD-A120D63D2ECE}" srcOrd="5" destOrd="0" presId="urn:microsoft.com/office/officeart/2005/8/layout/cycle8"/>
    <dgm:cxn modelId="{D8B7934E-B8BA-43F7-A702-3C14DA11DC1C}" type="presParOf" srcId="{9D588BF0-1C73-4980-9406-294127B0715C}" destId="{B7CC547C-DACD-4104-9C14-424658C71EB7}" srcOrd="6" destOrd="0" presId="urn:microsoft.com/office/officeart/2005/8/layout/cycle8"/>
    <dgm:cxn modelId="{5D368260-94C4-4EE4-BD66-C4D332277EA6}" type="presParOf" srcId="{9D588BF0-1C73-4980-9406-294127B0715C}" destId="{09522C62-5A85-4BCC-BFE7-4AD6FB96D8BF}" srcOrd="7" destOrd="0" presId="urn:microsoft.com/office/officeart/2005/8/layout/cycle8"/>
    <dgm:cxn modelId="{A6756223-0B1B-49B8-9495-4FEAD2E77B71}" type="presParOf" srcId="{9D588BF0-1C73-4980-9406-294127B0715C}" destId="{6BC1DECC-0039-4090-BCD5-E04D339C0865}" srcOrd="8" destOrd="0" presId="urn:microsoft.com/office/officeart/2005/8/layout/cycle8"/>
    <dgm:cxn modelId="{067726EA-281C-4404-ADF2-7FECCAF27006}" type="presParOf" srcId="{9D588BF0-1C73-4980-9406-294127B0715C}" destId="{0468DA3C-516F-4A7E-9F6B-ED5DB7F4FC05}" srcOrd="9" destOrd="0" presId="urn:microsoft.com/office/officeart/2005/8/layout/cycle8"/>
    <dgm:cxn modelId="{1C932723-3887-4CAF-9961-CA3944470D59}" type="presParOf" srcId="{9D588BF0-1C73-4980-9406-294127B0715C}" destId="{4A0C95F5-96BA-4334-B9EA-0198E2B6C4CB}" srcOrd="10" destOrd="0" presId="urn:microsoft.com/office/officeart/2005/8/layout/cycle8"/>
    <dgm:cxn modelId="{881506D0-936B-440C-9C97-FC74CDD86228}" type="presParOf" srcId="{9D588BF0-1C73-4980-9406-294127B0715C}" destId="{ED74392A-45AA-46EF-9CB8-EDF0801AA428}" srcOrd="11" destOrd="0" presId="urn:microsoft.com/office/officeart/2005/8/layout/cycle8"/>
    <dgm:cxn modelId="{71339F7B-4370-4BE6-85A0-F3CE96D4C202}" type="presParOf" srcId="{9D588BF0-1C73-4980-9406-294127B0715C}" destId="{16D08F0C-3DD0-4857-9AE8-AA498C26ED6D}" srcOrd="12" destOrd="0" presId="urn:microsoft.com/office/officeart/2005/8/layout/cycle8"/>
    <dgm:cxn modelId="{436A35B9-709C-41FF-8775-8D95BC14EB4F}" type="presParOf" srcId="{9D588BF0-1C73-4980-9406-294127B0715C}" destId="{8C648AD1-4859-4A63-8FAD-F0CA6B8B5F88}" srcOrd="13" destOrd="0" presId="urn:microsoft.com/office/officeart/2005/8/layout/cycle8"/>
    <dgm:cxn modelId="{5A7B470E-266A-40DC-A688-8CD30E7254E2}" type="presParOf" srcId="{9D588BF0-1C73-4980-9406-294127B0715C}" destId="{06B513FF-F4A0-451E-826D-2B990DBD5A1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294FC8-7C60-4B5F-871F-BAE2A9CAE90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F0EF755-BC9B-432B-BA33-E32F5C3B4808}">
      <dgm:prSet phldrT="[텍스트]"/>
      <dgm:spPr/>
      <dgm:t>
        <a:bodyPr/>
        <a:lstStyle/>
        <a:p>
          <a:pPr latinLnBrk="1"/>
          <a:r>
            <a:rPr lang="ko-KR" altLang="en-US" dirty="0" smtClean="0"/>
            <a:t>말씀을 통한 평화 개혁 </a:t>
          </a:r>
          <a:endParaRPr lang="ko-KR" altLang="en-US" dirty="0"/>
        </a:p>
      </dgm:t>
    </dgm:pt>
    <dgm:pt modelId="{96A8B48D-DC0D-40D4-8803-E433805D79F0}" type="parTrans" cxnId="{E5A7BD20-52B7-4218-8E00-5BC847BD32D7}">
      <dgm:prSet/>
      <dgm:spPr/>
      <dgm:t>
        <a:bodyPr/>
        <a:lstStyle/>
        <a:p>
          <a:pPr latinLnBrk="1"/>
          <a:endParaRPr lang="ko-KR" altLang="en-US"/>
        </a:p>
      </dgm:t>
    </dgm:pt>
    <dgm:pt modelId="{B4157230-0E6C-47AC-8D01-F6B8DCE1163A}" type="sibTrans" cxnId="{E5A7BD20-52B7-4218-8E00-5BC847BD32D7}">
      <dgm:prSet/>
      <dgm:spPr/>
      <dgm:t>
        <a:bodyPr/>
        <a:lstStyle/>
        <a:p>
          <a:pPr latinLnBrk="1"/>
          <a:endParaRPr lang="ko-KR" altLang="en-US"/>
        </a:p>
      </dgm:t>
    </dgm:pt>
    <dgm:pt modelId="{2C5B94DA-50C5-4690-9FAC-AF18F6C30CD4}">
      <dgm:prSet phldrT="[텍스트]"/>
      <dgm:spPr/>
      <dgm:t>
        <a:bodyPr/>
        <a:lstStyle/>
        <a:p>
          <a:pPr latinLnBrk="1"/>
          <a:r>
            <a:rPr lang="ko-KR" altLang="en-US" dirty="0" smtClean="0"/>
            <a:t>사회 질서 존중 </a:t>
          </a:r>
          <a:endParaRPr lang="ko-KR" altLang="en-US" dirty="0"/>
        </a:p>
      </dgm:t>
    </dgm:pt>
    <dgm:pt modelId="{BEC2D9BA-E188-4A3F-BDD1-1BE3D52FE16F}" type="parTrans" cxnId="{DEBF64A5-89D4-4CAE-9E4F-0C709815F519}">
      <dgm:prSet/>
      <dgm:spPr/>
      <dgm:t>
        <a:bodyPr/>
        <a:lstStyle/>
        <a:p>
          <a:pPr latinLnBrk="1"/>
          <a:endParaRPr lang="ko-KR" altLang="en-US"/>
        </a:p>
      </dgm:t>
    </dgm:pt>
    <dgm:pt modelId="{CE2A89A3-AA3D-46AF-836B-C1334BDC579D}" type="sibTrans" cxnId="{DEBF64A5-89D4-4CAE-9E4F-0C709815F519}">
      <dgm:prSet/>
      <dgm:spPr/>
      <dgm:t>
        <a:bodyPr/>
        <a:lstStyle/>
        <a:p>
          <a:pPr latinLnBrk="1"/>
          <a:endParaRPr lang="ko-KR" altLang="en-US"/>
        </a:p>
      </dgm:t>
    </dgm:pt>
    <dgm:pt modelId="{4DE44CCE-9E36-40C1-AD03-3EBED81CC41F}">
      <dgm:prSet phldrT="[텍스트]"/>
      <dgm:spPr/>
      <dgm:t>
        <a:bodyPr/>
        <a:lstStyle/>
        <a:p>
          <a:pPr latinLnBrk="1"/>
          <a:r>
            <a:rPr lang="ko-KR" altLang="en-US" dirty="0" smtClean="0"/>
            <a:t>온건한 농민과 과격한 농민 구분</a:t>
          </a:r>
          <a:endParaRPr lang="ko-KR" altLang="en-US" dirty="0"/>
        </a:p>
      </dgm:t>
    </dgm:pt>
    <dgm:pt modelId="{6C5A6178-A1B7-4B7B-8F05-98CD132FB080}" type="parTrans" cxnId="{A36DFC82-240E-4F59-A956-FFFFC1194C13}">
      <dgm:prSet/>
      <dgm:spPr/>
      <dgm:t>
        <a:bodyPr/>
        <a:lstStyle/>
        <a:p>
          <a:pPr latinLnBrk="1"/>
          <a:endParaRPr lang="ko-KR" altLang="en-US"/>
        </a:p>
      </dgm:t>
    </dgm:pt>
    <dgm:pt modelId="{16BE16A1-292C-4450-9969-A839FD49A4DB}" type="sibTrans" cxnId="{A36DFC82-240E-4F59-A956-FFFFC1194C13}">
      <dgm:prSet/>
      <dgm:spPr/>
      <dgm:t>
        <a:bodyPr/>
        <a:lstStyle/>
        <a:p>
          <a:pPr latinLnBrk="1"/>
          <a:endParaRPr lang="ko-KR" altLang="en-US"/>
        </a:p>
      </dgm:t>
    </dgm:pt>
    <dgm:pt modelId="{B57996BD-2FEB-4134-9A3B-86F3642748AF}" type="pres">
      <dgm:prSet presAssocID="{0A294FC8-7C60-4B5F-871F-BAE2A9CAE9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798A25-5B65-4E3E-8126-08910A83BCD4}" type="pres">
      <dgm:prSet presAssocID="{6F0EF755-BC9B-432B-BA33-E32F5C3B4808}" presName="parentLin" presStyleCnt="0"/>
      <dgm:spPr/>
    </dgm:pt>
    <dgm:pt modelId="{A875208F-86A1-47A2-A650-5D2E05E5EA02}" type="pres">
      <dgm:prSet presAssocID="{6F0EF755-BC9B-432B-BA33-E32F5C3B4808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5B742E20-801C-487A-9DD2-03A1E4CA0F21}" type="pres">
      <dgm:prSet presAssocID="{6F0EF755-BC9B-432B-BA33-E32F5C3B480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C49146-E905-43ED-BB51-B08E541A64F0}" type="pres">
      <dgm:prSet presAssocID="{6F0EF755-BC9B-432B-BA33-E32F5C3B4808}" presName="negativeSpace" presStyleCnt="0"/>
      <dgm:spPr/>
    </dgm:pt>
    <dgm:pt modelId="{CFB4D753-1C59-4EA1-9225-D36CA129939A}" type="pres">
      <dgm:prSet presAssocID="{6F0EF755-BC9B-432B-BA33-E32F5C3B4808}" presName="childText" presStyleLbl="conFgAcc1" presStyleIdx="0" presStyleCnt="3">
        <dgm:presLayoutVars>
          <dgm:bulletEnabled val="1"/>
        </dgm:presLayoutVars>
      </dgm:prSet>
      <dgm:spPr/>
    </dgm:pt>
    <dgm:pt modelId="{530DC6EC-B6D7-43DA-8CFE-AA05F93E477A}" type="pres">
      <dgm:prSet presAssocID="{B4157230-0E6C-47AC-8D01-F6B8DCE1163A}" presName="spaceBetweenRectangles" presStyleCnt="0"/>
      <dgm:spPr/>
    </dgm:pt>
    <dgm:pt modelId="{7BD59779-9BC9-4B30-BC2F-75C52A441CB0}" type="pres">
      <dgm:prSet presAssocID="{2C5B94DA-50C5-4690-9FAC-AF18F6C30CD4}" presName="parentLin" presStyleCnt="0"/>
      <dgm:spPr/>
    </dgm:pt>
    <dgm:pt modelId="{951CB52A-40A3-4227-8B71-78E9E3D01D0F}" type="pres">
      <dgm:prSet presAssocID="{2C5B94DA-50C5-4690-9FAC-AF18F6C30CD4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A8C5FD7C-534D-4D21-9C70-D71F0CBC7B48}" type="pres">
      <dgm:prSet presAssocID="{2C5B94DA-50C5-4690-9FAC-AF18F6C30C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DFE954F-23CC-4D63-8011-ADA4D9FE0348}" type="pres">
      <dgm:prSet presAssocID="{2C5B94DA-50C5-4690-9FAC-AF18F6C30CD4}" presName="negativeSpace" presStyleCnt="0"/>
      <dgm:spPr/>
    </dgm:pt>
    <dgm:pt modelId="{BEB58201-F765-4C0E-A56D-7D89E9EF8312}" type="pres">
      <dgm:prSet presAssocID="{2C5B94DA-50C5-4690-9FAC-AF18F6C30CD4}" presName="childText" presStyleLbl="conFgAcc1" presStyleIdx="1" presStyleCnt="3">
        <dgm:presLayoutVars>
          <dgm:bulletEnabled val="1"/>
        </dgm:presLayoutVars>
      </dgm:prSet>
      <dgm:spPr/>
    </dgm:pt>
    <dgm:pt modelId="{2D2FA35D-519C-46C3-B9FD-DAC96A153A37}" type="pres">
      <dgm:prSet presAssocID="{CE2A89A3-AA3D-46AF-836B-C1334BDC579D}" presName="spaceBetweenRectangles" presStyleCnt="0"/>
      <dgm:spPr/>
    </dgm:pt>
    <dgm:pt modelId="{51C7EB84-180A-4151-871C-4DBDE2CD0ECA}" type="pres">
      <dgm:prSet presAssocID="{4DE44CCE-9E36-40C1-AD03-3EBED81CC41F}" presName="parentLin" presStyleCnt="0"/>
      <dgm:spPr/>
    </dgm:pt>
    <dgm:pt modelId="{3A042DB8-7F7E-4F3F-BDCB-7F84F410E8A5}" type="pres">
      <dgm:prSet presAssocID="{4DE44CCE-9E36-40C1-AD03-3EBED81CC41F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DB631CC4-7110-49F9-993E-8A872042CE80}" type="pres">
      <dgm:prSet presAssocID="{4DE44CCE-9E36-40C1-AD03-3EBED81CC4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0A1CCB-E85A-413E-BFD8-E3486822715E}" type="pres">
      <dgm:prSet presAssocID="{4DE44CCE-9E36-40C1-AD03-3EBED81CC41F}" presName="negativeSpace" presStyleCnt="0"/>
      <dgm:spPr/>
    </dgm:pt>
    <dgm:pt modelId="{F9C3B059-D0F5-4753-9285-A9FFCBEF45BC}" type="pres">
      <dgm:prSet presAssocID="{4DE44CCE-9E36-40C1-AD03-3EBED81CC4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7398BD-B412-4F5F-8AD4-BAB31673FCD1}" type="presOf" srcId="{4DE44CCE-9E36-40C1-AD03-3EBED81CC41F}" destId="{DB631CC4-7110-49F9-993E-8A872042CE80}" srcOrd="1" destOrd="0" presId="urn:microsoft.com/office/officeart/2005/8/layout/list1"/>
    <dgm:cxn modelId="{A36DFC82-240E-4F59-A956-FFFFC1194C13}" srcId="{0A294FC8-7C60-4B5F-871F-BAE2A9CAE90A}" destId="{4DE44CCE-9E36-40C1-AD03-3EBED81CC41F}" srcOrd="2" destOrd="0" parTransId="{6C5A6178-A1B7-4B7B-8F05-98CD132FB080}" sibTransId="{16BE16A1-292C-4450-9969-A839FD49A4DB}"/>
    <dgm:cxn modelId="{796DEF1F-868A-4354-B9B3-C8A4CC718C19}" type="presOf" srcId="{2C5B94DA-50C5-4690-9FAC-AF18F6C30CD4}" destId="{A8C5FD7C-534D-4D21-9C70-D71F0CBC7B48}" srcOrd="1" destOrd="0" presId="urn:microsoft.com/office/officeart/2005/8/layout/list1"/>
    <dgm:cxn modelId="{9E0FFCBD-E171-4685-A9BF-5FCDE368DA2E}" type="presOf" srcId="{0A294FC8-7C60-4B5F-871F-BAE2A9CAE90A}" destId="{B57996BD-2FEB-4134-9A3B-86F3642748AF}" srcOrd="0" destOrd="0" presId="urn:microsoft.com/office/officeart/2005/8/layout/list1"/>
    <dgm:cxn modelId="{AEF48035-912D-44EC-AA77-945B9E87F9B6}" type="presOf" srcId="{6F0EF755-BC9B-432B-BA33-E32F5C3B4808}" destId="{A875208F-86A1-47A2-A650-5D2E05E5EA02}" srcOrd="0" destOrd="0" presId="urn:microsoft.com/office/officeart/2005/8/layout/list1"/>
    <dgm:cxn modelId="{E5A7BD20-52B7-4218-8E00-5BC847BD32D7}" srcId="{0A294FC8-7C60-4B5F-871F-BAE2A9CAE90A}" destId="{6F0EF755-BC9B-432B-BA33-E32F5C3B4808}" srcOrd="0" destOrd="0" parTransId="{96A8B48D-DC0D-40D4-8803-E433805D79F0}" sibTransId="{B4157230-0E6C-47AC-8D01-F6B8DCE1163A}"/>
    <dgm:cxn modelId="{4112472D-77D2-44A6-A1A2-F577541918D0}" type="presOf" srcId="{4DE44CCE-9E36-40C1-AD03-3EBED81CC41F}" destId="{3A042DB8-7F7E-4F3F-BDCB-7F84F410E8A5}" srcOrd="0" destOrd="0" presId="urn:microsoft.com/office/officeart/2005/8/layout/list1"/>
    <dgm:cxn modelId="{DEBF64A5-89D4-4CAE-9E4F-0C709815F519}" srcId="{0A294FC8-7C60-4B5F-871F-BAE2A9CAE90A}" destId="{2C5B94DA-50C5-4690-9FAC-AF18F6C30CD4}" srcOrd="1" destOrd="0" parTransId="{BEC2D9BA-E188-4A3F-BDD1-1BE3D52FE16F}" sibTransId="{CE2A89A3-AA3D-46AF-836B-C1334BDC579D}"/>
    <dgm:cxn modelId="{22619FB2-CAF0-4B69-9292-39053FEE471D}" type="presOf" srcId="{2C5B94DA-50C5-4690-9FAC-AF18F6C30CD4}" destId="{951CB52A-40A3-4227-8B71-78E9E3D01D0F}" srcOrd="0" destOrd="0" presId="urn:microsoft.com/office/officeart/2005/8/layout/list1"/>
    <dgm:cxn modelId="{914B6693-BEE9-4323-B0F3-8CE314821BED}" type="presOf" srcId="{6F0EF755-BC9B-432B-BA33-E32F5C3B4808}" destId="{5B742E20-801C-487A-9DD2-03A1E4CA0F21}" srcOrd="1" destOrd="0" presId="urn:microsoft.com/office/officeart/2005/8/layout/list1"/>
    <dgm:cxn modelId="{8761F8C0-E784-49FD-8230-878F00E7178B}" type="presParOf" srcId="{B57996BD-2FEB-4134-9A3B-86F3642748AF}" destId="{BA798A25-5B65-4E3E-8126-08910A83BCD4}" srcOrd="0" destOrd="0" presId="urn:microsoft.com/office/officeart/2005/8/layout/list1"/>
    <dgm:cxn modelId="{38D877DD-E1DB-4554-B608-19A03532B748}" type="presParOf" srcId="{BA798A25-5B65-4E3E-8126-08910A83BCD4}" destId="{A875208F-86A1-47A2-A650-5D2E05E5EA02}" srcOrd="0" destOrd="0" presId="urn:microsoft.com/office/officeart/2005/8/layout/list1"/>
    <dgm:cxn modelId="{EC252D00-38CC-4F30-B7EF-42181BA97F71}" type="presParOf" srcId="{BA798A25-5B65-4E3E-8126-08910A83BCD4}" destId="{5B742E20-801C-487A-9DD2-03A1E4CA0F21}" srcOrd="1" destOrd="0" presId="urn:microsoft.com/office/officeart/2005/8/layout/list1"/>
    <dgm:cxn modelId="{94F724D3-9773-4A10-B780-7629A72D4B25}" type="presParOf" srcId="{B57996BD-2FEB-4134-9A3B-86F3642748AF}" destId="{38C49146-E905-43ED-BB51-B08E541A64F0}" srcOrd="1" destOrd="0" presId="urn:microsoft.com/office/officeart/2005/8/layout/list1"/>
    <dgm:cxn modelId="{3DC92C0C-DF7D-44EC-AE5C-B4C95B8BFF96}" type="presParOf" srcId="{B57996BD-2FEB-4134-9A3B-86F3642748AF}" destId="{CFB4D753-1C59-4EA1-9225-D36CA129939A}" srcOrd="2" destOrd="0" presId="urn:microsoft.com/office/officeart/2005/8/layout/list1"/>
    <dgm:cxn modelId="{95666FAE-8948-4822-AE1D-7BF5DF501B05}" type="presParOf" srcId="{B57996BD-2FEB-4134-9A3B-86F3642748AF}" destId="{530DC6EC-B6D7-43DA-8CFE-AA05F93E477A}" srcOrd="3" destOrd="0" presId="urn:microsoft.com/office/officeart/2005/8/layout/list1"/>
    <dgm:cxn modelId="{81C083F6-4E28-446C-8CB1-C091871B5E09}" type="presParOf" srcId="{B57996BD-2FEB-4134-9A3B-86F3642748AF}" destId="{7BD59779-9BC9-4B30-BC2F-75C52A441CB0}" srcOrd="4" destOrd="0" presId="urn:microsoft.com/office/officeart/2005/8/layout/list1"/>
    <dgm:cxn modelId="{0ABCD823-4DBE-449B-957A-F66027A05C0A}" type="presParOf" srcId="{7BD59779-9BC9-4B30-BC2F-75C52A441CB0}" destId="{951CB52A-40A3-4227-8B71-78E9E3D01D0F}" srcOrd="0" destOrd="0" presId="urn:microsoft.com/office/officeart/2005/8/layout/list1"/>
    <dgm:cxn modelId="{BA535222-3C72-47F7-9521-8006CF8F2ABA}" type="presParOf" srcId="{7BD59779-9BC9-4B30-BC2F-75C52A441CB0}" destId="{A8C5FD7C-534D-4D21-9C70-D71F0CBC7B48}" srcOrd="1" destOrd="0" presId="urn:microsoft.com/office/officeart/2005/8/layout/list1"/>
    <dgm:cxn modelId="{284FC8CF-614D-467A-9A38-064979849F19}" type="presParOf" srcId="{B57996BD-2FEB-4134-9A3B-86F3642748AF}" destId="{CDFE954F-23CC-4D63-8011-ADA4D9FE0348}" srcOrd="5" destOrd="0" presId="urn:microsoft.com/office/officeart/2005/8/layout/list1"/>
    <dgm:cxn modelId="{40ABED9D-CC2A-42E6-A5E3-B0876F41F795}" type="presParOf" srcId="{B57996BD-2FEB-4134-9A3B-86F3642748AF}" destId="{BEB58201-F765-4C0E-A56D-7D89E9EF8312}" srcOrd="6" destOrd="0" presId="urn:microsoft.com/office/officeart/2005/8/layout/list1"/>
    <dgm:cxn modelId="{B48C6825-7EB9-4295-9C32-6CCD69AA818D}" type="presParOf" srcId="{B57996BD-2FEB-4134-9A3B-86F3642748AF}" destId="{2D2FA35D-519C-46C3-B9FD-DAC96A153A37}" srcOrd="7" destOrd="0" presId="urn:microsoft.com/office/officeart/2005/8/layout/list1"/>
    <dgm:cxn modelId="{13D0423F-6618-47C4-8043-0BFD2E32C4DE}" type="presParOf" srcId="{B57996BD-2FEB-4134-9A3B-86F3642748AF}" destId="{51C7EB84-180A-4151-871C-4DBDE2CD0ECA}" srcOrd="8" destOrd="0" presId="urn:microsoft.com/office/officeart/2005/8/layout/list1"/>
    <dgm:cxn modelId="{A734EA63-99E3-4EB1-BEB1-6A34CCBB645C}" type="presParOf" srcId="{51C7EB84-180A-4151-871C-4DBDE2CD0ECA}" destId="{3A042DB8-7F7E-4F3F-BDCB-7F84F410E8A5}" srcOrd="0" destOrd="0" presId="urn:microsoft.com/office/officeart/2005/8/layout/list1"/>
    <dgm:cxn modelId="{BE612469-86A8-47CA-A209-935A90EAA9E8}" type="presParOf" srcId="{51C7EB84-180A-4151-871C-4DBDE2CD0ECA}" destId="{DB631CC4-7110-49F9-993E-8A872042CE80}" srcOrd="1" destOrd="0" presId="urn:microsoft.com/office/officeart/2005/8/layout/list1"/>
    <dgm:cxn modelId="{3F0040A3-4B19-4D72-BB0C-945281FD4EB3}" type="presParOf" srcId="{B57996BD-2FEB-4134-9A3B-86F3642748AF}" destId="{3D0A1CCB-E85A-413E-BFD8-E3486822715E}" srcOrd="9" destOrd="0" presId="urn:microsoft.com/office/officeart/2005/8/layout/list1"/>
    <dgm:cxn modelId="{D9007700-D816-4F5D-9ED9-FB17FE1C7148}" type="presParOf" srcId="{B57996BD-2FEB-4134-9A3B-86F3642748AF}" destId="{F9C3B059-D0F5-4753-9285-A9FFCBEF45B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2201D-7EEA-40C0-896D-F209BD991DBE}">
      <dsp:nvSpPr>
        <dsp:cNvPr id="0" name=""/>
        <dsp:cNvSpPr/>
      </dsp:nvSpPr>
      <dsp:spPr>
        <a:xfrm>
          <a:off x="0" y="294792"/>
          <a:ext cx="7521575" cy="815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하나님이 명령하신 것 이외에는 어떤 선행도 없다</a:t>
          </a:r>
          <a:r>
            <a:rPr lang="en-US" altLang="ko-KR" sz="2600" kern="1200" dirty="0" smtClean="0"/>
            <a:t>.</a:t>
          </a:r>
          <a:endParaRPr lang="ko-KR" altLang="en-US" sz="2600" kern="1200" dirty="0"/>
        </a:p>
      </dsp:txBody>
      <dsp:txXfrm>
        <a:off x="39816" y="334608"/>
        <a:ext cx="7441943" cy="736004"/>
      </dsp:txXfrm>
    </dsp:sp>
    <dsp:sp modelId="{26B56F62-AA25-4167-AF8B-96A8AE24E042}">
      <dsp:nvSpPr>
        <dsp:cNvPr id="0" name=""/>
        <dsp:cNvSpPr/>
      </dsp:nvSpPr>
      <dsp:spPr>
        <a:xfrm>
          <a:off x="0" y="1110428"/>
          <a:ext cx="7521575" cy="470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810" tIns="33020" rIns="184912" bIns="3302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kern="1200" dirty="0" smtClean="0"/>
            <a:t>수도사들의 계율을 수행함으로써 완전에 도달할 수 있다</a:t>
          </a:r>
          <a:r>
            <a:rPr lang="en-US" altLang="ko-KR" sz="2000" kern="1200" smtClean="0"/>
            <a:t>. </a:t>
          </a:r>
          <a:endParaRPr lang="ko-KR" altLang="en-US" sz="2000" kern="1200"/>
        </a:p>
      </dsp:txBody>
      <dsp:txXfrm>
        <a:off x="0" y="1110428"/>
        <a:ext cx="7521575" cy="470925"/>
      </dsp:txXfrm>
    </dsp:sp>
    <dsp:sp modelId="{09F1E469-C103-4DB2-9FCB-030CA3853587}">
      <dsp:nvSpPr>
        <dsp:cNvPr id="0" name=""/>
        <dsp:cNvSpPr/>
      </dsp:nvSpPr>
      <dsp:spPr>
        <a:xfrm>
          <a:off x="0" y="1581353"/>
          <a:ext cx="7521575" cy="815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신앙 외에는 어떤 선행도 없다는 확신이다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39816" y="1621169"/>
        <a:ext cx="7441943" cy="736004"/>
      </dsp:txXfrm>
    </dsp:sp>
    <dsp:sp modelId="{E8FCB6E2-CEC7-4D85-9223-C27DF2DE2D1E}">
      <dsp:nvSpPr>
        <dsp:cNvPr id="0" name=""/>
        <dsp:cNvSpPr/>
      </dsp:nvSpPr>
      <dsp:spPr>
        <a:xfrm>
          <a:off x="0" y="2396989"/>
          <a:ext cx="7521575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810" tIns="33020" rIns="184912" bIns="3302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kern="1200" dirty="0" smtClean="0"/>
            <a:t>당시 교회는 기도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금식</a:t>
          </a:r>
          <a:r>
            <a:rPr lang="en-US" altLang="ko-KR" sz="2000" kern="1200" dirty="0" smtClean="0"/>
            <a:t> </a:t>
          </a:r>
          <a:r>
            <a:rPr lang="ko-KR" altLang="en-US" sz="2000" kern="1200" dirty="0" smtClean="0"/>
            <a:t>등은 선행이 될 수 있지만 노동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일상의 일들을 선행으로 여기지 않았다</a:t>
          </a:r>
          <a:r>
            <a:rPr lang="en-US" altLang="ko-KR" sz="2000" kern="1200" dirty="0" smtClean="0"/>
            <a:t>. </a:t>
          </a:r>
          <a:endParaRPr lang="ko-KR" altLang="en-US" sz="2000" kern="1200" dirty="0"/>
        </a:p>
      </dsp:txBody>
      <dsp:txXfrm>
        <a:off x="0" y="2396989"/>
        <a:ext cx="7521575" cy="888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28007-7352-4064-B479-0EB334C42AAF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88057-A5BD-4818-A3A1-9F67D2B9AAA7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1. </a:t>
          </a:r>
          <a:r>
            <a:rPr lang="ko-KR" altLang="en-US" sz="1900" kern="1200" dirty="0" smtClean="0"/>
            <a:t>영적 권세 우위</a:t>
          </a:r>
          <a:endParaRPr lang="en-US" altLang="ko-KR" sz="1900" kern="1200" dirty="0" smtClean="0"/>
        </a:p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2. </a:t>
          </a:r>
          <a:r>
            <a:rPr lang="ko-KR" altLang="en-US" sz="1900" kern="1200" dirty="0" smtClean="0"/>
            <a:t>교황의 </a:t>
          </a:r>
          <a:r>
            <a:rPr lang="ko-KR" altLang="en-US" sz="1900" kern="1200" dirty="0" err="1" smtClean="0"/>
            <a:t>성경해석권</a:t>
          </a:r>
          <a:endParaRPr lang="en-US" altLang="ko-KR" sz="1900" kern="1200" dirty="0" smtClean="0"/>
        </a:p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3. </a:t>
          </a:r>
          <a:r>
            <a:rPr lang="ko-KR" altLang="en-US" sz="1900" kern="1200" dirty="0" smtClean="0"/>
            <a:t>교황의 공의회 소집  </a:t>
          </a:r>
          <a:endParaRPr lang="en-US" altLang="ko-KR" sz="1900" kern="1200" dirty="0" smtClean="0"/>
        </a:p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2075383" y="0"/>
        <a:ext cx="3413760" cy="1950720"/>
      </dsp:txXfrm>
    </dsp:sp>
    <dsp:sp modelId="{C5AE4A97-AF50-40A4-B6DB-58FCE17E0F07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58538-AB1B-48F3-9E6A-C11BC9CA32AC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0" rIns="135128" bIns="135128" numCol="1" spcCol="1270" anchor="ctr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만인제사장</a:t>
          </a:r>
          <a:endParaRPr lang="ko-KR" altLang="en-US" sz="1900" kern="1200" dirty="0"/>
        </a:p>
      </dsp:txBody>
      <dsp:txXfrm>
        <a:off x="2678887" y="2113280"/>
        <a:ext cx="3413760" cy="195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1FCC3-C9F0-4B19-82F1-92C7FC06FFAF}">
      <dsp:nvSpPr>
        <dsp:cNvPr id="0" name=""/>
        <dsp:cNvSpPr/>
      </dsp:nvSpPr>
      <dsp:spPr>
        <a:xfrm rot="21300000">
          <a:off x="19878" y="1398495"/>
          <a:ext cx="7481818" cy="782820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CECDC-E1BF-4E8A-8E95-D0F2BD66F9D4}">
      <dsp:nvSpPr>
        <dsp:cNvPr id="0" name=""/>
        <dsp:cNvSpPr/>
      </dsp:nvSpPr>
      <dsp:spPr>
        <a:xfrm>
          <a:off x="902589" y="178990"/>
          <a:ext cx="2256472" cy="143192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4989D-3238-47AF-8C03-31B67C946F58}">
      <dsp:nvSpPr>
        <dsp:cNvPr id="0" name=""/>
        <dsp:cNvSpPr/>
      </dsp:nvSpPr>
      <dsp:spPr>
        <a:xfrm>
          <a:off x="3986434" y="0"/>
          <a:ext cx="2406904" cy="1503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로마가톨릭</a:t>
          </a:r>
          <a:r>
            <a:rPr lang="en-US" altLang="ko-KR" sz="2700" kern="1200" dirty="0" smtClean="0"/>
            <a:t>- 7</a:t>
          </a:r>
          <a:r>
            <a:rPr lang="ko-KR" altLang="en-US" sz="2700" kern="1200" dirty="0" smtClean="0"/>
            <a:t>성례</a:t>
          </a:r>
          <a:endParaRPr lang="ko-KR" altLang="en-US" sz="2700" kern="1200" dirty="0"/>
        </a:p>
      </dsp:txBody>
      <dsp:txXfrm>
        <a:off x="3986434" y="0"/>
        <a:ext cx="2406904" cy="1503521"/>
      </dsp:txXfrm>
    </dsp:sp>
    <dsp:sp modelId="{15501244-8FFE-4A60-9F68-7342D51B240A}">
      <dsp:nvSpPr>
        <dsp:cNvPr id="0" name=""/>
        <dsp:cNvSpPr/>
      </dsp:nvSpPr>
      <dsp:spPr>
        <a:xfrm>
          <a:off x="4362513" y="1968896"/>
          <a:ext cx="2256472" cy="143192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C656F-39A1-4EC1-887A-964E5794C389}">
      <dsp:nvSpPr>
        <dsp:cNvPr id="0" name=""/>
        <dsp:cNvSpPr/>
      </dsp:nvSpPr>
      <dsp:spPr>
        <a:xfrm>
          <a:off x="1128236" y="2076290"/>
          <a:ext cx="2406904" cy="1503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/>
            <a:t>루터 </a:t>
          </a:r>
          <a:r>
            <a:rPr lang="en-US" altLang="ko-KR" sz="2700" kern="1200" dirty="0" smtClean="0"/>
            <a:t>– </a:t>
          </a:r>
          <a:r>
            <a:rPr lang="ko-KR" altLang="en-US" sz="2700" kern="1200" dirty="0" smtClean="0"/>
            <a:t>성찬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세례</a:t>
          </a:r>
          <a:r>
            <a:rPr lang="en-US" altLang="ko-KR" sz="2700" kern="1200" dirty="0" smtClean="0"/>
            <a:t>, </a:t>
          </a:r>
          <a:r>
            <a:rPr lang="ko-KR" altLang="en-US" sz="2700" kern="1200" dirty="0" smtClean="0"/>
            <a:t>회개 </a:t>
          </a:r>
          <a:endParaRPr lang="en-US" altLang="ko-KR" sz="2700" kern="1200" dirty="0" smtClean="0"/>
        </a:p>
      </dsp:txBody>
      <dsp:txXfrm>
        <a:off x="1128236" y="2076290"/>
        <a:ext cx="2406904" cy="15035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E67ED-4506-46BE-9A1A-07D009D1A321}">
      <dsp:nvSpPr>
        <dsp:cNvPr id="0" name=""/>
        <dsp:cNvSpPr/>
      </dsp:nvSpPr>
      <dsp:spPr>
        <a:xfrm>
          <a:off x="1493877" y="270500"/>
          <a:ext cx="4259057" cy="42589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문자적 해석</a:t>
          </a:r>
          <a:r>
            <a:rPr lang="en-US" altLang="ko-KR" sz="2200" kern="1200" dirty="0" smtClean="0"/>
            <a:t>-</a:t>
          </a:r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거룩한 안식일</a:t>
          </a:r>
          <a:endParaRPr lang="en-US" altLang="ko-KR" sz="2200" kern="1200" dirty="0" smtClean="0"/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 우상숭배금지</a:t>
          </a:r>
          <a:endParaRPr lang="en-US" altLang="ko-KR" sz="2200" kern="1200" dirty="0" smtClean="0"/>
        </a:p>
      </dsp:txBody>
      <dsp:txXfrm>
        <a:off x="2117601" y="894211"/>
        <a:ext cx="3011609" cy="3011543"/>
      </dsp:txXfrm>
    </dsp:sp>
    <dsp:sp modelId="{A0C571E8-686D-4583-A719-6860EACFD4EB}">
      <dsp:nvSpPr>
        <dsp:cNvPr id="0" name=""/>
        <dsp:cNvSpPr/>
      </dsp:nvSpPr>
      <dsp:spPr>
        <a:xfrm>
          <a:off x="3924003" y="76458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8CB2D-DC81-4B51-AEAF-1C59D27FD43A}">
      <dsp:nvSpPr>
        <dsp:cNvPr id="0" name=""/>
        <dsp:cNvSpPr/>
      </dsp:nvSpPr>
      <dsp:spPr>
        <a:xfrm>
          <a:off x="2802407" y="4213028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F30C4-719A-4374-8819-73AB55E3D701}">
      <dsp:nvSpPr>
        <dsp:cNvPr id="0" name=""/>
        <dsp:cNvSpPr/>
      </dsp:nvSpPr>
      <dsp:spPr>
        <a:xfrm>
          <a:off x="6026997" y="1998963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471CF-20D1-4697-A452-96BF19BEDE5F}">
      <dsp:nvSpPr>
        <dsp:cNvPr id="0" name=""/>
        <dsp:cNvSpPr/>
      </dsp:nvSpPr>
      <dsp:spPr>
        <a:xfrm>
          <a:off x="4385791" y="4578224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2E63F-1B66-4F0E-96C4-33971567813F}">
      <dsp:nvSpPr>
        <dsp:cNvPr id="0" name=""/>
        <dsp:cNvSpPr/>
      </dsp:nvSpPr>
      <dsp:spPr>
        <a:xfrm>
          <a:off x="2899834" y="749633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BE9FC-87A9-4240-9790-E8C003288545}">
      <dsp:nvSpPr>
        <dsp:cNvPr id="0" name=""/>
        <dsp:cNvSpPr/>
      </dsp:nvSpPr>
      <dsp:spPr>
        <a:xfrm>
          <a:off x="1818634" y="2713434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CAB83-5318-44C1-9CCE-A5A0BA1424AB}">
      <dsp:nvSpPr>
        <dsp:cNvPr id="0" name=""/>
        <dsp:cNvSpPr/>
      </dsp:nvSpPr>
      <dsp:spPr>
        <a:xfrm>
          <a:off x="163170" y="1039203"/>
          <a:ext cx="1731504" cy="17309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미사</a:t>
          </a:r>
          <a:endParaRPr lang="en-US" altLang="ko-KR" sz="2200" kern="1200" dirty="0" smtClean="0"/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개혁</a:t>
          </a:r>
          <a:endParaRPr lang="en-US" altLang="ko-KR" sz="2200" kern="1200" dirty="0" smtClean="0"/>
        </a:p>
      </dsp:txBody>
      <dsp:txXfrm>
        <a:off x="416743" y="1292695"/>
        <a:ext cx="1224358" cy="1223967"/>
      </dsp:txXfrm>
    </dsp:sp>
    <dsp:sp modelId="{D1331890-A750-454F-B419-279414026540}">
      <dsp:nvSpPr>
        <dsp:cNvPr id="0" name=""/>
        <dsp:cNvSpPr/>
      </dsp:nvSpPr>
      <dsp:spPr>
        <a:xfrm>
          <a:off x="3444790" y="764560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A778B-97DC-470A-998D-940FE6BCEB24}">
      <dsp:nvSpPr>
        <dsp:cNvPr id="0" name=""/>
        <dsp:cNvSpPr/>
      </dsp:nvSpPr>
      <dsp:spPr>
        <a:xfrm>
          <a:off x="325548" y="3277648"/>
          <a:ext cx="856247" cy="8562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3324D-A24C-4E07-A53A-0A2418E5F9AA}">
      <dsp:nvSpPr>
        <dsp:cNvPr id="0" name=""/>
        <dsp:cNvSpPr/>
      </dsp:nvSpPr>
      <dsp:spPr>
        <a:xfrm>
          <a:off x="6189375" y="224726"/>
          <a:ext cx="1731504" cy="17309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성상</a:t>
          </a:r>
          <a:endParaRPr lang="en-US" altLang="ko-KR" sz="2200" kern="1200" dirty="0" smtClean="0"/>
        </a:p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파괴</a:t>
          </a:r>
          <a:endParaRPr lang="ko-KR" altLang="en-US" sz="2200" kern="1200" dirty="0"/>
        </a:p>
      </dsp:txBody>
      <dsp:txXfrm>
        <a:off x="6442948" y="478218"/>
        <a:ext cx="1224358" cy="1223967"/>
      </dsp:txXfrm>
    </dsp:sp>
    <dsp:sp modelId="{5B58F1A1-84BE-4422-AB88-8D7D2D831A49}">
      <dsp:nvSpPr>
        <dsp:cNvPr id="0" name=""/>
        <dsp:cNvSpPr/>
      </dsp:nvSpPr>
      <dsp:spPr>
        <a:xfrm>
          <a:off x="5417089" y="1419823"/>
          <a:ext cx="473668" cy="4736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69BA4-10DC-4A40-BD12-5C651EE611FE}">
      <dsp:nvSpPr>
        <dsp:cNvPr id="0" name=""/>
        <dsp:cNvSpPr/>
      </dsp:nvSpPr>
      <dsp:spPr>
        <a:xfrm>
          <a:off x="0" y="4296615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441B2-170A-4BCF-A732-0B03E829F106}">
      <dsp:nvSpPr>
        <dsp:cNvPr id="0" name=""/>
        <dsp:cNvSpPr/>
      </dsp:nvSpPr>
      <dsp:spPr>
        <a:xfrm>
          <a:off x="3420235" y="3808028"/>
          <a:ext cx="342974" cy="343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3E1B6-702D-46F9-ABD3-FCC579156B50}">
      <dsp:nvSpPr>
        <dsp:cNvPr id="0" name=""/>
        <dsp:cNvSpPr/>
      </dsp:nvSpPr>
      <dsp:spPr>
        <a:xfrm>
          <a:off x="3008630" y="436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성상의 상징적 의미 수용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성상을 대하는 태도가 문제</a:t>
          </a:r>
          <a:endParaRPr lang="ko-KR" altLang="en-US" sz="2300" kern="1200" dirty="0"/>
        </a:p>
      </dsp:txBody>
      <dsp:txXfrm>
        <a:off x="3008630" y="213468"/>
        <a:ext cx="3873849" cy="1278192"/>
      </dsp:txXfrm>
    </dsp:sp>
    <dsp:sp modelId="{4980983E-F2A7-4197-8582-D6F31FE77494}">
      <dsp:nvSpPr>
        <dsp:cNvPr id="0" name=""/>
        <dsp:cNvSpPr/>
      </dsp:nvSpPr>
      <dsp:spPr>
        <a:xfrm>
          <a:off x="0" y="436"/>
          <a:ext cx="3008630" cy="1704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/>
            <a:t>숭배자</a:t>
          </a:r>
          <a:endParaRPr lang="en-US" altLang="ko-KR" sz="4800" kern="1200" dirty="0" smtClean="0"/>
        </a:p>
      </dsp:txBody>
      <dsp:txXfrm>
        <a:off x="83195" y="83631"/>
        <a:ext cx="2842240" cy="1537866"/>
      </dsp:txXfrm>
    </dsp:sp>
    <dsp:sp modelId="{31A721E8-5C35-4337-AA4E-9F831C3A4958}">
      <dsp:nvSpPr>
        <dsp:cNvPr id="0" name=""/>
        <dsp:cNvSpPr/>
      </dsp:nvSpPr>
      <dsp:spPr>
        <a:xfrm>
          <a:off x="3008630" y="1875118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신앙이 약한 자에 대한 배려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300" kern="1200" dirty="0" smtClean="0"/>
            <a:t> </a:t>
          </a:r>
          <a:r>
            <a:rPr lang="ko-KR" altLang="en-US" sz="2300" kern="1200" dirty="0" smtClean="0"/>
            <a:t>루터</a:t>
          </a:r>
          <a:r>
            <a:rPr lang="en-US" altLang="ko-KR" sz="2300" kern="1200" dirty="0" smtClean="0"/>
            <a:t>: 1524</a:t>
          </a:r>
          <a:r>
            <a:rPr lang="ko-KR" altLang="en-US" sz="2300" kern="1200" dirty="0" smtClean="0"/>
            <a:t>년</a:t>
          </a:r>
          <a:r>
            <a:rPr lang="en-US" altLang="ko-KR" sz="2300" kern="1200" dirty="0" smtClean="0"/>
            <a:t>,</a:t>
          </a:r>
          <a:r>
            <a:rPr lang="ko-KR" altLang="en-US" sz="2300" kern="1200" dirty="0" smtClean="0"/>
            <a:t> </a:t>
          </a:r>
          <a:r>
            <a:rPr lang="ko-KR" altLang="en-US" sz="2300" kern="1200" dirty="0" err="1" smtClean="0"/>
            <a:t>수도복</a:t>
          </a:r>
          <a:r>
            <a:rPr lang="ko-KR" altLang="en-US" sz="2300" kern="1200" dirty="0" smtClean="0"/>
            <a:t> 벗음</a:t>
          </a:r>
          <a:endParaRPr lang="ko-KR" altLang="en-US" sz="2300" kern="1200" dirty="0"/>
        </a:p>
      </dsp:txBody>
      <dsp:txXfrm>
        <a:off x="3008630" y="2088150"/>
        <a:ext cx="3873849" cy="1278192"/>
      </dsp:txXfrm>
    </dsp:sp>
    <dsp:sp modelId="{E9466595-E1FC-436A-8DC4-9E86D23F43F8}">
      <dsp:nvSpPr>
        <dsp:cNvPr id="0" name=""/>
        <dsp:cNvSpPr/>
      </dsp:nvSpPr>
      <dsp:spPr>
        <a:xfrm>
          <a:off x="0" y="1875118"/>
          <a:ext cx="3008630" cy="1704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800" kern="1200" dirty="0" smtClean="0"/>
            <a:t>이웃사랑</a:t>
          </a:r>
          <a:endParaRPr lang="ko-KR" altLang="en-US" sz="4800" kern="1200" dirty="0"/>
        </a:p>
      </dsp:txBody>
      <dsp:txXfrm>
        <a:off x="83195" y="1958313"/>
        <a:ext cx="2842240" cy="15378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E0EAA5-13B6-47A0-90B3-1F86BB344D72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2D3F81A-068D-499E-AABB-280D993A99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종교개혁사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루터의 종교개혁과 논쟁들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4487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농민의 </a:t>
            </a:r>
            <a:r>
              <a:rPr lang="en-US" altLang="ko-KR" dirty="0" smtClean="0"/>
              <a:t>12</a:t>
            </a:r>
            <a:r>
              <a:rPr lang="ko-KR" altLang="en-US" dirty="0" smtClean="0"/>
              <a:t>개 조항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장</a:t>
            </a:r>
            <a:r>
              <a:rPr lang="en-US" altLang="ko-KR" dirty="0"/>
              <a:t>. </a:t>
            </a:r>
            <a:r>
              <a:rPr lang="ko-KR" altLang="en-US" dirty="0"/>
              <a:t>셋째로 그들이 우리를 자신들의 노예로 생각하는 것은 이제까지 관례였다</a:t>
            </a:r>
            <a:r>
              <a:rPr lang="en-US" altLang="ko-KR" dirty="0"/>
              <a:t>. </a:t>
            </a:r>
            <a:r>
              <a:rPr lang="ko-KR" altLang="en-US" dirty="0"/>
              <a:t>목동이나 최고의 권력자나 그 누구를 막론하고 우리 모두를 그리스도께서 고귀한 피로써 구원하고 희생을 치르고 얻으셨다는 것을 생각하면 이는 딱한 일이다</a:t>
            </a:r>
            <a:r>
              <a:rPr lang="en-US" altLang="ko-KR" dirty="0"/>
              <a:t>. </a:t>
            </a:r>
            <a:r>
              <a:rPr lang="ko-KR" altLang="en-US" dirty="0"/>
              <a:t>따라서 우리는 자유로우며 자유롭고자 한다는 것을 글로 밝히는 바이다</a:t>
            </a:r>
            <a:r>
              <a:rPr lang="en-US" altLang="ko-KR" dirty="0"/>
              <a:t>. </a:t>
            </a:r>
            <a:r>
              <a:rPr lang="ko-KR" altLang="en-US" dirty="0"/>
              <a:t>우리가 완전히 자유롭고자 하여 어떤 정부도 갖지 않고자 하는 것이다</a:t>
            </a:r>
            <a:r>
              <a:rPr lang="en-US" altLang="ko-KR" dirty="0"/>
              <a:t>(</a:t>
            </a:r>
            <a:r>
              <a:rPr lang="ko-KR" altLang="en-US" dirty="0"/>
              <a:t>로마서 </a:t>
            </a:r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/>
              <a:t>1</a:t>
            </a:r>
            <a:r>
              <a:rPr lang="ko-KR" altLang="en-US" dirty="0"/>
              <a:t>절 이하</a:t>
            </a:r>
            <a:r>
              <a:rPr lang="en-US" altLang="ko-KR" dirty="0"/>
              <a:t>).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구름 모양 설명선 3"/>
          <p:cNvSpPr/>
          <p:nvPr/>
        </p:nvSpPr>
        <p:spPr>
          <a:xfrm>
            <a:off x="3923928" y="3195264"/>
            <a:ext cx="3672408" cy="1260720"/>
          </a:xfrm>
          <a:prstGeom prst="cloudCallout">
            <a:avLst>
              <a:gd name="adj1" fmla="val 423"/>
              <a:gd name="adj2" fmla="val -1046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종교적 자유와 세상의 </a:t>
            </a:r>
            <a:r>
              <a:rPr lang="ko-KR" altLang="en-US" dirty="0"/>
              <a:t>농</a:t>
            </a:r>
            <a:r>
              <a:rPr lang="ko-KR" altLang="en-US" dirty="0" smtClean="0"/>
              <a:t>노  신분 구분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5235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1525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4/5</a:t>
            </a:r>
            <a:r>
              <a:rPr lang="ko-KR" altLang="en-US" sz="3600" dirty="0" smtClean="0"/>
              <a:t>월 답변서 </a:t>
            </a:r>
            <a:r>
              <a:rPr lang="en-US" altLang="ko-KR" sz="3600" dirty="0" smtClean="0"/>
              <a:t>&lt;</a:t>
            </a:r>
            <a:r>
              <a:rPr lang="ko-KR" altLang="en-US" sz="3600" dirty="0" err="1" smtClean="0"/>
              <a:t>슈바벤</a:t>
            </a:r>
            <a:r>
              <a:rPr lang="ko-KR" altLang="en-US" sz="3600" dirty="0" smtClean="0"/>
              <a:t> 농민들의 </a:t>
            </a:r>
            <a:r>
              <a:rPr lang="en-US" altLang="ko-KR" sz="3600" dirty="0" smtClean="0"/>
              <a:t>12</a:t>
            </a:r>
            <a:r>
              <a:rPr lang="ko-KR" altLang="en-US" sz="3600" dirty="0" smtClean="0"/>
              <a:t>개 조항에 관하여 평화를 위한 권고</a:t>
            </a:r>
            <a:r>
              <a:rPr lang="en-US" altLang="ko-KR" sz="3600" dirty="0" smtClean="0"/>
              <a:t>&gt;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세 번째 조항에 관하여</a:t>
            </a:r>
          </a:p>
          <a:p>
            <a:pPr marL="0" indent="0">
              <a:buNone/>
            </a:pPr>
            <a:r>
              <a:rPr lang="ko-KR" altLang="en-US" dirty="0" smtClean="0"/>
              <a:t>그리스도께서 우리 모두를 자유롭게 했기 때문에 그 어떤 노예도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이것이 무슨 말인가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이는 그리스도인의 자유를 완전히 육체적인 것으로 만드는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아브라함과 다른 가부장이나 예언자들은 노예가 없었단 말인가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바울을 읽어보라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당시 모두 노예였던 하인들에 대해 그가 무엇이라고 가르치는지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이 조항은 곧바로 복음에 대항하는 것이며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각자가 자신의 육신을 주인에게 빼앗음으로써 도둑떼같이 행동하는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왜냐하면 마치 죄수 혹은 병자가 기독교도이지만 자유롭지 못한 것같이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노예도 그리스도인이 될 수 있으며 기독교적 자유를 가질 수 있기 때문이다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95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루터의 사회개혁의 원칙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세속정부에 대하여 우리는 어느 정도까지 그 권위에 순종해야 하는가 </a:t>
            </a:r>
            <a:r>
              <a:rPr lang="en-US" altLang="ko-KR" sz="3200" dirty="0" smtClean="0"/>
              <a:t>(1523)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fontAlgn="base"/>
            <a:endParaRPr lang="en-US" altLang="ko-KR" dirty="0" smtClean="0"/>
          </a:p>
          <a:p>
            <a:pPr marL="0" indent="0" fontAlgn="base">
              <a:buNone/>
            </a:pPr>
            <a:r>
              <a:rPr lang="ko-KR" altLang="en-US" dirty="0" smtClean="0">
                <a:latin typeface="+mn-ea"/>
              </a:rPr>
              <a:t>여기서 </a:t>
            </a:r>
            <a:r>
              <a:rPr lang="ko-KR" altLang="en-US" dirty="0">
                <a:latin typeface="+mn-ea"/>
              </a:rPr>
              <a:t>우리는 아담의 자손과 모든 인류를 두 그룹으로 나누어야만 한다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첫째는 하나님 나라에 속한 그룹이며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둘째는 세상 나라에 속한 그룹이다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하나님 나라에 속한 사람들은 모두 그리스도를 믿고 그리스도께 복종하는 참된 신자들이다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그것은 그리스도가 하나님 나라의 왕이요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주이시기 때문이다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이 사람들에게는 세속적인 정부도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법도 필요치 않다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만약 세상 전체가 참된 그리스도인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즉 참된 신자로 구성되어 있다면 영주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왕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통치자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정부 혹은 법으로부터 아무런 도움을 받을 필요가 없을 것이다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그리스도인이 아닌 사람들은 세상 나라와 세속 법 아래 있다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그곳에는 참된 신자가 거의 없으며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악에 저항하고 스스로 악을 행하지 않는 그리스도인다운 삶을 사는 사람도 찾기 어렵다</a:t>
            </a:r>
            <a:r>
              <a:rPr lang="en-US" altLang="ko-KR" dirty="0">
                <a:latin typeface="+mn-ea"/>
              </a:rPr>
              <a:t>. </a:t>
            </a:r>
            <a:r>
              <a:rPr lang="ko-KR" altLang="en-US" dirty="0">
                <a:latin typeface="+mn-ea"/>
              </a:rPr>
              <a:t>이러한 이유에서 하나님은 인간에게 하나님 나라와 그리스도인의 신분과 동떨어진 다른 하나의 정부를 주셨고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인간이 원치 않는다 할지라도 자신들의 연약한 점을 대처할 수 없기에 인간을 그 아래 살게 하셨다</a:t>
            </a:r>
            <a:r>
              <a:rPr lang="en-US" altLang="ko-KR" dirty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  <p:sp>
        <p:nvSpPr>
          <p:cNvPr id="4" name="모서리가 둥근 사각형 설명선 3"/>
          <p:cNvSpPr/>
          <p:nvPr/>
        </p:nvSpPr>
        <p:spPr>
          <a:xfrm>
            <a:off x="1187624" y="692696"/>
            <a:ext cx="2952328" cy="972688"/>
          </a:xfrm>
          <a:prstGeom prst="wedgeRoundRectCallout">
            <a:avLst>
              <a:gd name="adj1" fmla="val -3688"/>
              <a:gd name="adj2" fmla="val 972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세속적 통치와 영적 통치구별 </a:t>
            </a:r>
            <a:endParaRPr lang="ko-KR" altLang="en-US" dirty="0"/>
          </a:p>
        </p:txBody>
      </p:sp>
      <p:sp>
        <p:nvSpPr>
          <p:cNvPr id="5" name="설명선 1 4"/>
          <p:cNvSpPr/>
          <p:nvPr/>
        </p:nvSpPr>
        <p:spPr>
          <a:xfrm>
            <a:off x="7092280" y="1484784"/>
            <a:ext cx="2051720" cy="1296144"/>
          </a:xfrm>
          <a:prstGeom prst="borderCallout1">
            <a:avLst>
              <a:gd name="adj1" fmla="val 56870"/>
              <a:gd name="adj2" fmla="val -3171"/>
              <a:gd name="adj3" fmla="val 126795"/>
              <a:gd name="adj4" fmla="val -241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세속적 통치권력의 한계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9817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1857364"/>
            <a:ext cx="53783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smtClean="0"/>
              <a:t>여러분이 루터의 </a:t>
            </a:r>
            <a:endParaRPr lang="en-US" altLang="ko-KR" sz="5400" dirty="0" smtClean="0"/>
          </a:p>
          <a:p>
            <a:r>
              <a:rPr lang="ko-KR" altLang="en-US" sz="5400" dirty="0" smtClean="0"/>
              <a:t>  변호인이라면</a:t>
            </a:r>
            <a:r>
              <a:rPr lang="en-US" altLang="ko-KR" sz="5400" dirty="0" smtClean="0"/>
              <a:t>?</a:t>
            </a:r>
            <a:endParaRPr lang="ko-KR" alt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071670" y="3786190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교회의 개혁을 위한 믿음의 본질을 어떻게 적용할 것인가</a:t>
            </a:r>
            <a:r>
              <a:rPr lang="en-US" altLang="ko-KR" dirty="0" smtClean="0"/>
              <a:t>?  </a:t>
            </a:r>
          </a:p>
          <a:p>
            <a:pPr marL="342900" indent="-342900">
              <a:buAutoNum type="arabicPeriod"/>
            </a:pPr>
            <a:r>
              <a:rPr lang="ko-KR" altLang="en-US" dirty="0" smtClean="0"/>
              <a:t>사회 개혁에 대한 교회의 참여는 어느 범주까지 가능한가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489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선행에 관하여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윤리의 기초 제 </a:t>
            </a:r>
            <a:r>
              <a:rPr lang="en-US" altLang="ko-KR" dirty="0" smtClean="0"/>
              <a:t>1</a:t>
            </a:r>
            <a:r>
              <a:rPr lang="ko-KR" altLang="en-US" dirty="0" smtClean="0"/>
              <a:t>계명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4046727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4841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1800" dirty="0" smtClean="0"/>
              <a:t>&lt;</a:t>
            </a:r>
            <a:r>
              <a:rPr lang="ko-KR" altLang="en-US" sz="1800" dirty="0" smtClean="0"/>
              <a:t>독일 귀족에게 고함</a:t>
            </a:r>
            <a:r>
              <a:rPr lang="en-US" altLang="ko-KR" sz="1800" dirty="0" smtClean="0"/>
              <a:t>&gt; (An den </a:t>
            </a:r>
            <a:r>
              <a:rPr lang="en-US" altLang="ko-KR" sz="1800" dirty="0" err="1" smtClean="0"/>
              <a:t>christlichen</a:t>
            </a:r>
            <a:r>
              <a:rPr lang="en-US" altLang="ko-KR" sz="1800" dirty="0" smtClean="0"/>
              <a:t> Adel </a:t>
            </a:r>
            <a:r>
              <a:rPr lang="en-US" altLang="ko-KR" sz="1800" dirty="0" err="1" smtClean="0"/>
              <a:t>deutscher</a:t>
            </a:r>
            <a:r>
              <a:rPr lang="en-US" altLang="ko-KR" sz="1800" dirty="0" smtClean="0"/>
              <a:t> Nation)</a:t>
            </a:r>
            <a:endParaRPr lang="ko-KR" altLang="en-US" sz="1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/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7" name="다이어그램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716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교회의 바벨론 포로</a:t>
            </a:r>
            <a:r>
              <a:rPr lang="en-US" altLang="ko-KR" sz="2000" dirty="0" smtClean="0"/>
              <a:t>&gt; (De </a:t>
            </a:r>
            <a:r>
              <a:rPr lang="en-US" altLang="ko-KR" sz="2000" dirty="0" err="1" smtClean="0"/>
              <a:t>captivitate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Babylonica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eccelsiae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822325" y="1145332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순서도: 순차적 액세스 저장소 4"/>
          <p:cNvSpPr/>
          <p:nvPr/>
        </p:nvSpPr>
        <p:spPr>
          <a:xfrm>
            <a:off x="2627784" y="2492896"/>
            <a:ext cx="1512168" cy="61264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약속과 믿음 </a:t>
            </a:r>
            <a:endParaRPr lang="ko-KR" altLang="en-US" dirty="0"/>
          </a:p>
        </p:txBody>
      </p:sp>
      <p:sp>
        <p:nvSpPr>
          <p:cNvPr id="6" name="모서리가 둥근 사각형 설명선 5"/>
          <p:cNvSpPr/>
          <p:nvPr/>
        </p:nvSpPr>
        <p:spPr>
          <a:xfrm>
            <a:off x="5004048" y="3501008"/>
            <a:ext cx="2736304" cy="612648"/>
          </a:xfrm>
          <a:prstGeom prst="wedgeRoundRectCallout">
            <a:avLst>
              <a:gd name="adj1" fmla="val -37764"/>
              <a:gd name="adj2" fmla="val -1424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그리스도가 제정한 것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z="1800" dirty="0" smtClean="0"/>
              <a:t/>
            </a:r>
            <a:br>
              <a:rPr lang="en-US" altLang="ko-KR" sz="1800" dirty="0" smtClean="0"/>
            </a:br>
            <a:r>
              <a:rPr lang="en-US" altLang="ko-KR" sz="1800" dirty="0" smtClean="0"/>
              <a:t>&lt;</a:t>
            </a:r>
            <a:r>
              <a:rPr lang="ko-KR" altLang="en-US" sz="1800" dirty="0"/>
              <a:t>그리스도의 자유</a:t>
            </a:r>
            <a:r>
              <a:rPr lang="en-US" altLang="ko-KR" sz="1800" dirty="0"/>
              <a:t>&gt; (Von der </a:t>
            </a:r>
            <a:r>
              <a:rPr lang="en-US" altLang="ko-KR" sz="1800" dirty="0" err="1"/>
              <a:t>Freiheit</a:t>
            </a:r>
            <a:r>
              <a:rPr lang="en-US" altLang="ko-KR" sz="1800" dirty="0"/>
              <a:t> </a:t>
            </a:r>
            <a:r>
              <a:rPr lang="en-US" altLang="ko-KR" sz="1800" dirty="0" err="1"/>
              <a:t>eines</a:t>
            </a:r>
            <a:r>
              <a:rPr lang="en-US" altLang="ko-KR" sz="1800" dirty="0"/>
              <a:t> </a:t>
            </a:r>
            <a:r>
              <a:rPr lang="en-US" altLang="ko-KR" sz="1800" dirty="0" err="1"/>
              <a:t>Christenmenschen</a:t>
            </a:r>
            <a:r>
              <a:rPr lang="en-US" altLang="ko-KR" sz="1800" dirty="0"/>
              <a:t>) 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1) </a:t>
            </a:r>
            <a:r>
              <a:rPr lang="ko-KR" altLang="en-US" dirty="0"/>
              <a:t>그리스도인은 자유로운 주인인 동시에 만물에 봉사하는 종이다</a:t>
            </a:r>
            <a:r>
              <a:rPr lang="en-US" altLang="ko-KR" dirty="0"/>
              <a:t>(</a:t>
            </a:r>
            <a:r>
              <a:rPr lang="ko-KR" altLang="en-US" dirty="0"/>
              <a:t>고전 </a:t>
            </a:r>
            <a:r>
              <a:rPr lang="en-US" altLang="ko-KR" dirty="0"/>
              <a:t>9:19).</a:t>
            </a:r>
            <a:endParaRPr lang="ko-KR" altLang="en-US" dirty="0"/>
          </a:p>
          <a:p>
            <a:endParaRPr lang="en-US" altLang="ko-KR" dirty="0" smtClean="0"/>
          </a:p>
          <a:p>
            <a:pPr>
              <a:buFont typeface="Arial" pitchFamily="34" charset="0"/>
              <a:buAutoNum type="arabicParenBoth"/>
            </a:pPr>
            <a:r>
              <a:rPr lang="ko-KR" altLang="en-US" dirty="0" smtClean="0"/>
              <a:t>인간을 선하게 만드는 것은 선행이 아니라 오직 신앙이다</a:t>
            </a:r>
            <a:r>
              <a:rPr lang="en-US" altLang="ko-KR" dirty="0" smtClean="0"/>
              <a:t>. </a:t>
            </a:r>
          </a:p>
          <a:p>
            <a:pPr>
              <a:buAutoNum type="arabicParenBoth"/>
            </a:pPr>
            <a:r>
              <a:rPr lang="ko-KR" altLang="en-US" dirty="0" smtClean="0"/>
              <a:t>외적 인간은 선행을 통하여 이웃에게 봉사하는 종이다</a:t>
            </a:r>
            <a:r>
              <a:rPr lang="en-US" altLang="ko-KR" dirty="0" smtClean="0"/>
              <a:t>. </a:t>
            </a:r>
          </a:p>
          <a:p>
            <a:pPr>
              <a:buAutoNum type="arabicParenBoth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206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바르트부르크</a:t>
            </a:r>
            <a:r>
              <a:rPr lang="ko-KR" altLang="en-US" dirty="0" smtClean="0"/>
              <a:t> 성과 독일어성경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026" name="Picture 2" descr="Eisena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275" y="1484784"/>
            <a:ext cx="8858250" cy="537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541년 비텐베르크wittenberg에서 출판된 루터 성경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16832"/>
            <a:ext cx="476250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6204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dirty="0" err="1" smtClean="0"/>
              <a:t>안드레아스</a:t>
            </a:r>
            <a:r>
              <a:rPr lang="ko-KR" altLang="en-US" sz="3600" dirty="0" smtClean="0"/>
              <a:t> 폰 </a:t>
            </a:r>
            <a:r>
              <a:rPr lang="ko-KR" altLang="en-US" sz="3600" dirty="0" err="1" smtClean="0"/>
              <a:t>칼슈타트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(Andreas </a:t>
            </a:r>
            <a:r>
              <a:rPr lang="en-US" altLang="ko-KR" sz="3600" dirty="0" err="1" smtClean="0"/>
              <a:t>Bodenstein</a:t>
            </a:r>
            <a:r>
              <a:rPr lang="en-US" altLang="ko-KR" sz="3600" dirty="0" smtClean="0"/>
              <a:t> von </a:t>
            </a:r>
            <a:r>
              <a:rPr lang="en-US" altLang="ko-KR" sz="3600" dirty="0" err="1" smtClean="0"/>
              <a:t>Karlstadt</a:t>
            </a:r>
            <a:r>
              <a:rPr lang="en-US" altLang="ko-KR" sz="3600" dirty="0" smtClean="0"/>
              <a:t>, 1480-1541)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xmlns="" val="184706829"/>
              </p:ext>
            </p:extLst>
          </p:nvPr>
        </p:nvGraphicFramePr>
        <p:xfrm>
          <a:off x="611560" y="1556792"/>
          <a:ext cx="792088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204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급진적인  교회개혁에 대한 루터의 답변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토마스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뮌처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(Thomas M</a:t>
            </a:r>
            <a:r>
              <a:rPr lang="de-DE" altLang="ko-KR" dirty="0" smtClean="0"/>
              <a:t>üntzer, 1490</a:t>
            </a:r>
            <a:r>
              <a:rPr lang="en-US" altLang="ko-KR" dirty="0" smtClean="0"/>
              <a:t>-</a:t>
            </a:r>
            <a:r>
              <a:rPr lang="de-DE" altLang="ko-KR" dirty="0" smtClean="0"/>
              <a:t>1525)</a:t>
            </a:r>
            <a:endParaRPr lang="ko-KR" altLang="en-US" dirty="0"/>
          </a:p>
        </p:txBody>
      </p:sp>
      <p:pic>
        <p:nvPicPr>
          <p:cNvPr id="3076" name="Picture 4" descr="http://upload.wikimedia.org/wikipedia/commons/a/af/Thomas_Muentz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24036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다이어그램 4"/>
          <p:cNvGraphicFramePr/>
          <p:nvPr/>
        </p:nvGraphicFramePr>
        <p:xfrm>
          <a:off x="3714744" y="1285860"/>
          <a:ext cx="52387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10237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각">
  <a:themeElements>
    <a:clrScheme name="각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각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553</TotalTime>
  <Words>559</Words>
  <Application>Microsoft Office PowerPoint</Application>
  <PresentationFormat>화면 슬라이드 쇼(4:3)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각</vt:lpstr>
      <vt:lpstr>종교개혁사 </vt:lpstr>
      <vt:lpstr>선행에 관하여 : 윤리의 기초 제 1계명 </vt:lpstr>
      <vt:lpstr>&lt;독일 귀족에게 고함&gt; (An den christlichen Adel deutscher Nation)</vt:lpstr>
      <vt:lpstr>&lt;교회의 바벨론 포로&gt; (De captivitate Babylonica eccelsiae)</vt:lpstr>
      <vt:lpstr> &lt;그리스도의 자유&gt; (Von der Freiheit eines Christenmenschen)  </vt:lpstr>
      <vt:lpstr>바르트부르크 성과 독일어성경  </vt:lpstr>
      <vt:lpstr>안드레아스 폰 칼슈타트 (Andreas Bodenstein von Karlstadt, 1480-1541)</vt:lpstr>
      <vt:lpstr>급진적인  교회개혁에 대한 루터의 답변 </vt:lpstr>
      <vt:lpstr>토마스 뮌처 (Thomas Müntzer, 1490-1525)</vt:lpstr>
      <vt:lpstr>농민의 12개 조항 </vt:lpstr>
      <vt:lpstr> 1525년 4/5월 답변서 &lt;슈바벤 농민들의 12개 조항에 관하여 평화를 위한 권고&gt; </vt:lpstr>
      <vt:lpstr>루터의 사회개혁의 원칙 </vt:lpstr>
      <vt:lpstr>세속정부에 대하여 우리는 어느 정도까지 그 권위에 순종해야 하는가 (1523)</vt:lpstr>
      <vt:lpstr>슬라이드 14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종교개혁사 </dc:title>
  <dc:creator>user</dc:creator>
  <cp:lastModifiedBy>USER</cp:lastModifiedBy>
  <cp:revision>32</cp:revision>
  <dcterms:created xsi:type="dcterms:W3CDTF">2013-10-14T23:14:18Z</dcterms:created>
  <dcterms:modified xsi:type="dcterms:W3CDTF">2017-04-05T07:16:19Z</dcterms:modified>
</cp:coreProperties>
</file>