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1" r:id="rId4"/>
    <p:sldId id="265" r:id="rId5"/>
    <p:sldId id="260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D71A0-959C-44F1-8C74-86F27D6D920A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21C063D3-4A81-49C0-89EB-D4312867DC9E}">
      <dgm:prSet phldrT="[텍스트]"/>
      <dgm:spPr/>
      <dgm:t>
        <a:bodyPr/>
        <a:lstStyle/>
        <a:p>
          <a:pPr latinLnBrk="1"/>
          <a:r>
            <a:rPr lang="ko-KR" altLang="en-US" dirty="0" smtClean="0"/>
            <a:t>프랑스와 대결 </a:t>
          </a:r>
          <a:endParaRPr lang="ko-KR" altLang="en-US" dirty="0"/>
        </a:p>
      </dgm:t>
    </dgm:pt>
    <dgm:pt modelId="{17D30B53-CE4F-4EB2-AAE4-AE619499BA10}" type="parTrans" cxnId="{79200368-6E3D-4BB0-BFE5-8D5268E18C96}">
      <dgm:prSet/>
      <dgm:spPr/>
      <dgm:t>
        <a:bodyPr/>
        <a:lstStyle/>
        <a:p>
          <a:pPr latinLnBrk="1"/>
          <a:endParaRPr lang="ko-KR" altLang="en-US"/>
        </a:p>
      </dgm:t>
    </dgm:pt>
    <dgm:pt modelId="{D723E633-9CBC-4B35-8837-D63AA27BE9E5}" type="sibTrans" cxnId="{79200368-6E3D-4BB0-BFE5-8D5268E18C96}">
      <dgm:prSet/>
      <dgm:spPr/>
      <dgm:t>
        <a:bodyPr/>
        <a:lstStyle/>
        <a:p>
          <a:pPr latinLnBrk="1"/>
          <a:endParaRPr lang="ko-KR" altLang="en-US"/>
        </a:p>
      </dgm:t>
    </dgm:pt>
    <dgm:pt modelId="{9ADCB460-3C0D-462B-BCFC-8D842702D88D}">
      <dgm:prSet phldrT="[텍스트]"/>
      <dgm:spPr/>
      <dgm:t>
        <a:bodyPr/>
        <a:lstStyle/>
        <a:p>
          <a:pPr latinLnBrk="1"/>
          <a:r>
            <a:rPr lang="ko-KR" altLang="en-US" dirty="0" smtClean="0"/>
            <a:t>교황 종속 </a:t>
          </a:r>
          <a:endParaRPr lang="ko-KR" altLang="en-US" dirty="0"/>
        </a:p>
      </dgm:t>
    </dgm:pt>
    <dgm:pt modelId="{14D122D5-5850-4029-90FF-A770F183475B}" type="parTrans" cxnId="{D9C27C8B-6A84-482E-89D6-9D37297EC21D}">
      <dgm:prSet/>
      <dgm:spPr/>
      <dgm:t>
        <a:bodyPr/>
        <a:lstStyle/>
        <a:p>
          <a:pPr latinLnBrk="1"/>
          <a:endParaRPr lang="ko-KR" altLang="en-US"/>
        </a:p>
      </dgm:t>
    </dgm:pt>
    <dgm:pt modelId="{0DF69536-F370-4E59-B616-AF366F500A89}" type="sibTrans" cxnId="{D9C27C8B-6A84-482E-89D6-9D37297EC21D}">
      <dgm:prSet/>
      <dgm:spPr/>
      <dgm:t>
        <a:bodyPr/>
        <a:lstStyle/>
        <a:p>
          <a:pPr latinLnBrk="1"/>
          <a:endParaRPr lang="ko-KR" altLang="en-US"/>
        </a:p>
      </dgm:t>
    </dgm:pt>
    <dgm:pt modelId="{6DCEF792-BBEB-4C34-BBF3-CD515C847B39}">
      <dgm:prSet phldrT="[텍스트]"/>
      <dgm:spPr/>
      <dgm:t>
        <a:bodyPr/>
        <a:lstStyle/>
        <a:p>
          <a:pPr latinLnBrk="1"/>
          <a:r>
            <a:rPr lang="ko-KR" altLang="en-US" dirty="0" smtClean="0"/>
            <a:t>이슬람의 공격</a:t>
          </a:r>
          <a:endParaRPr lang="ko-KR" altLang="en-US" dirty="0"/>
        </a:p>
      </dgm:t>
    </dgm:pt>
    <dgm:pt modelId="{4AB79326-5B04-4052-9DE8-D3C96A7A7CAC}" type="parTrans" cxnId="{C2D91592-6BC6-4447-90D2-B300F4F544FB}">
      <dgm:prSet/>
      <dgm:spPr/>
      <dgm:t>
        <a:bodyPr/>
        <a:lstStyle/>
        <a:p>
          <a:pPr latinLnBrk="1"/>
          <a:endParaRPr lang="ko-KR" altLang="en-US"/>
        </a:p>
      </dgm:t>
    </dgm:pt>
    <dgm:pt modelId="{FB9238DC-E691-4BF4-B797-449CB11A559F}" type="sibTrans" cxnId="{C2D91592-6BC6-4447-90D2-B300F4F544FB}">
      <dgm:prSet/>
      <dgm:spPr/>
      <dgm:t>
        <a:bodyPr/>
        <a:lstStyle/>
        <a:p>
          <a:pPr latinLnBrk="1"/>
          <a:endParaRPr lang="ko-KR" altLang="en-US"/>
        </a:p>
      </dgm:t>
    </dgm:pt>
    <dgm:pt modelId="{3B944B59-7A76-4B59-9E74-C658B1D5DA71}" type="pres">
      <dgm:prSet presAssocID="{C5DD71A0-959C-44F1-8C74-86F27D6D920A}" presName="linearFlow" presStyleCnt="0">
        <dgm:presLayoutVars>
          <dgm:dir/>
          <dgm:resizeHandles val="exact"/>
        </dgm:presLayoutVars>
      </dgm:prSet>
      <dgm:spPr/>
    </dgm:pt>
    <dgm:pt modelId="{0F4D9845-9205-457E-A84F-D826E81D812E}" type="pres">
      <dgm:prSet presAssocID="{21C063D3-4A81-49C0-89EB-D4312867DC9E}" presName="composite" presStyleCnt="0"/>
      <dgm:spPr/>
    </dgm:pt>
    <dgm:pt modelId="{0D89F8B8-7DB5-4EF0-A74C-65925CA9285F}" type="pres">
      <dgm:prSet presAssocID="{21C063D3-4A81-49C0-89EB-D4312867DC9E}" presName="imgShp" presStyleLbl="fgImgPlace1" presStyleIdx="0" presStyleCnt="3"/>
      <dgm:spPr/>
    </dgm:pt>
    <dgm:pt modelId="{8A6593EE-FDF9-4370-B497-83395B6D903A}" type="pres">
      <dgm:prSet presAssocID="{21C063D3-4A81-49C0-89EB-D4312867DC9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BE202D-1047-4A32-97A9-9DEE3D2A7947}" type="pres">
      <dgm:prSet presAssocID="{D723E633-9CBC-4B35-8837-D63AA27BE9E5}" presName="spacing" presStyleCnt="0"/>
      <dgm:spPr/>
    </dgm:pt>
    <dgm:pt modelId="{F5B901AC-1C6D-4FE2-A387-8545D9A29EE1}" type="pres">
      <dgm:prSet presAssocID="{9ADCB460-3C0D-462B-BCFC-8D842702D88D}" presName="composite" presStyleCnt="0"/>
      <dgm:spPr/>
    </dgm:pt>
    <dgm:pt modelId="{40863CD6-557A-4D72-B005-3C53B7CF49E2}" type="pres">
      <dgm:prSet presAssocID="{9ADCB460-3C0D-462B-BCFC-8D842702D88D}" presName="imgShp" presStyleLbl="fgImgPlace1" presStyleIdx="1" presStyleCnt="3"/>
      <dgm:spPr/>
    </dgm:pt>
    <dgm:pt modelId="{DA433199-6F6C-44C4-9A11-5224B8FB4DF6}" type="pres">
      <dgm:prSet presAssocID="{9ADCB460-3C0D-462B-BCFC-8D842702D8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4AFE72-93B9-4A0C-AA9C-A17D3FB6FF02}" type="pres">
      <dgm:prSet presAssocID="{0DF69536-F370-4E59-B616-AF366F500A89}" presName="spacing" presStyleCnt="0"/>
      <dgm:spPr/>
    </dgm:pt>
    <dgm:pt modelId="{A02C0AF9-AD05-49F4-80C0-9E73F585181F}" type="pres">
      <dgm:prSet presAssocID="{6DCEF792-BBEB-4C34-BBF3-CD515C847B39}" presName="composite" presStyleCnt="0"/>
      <dgm:spPr/>
    </dgm:pt>
    <dgm:pt modelId="{1A12478F-4224-460F-A1B3-C05D0C7B78F9}" type="pres">
      <dgm:prSet presAssocID="{6DCEF792-BBEB-4C34-BBF3-CD515C847B39}" presName="imgShp" presStyleLbl="fgImgPlace1" presStyleIdx="2" presStyleCnt="3"/>
      <dgm:spPr/>
    </dgm:pt>
    <dgm:pt modelId="{8C64536E-1CCF-41AC-94FB-51FB0704F378}" type="pres">
      <dgm:prSet presAssocID="{6DCEF792-BBEB-4C34-BBF3-CD515C847B3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C27C8B-6A84-482E-89D6-9D37297EC21D}" srcId="{C5DD71A0-959C-44F1-8C74-86F27D6D920A}" destId="{9ADCB460-3C0D-462B-BCFC-8D842702D88D}" srcOrd="1" destOrd="0" parTransId="{14D122D5-5850-4029-90FF-A770F183475B}" sibTransId="{0DF69536-F370-4E59-B616-AF366F500A89}"/>
    <dgm:cxn modelId="{0AD73CA5-144D-40BF-9832-800150C995D8}" type="presOf" srcId="{C5DD71A0-959C-44F1-8C74-86F27D6D920A}" destId="{3B944B59-7A76-4B59-9E74-C658B1D5DA71}" srcOrd="0" destOrd="0" presId="urn:microsoft.com/office/officeart/2005/8/layout/vList3#2"/>
    <dgm:cxn modelId="{634A1042-CE25-4696-A870-C8F666B2ED7A}" type="presOf" srcId="{6DCEF792-BBEB-4C34-BBF3-CD515C847B39}" destId="{8C64536E-1CCF-41AC-94FB-51FB0704F378}" srcOrd="0" destOrd="0" presId="urn:microsoft.com/office/officeart/2005/8/layout/vList3#2"/>
    <dgm:cxn modelId="{C2D91592-6BC6-4447-90D2-B300F4F544FB}" srcId="{C5DD71A0-959C-44F1-8C74-86F27D6D920A}" destId="{6DCEF792-BBEB-4C34-BBF3-CD515C847B39}" srcOrd="2" destOrd="0" parTransId="{4AB79326-5B04-4052-9DE8-D3C96A7A7CAC}" sibTransId="{FB9238DC-E691-4BF4-B797-449CB11A559F}"/>
    <dgm:cxn modelId="{F4400209-CA71-4230-80A2-4C9D5F8078ED}" type="presOf" srcId="{9ADCB460-3C0D-462B-BCFC-8D842702D88D}" destId="{DA433199-6F6C-44C4-9A11-5224B8FB4DF6}" srcOrd="0" destOrd="0" presId="urn:microsoft.com/office/officeart/2005/8/layout/vList3#2"/>
    <dgm:cxn modelId="{D1639389-89E3-4BA4-8871-C3B2A60F331A}" type="presOf" srcId="{21C063D3-4A81-49C0-89EB-D4312867DC9E}" destId="{8A6593EE-FDF9-4370-B497-83395B6D903A}" srcOrd="0" destOrd="0" presId="urn:microsoft.com/office/officeart/2005/8/layout/vList3#2"/>
    <dgm:cxn modelId="{79200368-6E3D-4BB0-BFE5-8D5268E18C96}" srcId="{C5DD71A0-959C-44F1-8C74-86F27D6D920A}" destId="{21C063D3-4A81-49C0-89EB-D4312867DC9E}" srcOrd="0" destOrd="0" parTransId="{17D30B53-CE4F-4EB2-AAE4-AE619499BA10}" sibTransId="{D723E633-9CBC-4B35-8837-D63AA27BE9E5}"/>
    <dgm:cxn modelId="{28653E25-7513-46D3-87F3-E011E6349C9B}" type="presParOf" srcId="{3B944B59-7A76-4B59-9E74-C658B1D5DA71}" destId="{0F4D9845-9205-457E-A84F-D826E81D812E}" srcOrd="0" destOrd="0" presId="urn:microsoft.com/office/officeart/2005/8/layout/vList3#2"/>
    <dgm:cxn modelId="{CA3F9C49-E201-44DE-B7D1-271DDFF6A8F8}" type="presParOf" srcId="{0F4D9845-9205-457E-A84F-D826E81D812E}" destId="{0D89F8B8-7DB5-4EF0-A74C-65925CA9285F}" srcOrd="0" destOrd="0" presId="urn:microsoft.com/office/officeart/2005/8/layout/vList3#2"/>
    <dgm:cxn modelId="{28DC1734-6389-41F5-9960-1A9C6DFEADBF}" type="presParOf" srcId="{0F4D9845-9205-457E-A84F-D826E81D812E}" destId="{8A6593EE-FDF9-4370-B497-83395B6D903A}" srcOrd="1" destOrd="0" presId="urn:microsoft.com/office/officeart/2005/8/layout/vList3#2"/>
    <dgm:cxn modelId="{7574F744-B9F6-4823-9D70-CE69B88C293D}" type="presParOf" srcId="{3B944B59-7A76-4B59-9E74-C658B1D5DA71}" destId="{B3BE202D-1047-4A32-97A9-9DEE3D2A7947}" srcOrd="1" destOrd="0" presId="urn:microsoft.com/office/officeart/2005/8/layout/vList3#2"/>
    <dgm:cxn modelId="{CDEB0438-9877-47DA-BF50-82DE4261F69A}" type="presParOf" srcId="{3B944B59-7A76-4B59-9E74-C658B1D5DA71}" destId="{F5B901AC-1C6D-4FE2-A387-8545D9A29EE1}" srcOrd="2" destOrd="0" presId="urn:microsoft.com/office/officeart/2005/8/layout/vList3#2"/>
    <dgm:cxn modelId="{6E7B8649-4828-4460-95F7-C0B24A2A6E51}" type="presParOf" srcId="{F5B901AC-1C6D-4FE2-A387-8545D9A29EE1}" destId="{40863CD6-557A-4D72-B005-3C53B7CF49E2}" srcOrd="0" destOrd="0" presId="urn:microsoft.com/office/officeart/2005/8/layout/vList3#2"/>
    <dgm:cxn modelId="{C7F0E464-40B0-4693-AB65-DBD981CDDDDD}" type="presParOf" srcId="{F5B901AC-1C6D-4FE2-A387-8545D9A29EE1}" destId="{DA433199-6F6C-44C4-9A11-5224B8FB4DF6}" srcOrd="1" destOrd="0" presId="urn:microsoft.com/office/officeart/2005/8/layout/vList3#2"/>
    <dgm:cxn modelId="{7A49AD12-FF0D-413B-B665-3DCB994B6789}" type="presParOf" srcId="{3B944B59-7A76-4B59-9E74-C658B1D5DA71}" destId="{6C4AFE72-93B9-4A0C-AA9C-A17D3FB6FF02}" srcOrd="3" destOrd="0" presId="urn:microsoft.com/office/officeart/2005/8/layout/vList3#2"/>
    <dgm:cxn modelId="{B6EA08B8-F295-41FD-85F5-C666573157B5}" type="presParOf" srcId="{3B944B59-7A76-4B59-9E74-C658B1D5DA71}" destId="{A02C0AF9-AD05-49F4-80C0-9E73F585181F}" srcOrd="4" destOrd="0" presId="urn:microsoft.com/office/officeart/2005/8/layout/vList3#2"/>
    <dgm:cxn modelId="{B24A1940-892C-4EA6-9350-DB7AB8FB1646}" type="presParOf" srcId="{A02C0AF9-AD05-49F4-80C0-9E73F585181F}" destId="{1A12478F-4224-460F-A1B3-C05D0C7B78F9}" srcOrd="0" destOrd="0" presId="urn:microsoft.com/office/officeart/2005/8/layout/vList3#2"/>
    <dgm:cxn modelId="{C8EC6CF2-0DC3-41B8-AF9D-E8129F1D53A0}" type="presParOf" srcId="{A02C0AF9-AD05-49F4-80C0-9E73F585181F}" destId="{8C64536E-1CCF-41AC-94FB-51FB0704F378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593EE-FDF9-4370-B497-83395B6D903A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0970" rIns="263144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프랑스와 대결 </a:t>
          </a:r>
          <a:endParaRPr lang="ko-KR" altLang="en-US" sz="3700" kern="1200" dirty="0"/>
        </a:p>
      </dsp:txBody>
      <dsp:txXfrm rot="10800000">
        <a:off x="1585466" y="1895"/>
        <a:ext cx="3771647" cy="1128772"/>
      </dsp:txXfrm>
    </dsp:sp>
    <dsp:sp modelId="{0D89F8B8-7DB5-4EF0-A74C-65925CA9285F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33199-6F6C-44C4-9A11-5224B8FB4DF6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0970" rIns="263144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교황 종속 </a:t>
          </a:r>
          <a:endParaRPr lang="ko-KR" altLang="en-US" sz="3700" kern="1200" dirty="0"/>
        </a:p>
      </dsp:txBody>
      <dsp:txXfrm rot="10800000">
        <a:off x="1585466" y="1467613"/>
        <a:ext cx="3771647" cy="1128772"/>
      </dsp:txXfrm>
    </dsp:sp>
    <dsp:sp modelId="{40863CD6-557A-4D72-B005-3C53B7CF49E2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4536E-1CCF-41AC-94FB-51FB0704F378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40970" rIns="263144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이슬람의 공격</a:t>
          </a:r>
          <a:endParaRPr lang="ko-KR" altLang="en-US" sz="3700" kern="1200" dirty="0"/>
        </a:p>
      </dsp:txBody>
      <dsp:txXfrm rot="10800000">
        <a:off x="1585466" y="2933332"/>
        <a:ext cx="3771647" cy="1128772"/>
      </dsp:txXfrm>
    </dsp:sp>
    <dsp:sp modelId="{1A12478F-4224-460F-A1B3-C05D0C7B78F9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94FC10-851F-416C-A039-AD2EBA4BDE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14CA639-33F7-4BA6-BA66-F1B14F00154A}" type="datetimeFigureOut">
              <a:rPr lang="ko-KR" altLang="en-US" smtClean="0"/>
              <a:pPr/>
              <a:t>2016-03-15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종교개혁시대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정치적 </a:t>
            </a:r>
            <a:r>
              <a:rPr lang="ko-KR" altLang="en-US" dirty="0" smtClean="0"/>
              <a:t>배경과 종교개혁의 발단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3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국왕주권론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8650" indent="-514350">
              <a:buAutoNum type="arabicPeriod"/>
            </a:pPr>
            <a:r>
              <a:rPr lang="ko-KR" altLang="en-US" sz="3200" dirty="0" err="1" smtClean="0"/>
              <a:t>군주권과</a:t>
            </a:r>
            <a:r>
              <a:rPr lang="ko-KR" altLang="en-US" sz="3200" dirty="0" smtClean="0"/>
              <a:t> 왕국을 일치 국가 정체성 확립</a:t>
            </a:r>
            <a:endParaRPr lang="en-US" altLang="ko-KR" sz="3200" dirty="0" smtClean="0"/>
          </a:p>
          <a:p>
            <a:pPr marL="628650" indent="-514350">
              <a:buAutoNum type="arabicPeriod"/>
            </a:pPr>
            <a:r>
              <a:rPr lang="ko-KR" altLang="en-US" sz="3200" dirty="0" smtClean="0"/>
              <a:t>국가 정체성 형성을 위한 문화 </a:t>
            </a:r>
            <a:r>
              <a:rPr lang="ko-KR" altLang="en-US" sz="3200" dirty="0" err="1" smtClean="0"/>
              <a:t>장출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– </a:t>
            </a:r>
            <a:r>
              <a:rPr lang="ko-KR" altLang="en-US" sz="3200" dirty="0" smtClean="0"/>
              <a:t>르네상스 </a:t>
            </a:r>
            <a:endParaRPr lang="en-US" altLang="ko-KR" sz="3200" dirty="0" smtClean="0"/>
          </a:p>
          <a:p>
            <a:pPr marL="628650" indent="-514350">
              <a:buNone/>
            </a:pPr>
            <a:r>
              <a:rPr lang="en-US" altLang="ko-KR" sz="3200" dirty="0" smtClean="0"/>
              <a:t>(1)   </a:t>
            </a:r>
            <a:r>
              <a:rPr lang="ko-KR" altLang="en-US" sz="3200" dirty="0" smtClean="0"/>
              <a:t>군주의 초상화 </a:t>
            </a:r>
            <a:r>
              <a:rPr lang="en-US" altLang="ko-KR" sz="3200" dirty="0" smtClean="0"/>
              <a:t>– </a:t>
            </a:r>
            <a:r>
              <a:rPr lang="ko-KR" altLang="en-US" sz="3200" dirty="0" smtClean="0"/>
              <a:t>신적 초상화내지는 역사적 인물과 동일시 </a:t>
            </a:r>
            <a:r>
              <a:rPr lang="en-US" altLang="ko-KR" sz="3200" dirty="0" smtClean="0"/>
              <a:t>– </a:t>
            </a:r>
            <a:r>
              <a:rPr lang="ko-KR" altLang="en-US" sz="3200" dirty="0" smtClean="0"/>
              <a:t>초인간적 권위 창출 </a:t>
            </a:r>
            <a:endParaRPr lang="en-US" altLang="ko-KR" sz="3200" dirty="0" smtClean="0"/>
          </a:p>
          <a:p>
            <a:pPr marL="628650" indent="-514350">
              <a:buNone/>
            </a:pPr>
            <a:r>
              <a:rPr lang="ko-KR" altLang="en-US" sz="3200" dirty="0" err="1" smtClean="0"/>
              <a:t>프랑수아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1</a:t>
            </a:r>
            <a:r>
              <a:rPr lang="ko-KR" altLang="en-US" sz="3200" dirty="0" smtClean="0"/>
              <a:t>세 </a:t>
            </a:r>
            <a:r>
              <a:rPr lang="en-US" altLang="ko-KR" sz="3200" dirty="0" smtClean="0"/>
              <a:t>– </a:t>
            </a:r>
            <a:r>
              <a:rPr lang="ko-KR" altLang="en-US" sz="3200" dirty="0" err="1" smtClean="0"/>
              <a:t>샤를마뉴와</a:t>
            </a:r>
            <a:r>
              <a:rPr lang="ko-KR" altLang="en-US" sz="3200" dirty="0" smtClean="0"/>
              <a:t> 카이사르 </a:t>
            </a:r>
            <a:endParaRPr lang="en-US" altLang="ko-KR" sz="3200" dirty="0" smtClean="0"/>
          </a:p>
          <a:p>
            <a:pPr marL="628650" indent="-514350">
              <a:buNone/>
            </a:pPr>
            <a:r>
              <a:rPr lang="ko-KR" altLang="en-US" sz="3200" dirty="0" err="1" smtClean="0"/>
              <a:t>카를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5</a:t>
            </a:r>
            <a:r>
              <a:rPr lang="ko-KR" altLang="en-US" sz="3200" dirty="0" smtClean="0"/>
              <a:t>세 </a:t>
            </a:r>
            <a:r>
              <a:rPr lang="en-US" altLang="ko-KR" sz="3200" dirty="0" smtClean="0"/>
              <a:t>– </a:t>
            </a:r>
            <a:r>
              <a:rPr lang="ko-KR" altLang="en-US" sz="3200" dirty="0" smtClean="0"/>
              <a:t>가문에 예수의 피가 흐른다</a:t>
            </a:r>
            <a:endParaRPr lang="en-US" altLang="ko-KR" sz="3200" dirty="0" smtClean="0"/>
          </a:p>
          <a:p>
            <a:pPr marL="628650" indent="-514350">
              <a:buNone/>
            </a:pPr>
            <a:r>
              <a:rPr lang="en-US" altLang="ko-KR" sz="3200" dirty="0" smtClean="0"/>
              <a:t>(2) </a:t>
            </a:r>
            <a:r>
              <a:rPr lang="ko-KR" altLang="en-US" sz="3200" dirty="0" smtClean="0"/>
              <a:t>대관축성식 </a:t>
            </a:r>
            <a:r>
              <a:rPr lang="en-US" altLang="ko-KR" sz="3200" dirty="0" smtClean="0"/>
              <a:t>– </a:t>
            </a:r>
            <a:r>
              <a:rPr lang="ko-KR" altLang="en-US" sz="3200" dirty="0" smtClean="0"/>
              <a:t>신으로 기름부음 의식  </a:t>
            </a:r>
            <a:endParaRPr lang="ko-KR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r>
              <a:rPr lang="ko-KR" altLang="en-US" dirty="0" err="1" smtClean="0"/>
              <a:t>프랑수아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세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4831595" cy="4525963"/>
          </a:xfrm>
        </p:spPr>
      </p:pic>
      <p:pic>
        <p:nvPicPr>
          <p:cNvPr id="2052" name="Picture 4" descr="http://cfile230.uf.daum.net/original/162329394F9282F30A1E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7851"/>
            <a:ext cx="8388424" cy="56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왕권과 </a:t>
            </a:r>
            <a:r>
              <a:rPr lang="ko-KR" altLang="en-US" dirty="0" err="1" smtClean="0"/>
              <a:t>교황권의</a:t>
            </a:r>
            <a:r>
              <a:rPr lang="ko-KR" altLang="en-US" dirty="0" smtClean="0"/>
              <a:t> 분리과정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ko-KR" altLang="en-US" sz="3600" dirty="0" smtClean="0"/>
              <a:t>민족성에 대한 새로운 의미 형성 </a:t>
            </a:r>
            <a:endParaRPr lang="en-US" altLang="ko-KR" sz="3600" dirty="0" smtClean="0"/>
          </a:p>
          <a:p>
            <a:pPr marL="624078" indent="-514350">
              <a:buAutoNum type="arabicPeriod"/>
            </a:pPr>
            <a:r>
              <a:rPr lang="ko-KR" altLang="en-US" sz="3600" dirty="0" smtClean="0"/>
              <a:t>도시 중산층 형성 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정치적 영향력 증가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교육과 부</a:t>
            </a:r>
            <a:r>
              <a:rPr lang="en-US" altLang="ko-KR" sz="3600" dirty="0" smtClean="0"/>
              <a:t>)</a:t>
            </a:r>
          </a:p>
          <a:p>
            <a:pPr marL="624078" indent="-514350">
              <a:buAutoNum type="arabicPeriod"/>
            </a:pPr>
            <a:r>
              <a:rPr lang="ko-KR" altLang="en-US" sz="3600" dirty="0" smtClean="0"/>
              <a:t> 법률에 대한 관심 증가 </a:t>
            </a:r>
            <a:r>
              <a:rPr lang="en-US" altLang="ko-KR" sz="3600" dirty="0" smtClean="0"/>
              <a:t>– </a:t>
            </a:r>
            <a:r>
              <a:rPr lang="ko-KR" altLang="en-US" sz="3600" dirty="0" smtClean="0"/>
              <a:t>왕권강화의 역할 </a:t>
            </a:r>
            <a:endParaRPr lang="en-US" altLang="ko-KR" sz="3600" dirty="0" smtClean="0"/>
          </a:p>
          <a:p>
            <a:pPr marL="624078" indent="-514350">
              <a:buAutoNum type="arabicPeriod"/>
            </a:pPr>
            <a:r>
              <a:rPr lang="ko-KR" altLang="en-US" sz="3600" dirty="0" smtClean="0"/>
              <a:t>교황의 권력 상실 </a:t>
            </a:r>
            <a:r>
              <a:rPr lang="en-US" altLang="ko-KR" sz="3600" dirty="0" smtClean="0"/>
              <a:t>– </a:t>
            </a:r>
            <a:r>
              <a:rPr lang="ko-KR" altLang="en-US" sz="3600" dirty="0" smtClean="0"/>
              <a:t>군대 상실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473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카를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/>
              <a:t>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cfile214.uf.daum.net/original/152D7B444D64D519208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72408" cy="45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1213854"/>
            <a:ext cx="8460940" cy="561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세기 유럽지도</a:t>
            </a:r>
            <a:endParaRPr lang="ko-KR" altLang="en-US" dirty="0"/>
          </a:p>
        </p:txBody>
      </p:sp>
      <p:pic>
        <p:nvPicPr>
          <p:cNvPr id="4100" name="Picture 4" descr="http://www.christiantoday.co.kr/files/article/db/2009/10/5/1254717002_62bf1edb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96744" cy="49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68960"/>
            <a:ext cx="850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왜 독일에서 종교개혁이 일어난 걸까</a:t>
            </a:r>
            <a:r>
              <a:rPr lang="en-US" altLang="ko-KR" sz="4000" dirty="0" smtClean="0"/>
              <a:t>?</a:t>
            </a:r>
            <a:endParaRPr lang="ko-KR" altLang="en-US" sz="4000" dirty="0"/>
          </a:p>
        </p:txBody>
      </p:sp>
      <p:sp>
        <p:nvSpPr>
          <p:cNvPr id="5" name="타원형 설명선 4"/>
          <p:cNvSpPr/>
          <p:nvPr/>
        </p:nvSpPr>
        <p:spPr>
          <a:xfrm>
            <a:off x="2339752" y="1268760"/>
            <a:ext cx="2952328" cy="1116704"/>
          </a:xfrm>
          <a:prstGeom prst="wedgeEllipseCallout">
            <a:avLst>
              <a:gd name="adj1" fmla="val -29755"/>
              <a:gd name="adj2" fmla="val 1040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막시밀리안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algn="ctr"/>
            <a:r>
              <a:rPr lang="en-US" altLang="ko-KR" sz="2400" dirty="0" smtClean="0"/>
              <a:t>1</a:t>
            </a:r>
            <a:r>
              <a:rPr lang="ko-KR" altLang="en-US" sz="2400" dirty="0" smtClean="0"/>
              <a:t>세</a:t>
            </a:r>
            <a:endParaRPr lang="ko-KR" altLang="en-US" sz="2400" dirty="0"/>
          </a:p>
        </p:txBody>
      </p:sp>
      <p:sp>
        <p:nvSpPr>
          <p:cNvPr id="7" name="타원형 설명선 6"/>
          <p:cNvSpPr/>
          <p:nvPr/>
        </p:nvSpPr>
        <p:spPr>
          <a:xfrm>
            <a:off x="5940152" y="1556792"/>
            <a:ext cx="2448272" cy="612648"/>
          </a:xfrm>
          <a:prstGeom prst="wedgeEllipseCallout">
            <a:avLst>
              <a:gd name="adj1" fmla="val -82673"/>
              <a:gd name="adj2" fmla="val 867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제국의회 </a:t>
            </a:r>
            <a:endParaRPr lang="ko-KR" altLang="en-US" dirty="0"/>
          </a:p>
        </p:txBody>
      </p:sp>
      <p:sp>
        <p:nvSpPr>
          <p:cNvPr id="8" name="설명선 1 7"/>
          <p:cNvSpPr/>
          <p:nvPr/>
        </p:nvSpPr>
        <p:spPr>
          <a:xfrm>
            <a:off x="1763688" y="4725144"/>
            <a:ext cx="2448272" cy="1044696"/>
          </a:xfrm>
          <a:prstGeom prst="borderCallout1">
            <a:avLst>
              <a:gd name="adj1" fmla="val 96"/>
              <a:gd name="adj2" fmla="val 52282"/>
              <a:gd name="adj3" fmla="val -99856"/>
              <a:gd name="adj4" fmla="val 257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교황 </a:t>
            </a:r>
            <a:endParaRPr lang="en-US" altLang="ko-KR" sz="2400" dirty="0" smtClean="0"/>
          </a:p>
          <a:p>
            <a:pPr algn="ctr"/>
            <a:r>
              <a:rPr lang="ko-KR" altLang="en-US" sz="2400" dirty="0" err="1" smtClean="0"/>
              <a:t>율리우</a:t>
            </a:r>
            <a:r>
              <a:rPr lang="ko-KR" altLang="en-US" sz="2400" dirty="0" err="1"/>
              <a:t>스</a:t>
            </a:r>
            <a:r>
              <a:rPr lang="ko-KR" altLang="en-US" sz="2400" dirty="0"/>
              <a:t>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세</a:t>
            </a:r>
            <a:r>
              <a:rPr lang="ko-KR" altLang="en-US" sz="2400" dirty="0"/>
              <a:t>와 </a:t>
            </a:r>
            <a:r>
              <a:rPr lang="ko-KR" altLang="en-US" sz="2400" dirty="0" err="1" smtClean="0"/>
              <a:t>레오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세 </a:t>
            </a:r>
            <a:endParaRPr lang="ko-KR" altLang="en-US" sz="2400" dirty="0"/>
          </a:p>
        </p:txBody>
      </p:sp>
      <p:sp>
        <p:nvSpPr>
          <p:cNvPr id="9" name="구름 모양 설명선 8"/>
          <p:cNvSpPr/>
          <p:nvPr/>
        </p:nvSpPr>
        <p:spPr>
          <a:xfrm>
            <a:off x="6660232" y="4293096"/>
            <a:ext cx="1944216" cy="1476744"/>
          </a:xfrm>
          <a:prstGeom prst="cloudCallout">
            <a:avLst>
              <a:gd name="adj1" fmla="val -92372"/>
              <a:gd name="adj2" fmla="val -70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/>
              <a:t>푸거가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3326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칼 </a:t>
            </a:r>
            <a:r>
              <a:rPr lang="en-US" altLang="ko-KR" sz="4800" dirty="0" smtClean="0"/>
              <a:t>5</a:t>
            </a:r>
            <a:r>
              <a:rPr lang="ko-KR" altLang="en-US" sz="4800" dirty="0" smtClean="0"/>
              <a:t>세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549</TotalTime>
  <Words>127</Words>
  <Application>Microsoft Office PowerPoint</Application>
  <PresentationFormat>화면 슬라이드 쇼(4:3)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근접</vt:lpstr>
      <vt:lpstr>종교개혁시대</vt:lpstr>
      <vt:lpstr>국왕주권론 </vt:lpstr>
      <vt:lpstr>프랑수아 1세 </vt:lpstr>
      <vt:lpstr> 왕권과 교황권의 분리과정 </vt:lpstr>
      <vt:lpstr>카를 5세</vt:lpstr>
      <vt:lpstr>16세기 유럽지도</vt:lpstr>
      <vt:lpstr>PowerPoint 프레젠테이션</vt:lpstr>
      <vt:lpstr>PowerPoint 프레젠테이션</vt:lpstr>
    </vt:vector>
  </TitlesOfParts>
  <Company>XP SP3 FINAL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snoopy</dc:creator>
  <cp:lastModifiedBy>Registered User</cp:lastModifiedBy>
  <cp:revision>12</cp:revision>
  <dcterms:created xsi:type="dcterms:W3CDTF">2014-03-14T12:58:25Z</dcterms:created>
  <dcterms:modified xsi:type="dcterms:W3CDTF">2016-03-15T11:30:49Z</dcterms:modified>
</cp:coreProperties>
</file>