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2" r:id="rId4"/>
    <p:sldId id="273" r:id="rId5"/>
    <p:sldId id="274" r:id="rId6"/>
    <p:sldId id="277" r:id="rId7"/>
    <p:sldId id="272" r:id="rId8"/>
    <p:sldId id="275" r:id="rId9"/>
    <p:sldId id="276" r:id="rId10"/>
    <p:sldId id="282" r:id="rId11"/>
    <p:sldId id="283" r:id="rId12"/>
    <p:sldId id="278" r:id="rId13"/>
    <p:sldId id="269" r:id="rId14"/>
    <p:sldId id="265" r:id="rId15"/>
    <p:sldId id="271" r:id="rId16"/>
    <p:sldId id="259" r:id="rId17"/>
    <p:sldId id="279" r:id="rId18"/>
    <p:sldId id="260" r:id="rId19"/>
    <p:sldId id="263" r:id="rId20"/>
    <p:sldId id="266" r:id="rId21"/>
    <p:sldId id="280" r:id="rId22"/>
    <p:sldId id="281" r:id="rId23"/>
    <p:sldId id="268" r:id="rId24"/>
    <p:sldId id="26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30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DD71A0-959C-44F1-8C74-86F27D6D920A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21C063D3-4A81-49C0-89EB-D4312867DC9E}">
      <dgm:prSet phldrT="[텍스트]"/>
      <dgm:spPr/>
      <dgm:t>
        <a:bodyPr/>
        <a:lstStyle/>
        <a:p>
          <a:pPr latinLnBrk="1"/>
          <a:r>
            <a:rPr lang="ko-KR" altLang="en-US" dirty="0" smtClean="0"/>
            <a:t>프랑스와 대결 </a:t>
          </a:r>
          <a:endParaRPr lang="ko-KR" altLang="en-US" dirty="0"/>
        </a:p>
      </dgm:t>
    </dgm:pt>
    <dgm:pt modelId="{17D30B53-CE4F-4EB2-AAE4-AE619499BA10}" type="parTrans" cxnId="{79200368-6E3D-4BB0-BFE5-8D5268E18C96}">
      <dgm:prSet/>
      <dgm:spPr/>
      <dgm:t>
        <a:bodyPr/>
        <a:lstStyle/>
        <a:p>
          <a:pPr latinLnBrk="1"/>
          <a:endParaRPr lang="ko-KR" altLang="en-US"/>
        </a:p>
      </dgm:t>
    </dgm:pt>
    <dgm:pt modelId="{D723E633-9CBC-4B35-8837-D63AA27BE9E5}" type="sibTrans" cxnId="{79200368-6E3D-4BB0-BFE5-8D5268E18C96}">
      <dgm:prSet/>
      <dgm:spPr/>
      <dgm:t>
        <a:bodyPr/>
        <a:lstStyle/>
        <a:p>
          <a:pPr latinLnBrk="1"/>
          <a:endParaRPr lang="ko-KR" altLang="en-US"/>
        </a:p>
      </dgm:t>
    </dgm:pt>
    <dgm:pt modelId="{9ADCB460-3C0D-462B-BCFC-8D842702D88D}">
      <dgm:prSet phldrT="[텍스트]"/>
      <dgm:spPr/>
      <dgm:t>
        <a:bodyPr/>
        <a:lstStyle/>
        <a:p>
          <a:pPr latinLnBrk="1"/>
          <a:r>
            <a:rPr lang="ko-KR" altLang="en-US" dirty="0" smtClean="0"/>
            <a:t>교황 종속 </a:t>
          </a:r>
          <a:endParaRPr lang="ko-KR" altLang="en-US" dirty="0"/>
        </a:p>
      </dgm:t>
    </dgm:pt>
    <dgm:pt modelId="{14D122D5-5850-4029-90FF-A770F183475B}" type="parTrans" cxnId="{D9C27C8B-6A84-482E-89D6-9D37297EC21D}">
      <dgm:prSet/>
      <dgm:spPr/>
      <dgm:t>
        <a:bodyPr/>
        <a:lstStyle/>
        <a:p>
          <a:pPr latinLnBrk="1"/>
          <a:endParaRPr lang="ko-KR" altLang="en-US"/>
        </a:p>
      </dgm:t>
    </dgm:pt>
    <dgm:pt modelId="{0DF69536-F370-4E59-B616-AF366F500A89}" type="sibTrans" cxnId="{D9C27C8B-6A84-482E-89D6-9D37297EC21D}">
      <dgm:prSet/>
      <dgm:spPr/>
      <dgm:t>
        <a:bodyPr/>
        <a:lstStyle/>
        <a:p>
          <a:pPr latinLnBrk="1"/>
          <a:endParaRPr lang="ko-KR" altLang="en-US"/>
        </a:p>
      </dgm:t>
    </dgm:pt>
    <dgm:pt modelId="{6DCEF792-BBEB-4C34-BBF3-CD515C847B39}">
      <dgm:prSet phldrT="[텍스트]"/>
      <dgm:spPr/>
      <dgm:t>
        <a:bodyPr/>
        <a:lstStyle/>
        <a:p>
          <a:pPr latinLnBrk="1"/>
          <a:r>
            <a:rPr lang="ko-KR" altLang="en-US" dirty="0" smtClean="0"/>
            <a:t>이슬람의 공격</a:t>
          </a:r>
          <a:endParaRPr lang="ko-KR" altLang="en-US" dirty="0"/>
        </a:p>
      </dgm:t>
    </dgm:pt>
    <dgm:pt modelId="{4AB79326-5B04-4052-9DE8-D3C96A7A7CAC}" type="parTrans" cxnId="{C2D91592-6BC6-4447-90D2-B300F4F544FB}">
      <dgm:prSet/>
      <dgm:spPr/>
      <dgm:t>
        <a:bodyPr/>
        <a:lstStyle/>
        <a:p>
          <a:pPr latinLnBrk="1"/>
          <a:endParaRPr lang="ko-KR" altLang="en-US"/>
        </a:p>
      </dgm:t>
    </dgm:pt>
    <dgm:pt modelId="{FB9238DC-E691-4BF4-B797-449CB11A559F}" type="sibTrans" cxnId="{C2D91592-6BC6-4447-90D2-B300F4F544FB}">
      <dgm:prSet/>
      <dgm:spPr/>
      <dgm:t>
        <a:bodyPr/>
        <a:lstStyle/>
        <a:p>
          <a:pPr latinLnBrk="1"/>
          <a:endParaRPr lang="ko-KR" altLang="en-US"/>
        </a:p>
      </dgm:t>
    </dgm:pt>
    <dgm:pt modelId="{3B944B59-7A76-4B59-9E74-C658B1D5DA71}" type="pres">
      <dgm:prSet presAssocID="{C5DD71A0-959C-44F1-8C74-86F27D6D920A}" presName="linearFlow" presStyleCnt="0">
        <dgm:presLayoutVars>
          <dgm:dir/>
          <dgm:resizeHandles val="exact"/>
        </dgm:presLayoutVars>
      </dgm:prSet>
      <dgm:spPr/>
    </dgm:pt>
    <dgm:pt modelId="{0F4D9845-9205-457E-A84F-D826E81D812E}" type="pres">
      <dgm:prSet presAssocID="{21C063D3-4A81-49C0-89EB-D4312867DC9E}" presName="composite" presStyleCnt="0"/>
      <dgm:spPr/>
    </dgm:pt>
    <dgm:pt modelId="{0D89F8B8-7DB5-4EF0-A74C-65925CA9285F}" type="pres">
      <dgm:prSet presAssocID="{21C063D3-4A81-49C0-89EB-D4312867DC9E}" presName="imgShp" presStyleLbl="fgImgPlace1" presStyleIdx="0" presStyleCnt="3"/>
      <dgm:spPr/>
    </dgm:pt>
    <dgm:pt modelId="{8A6593EE-FDF9-4370-B497-83395B6D903A}" type="pres">
      <dgm:prSet presAssocID="{21C063D3-4A81-49C0-89EB-D4312867DC9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BE202D-1047-4A32-97A9-9DEE3D2A7947}" type="pres">
      <dgm:prSet presAssocID="{D723E633-9CBC-4B35-8837-D63AA27BE9E5}" presName="spacing" presStyleCnt="0"/>
      <dgm:spPr/>
    </dgm:pt>
    <dgm:pt modelId="{F5B901AC-1C6D-4FE2-A387-8545D9A29EE1}" type="pres">
      <dgm:prSet presAssocID="{9ADCB460-3C0D-462B-BCFC-8D842702D88D}" presName="composite" presStyleCnt="0"/>
      <dgm:spPr/>
    </dgm:pt>
    <dgm:pt modelId="{40863CD6-557A-4D72-B005-3C53B7CF49E2}" type="pres">
      <dgm:prSet presAssocID="{9ADCB460-3C0D-462B-BCFC-8D842702D88D}" presName="imgShp" presStyleLbl="fgImgPlace1" presStyleIdx="1" presStyleCnt="3"/>
      <dgm:spPr/>
    </dgm:pt>
    <dgm:pt modelId="{DA433199-6F6C-44C4-9A11-5224B8FB4DF6}" type="pres">
      <dgm:prSet presAssocID="{9ADCB460-3C0D-462B-BCFC-8D842702D88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C4AFE72-93B9-4A0C-AA9C-A17D3FB6FF02}" type="pres">
      <dgm:prSet presAssocID="{0DF69536-F370-4E59-B616-AF366F500A89}" presName="spacing" presStyleCnt="0"/>
      <dgm:spPr/>
    </dgm:pt>
    <dgm:pt modelId="{A02C0AF9-AD05-49F4-80C0-9E73F585181F}" type="pres">
      <dgm:prSet presAssocID="{6DCEF792-BBEB-4C34-BBF3-CD515C847B39}" presName="composite" presStyleCnt="0"/>
      <dgm:spPr/>
    </dgm:pt>
    <dgm:pt modelId="{1A12478F-4224-460F-A1B3-C05D0C7B78F9}" type="pres">
      <dgm:prSet presAssocID="{6DCEF792-BBEB-4C34-BBF3-CD515C847B39}" presName="imgShp" presStyleLbl="fgImgPlace1" presStyleIdx="2" presStyleCnt="3"/>
      <dgm:spPr/>
    </dgm:pt>
    <dgm:pt modelId="{8C64536E-1CCF-41AC-94FB-51FB0704F378}" type="pres">
      <dgm:prSet presAssocID="{6DCEF792-BBEB-4C34-BBF3-CD515C847B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9200368-6E3D-4BB0-BFE5-8D5268E18C96}" srcId="{C5DD71A0-959C-44F1-8C74-86F27D6D920A}" destId="{21C063D3-4A81-49C0-89EB-D4312867DC9E}" srcOrd="0" destOrd="0" parTransId="{17D30B53-CE4F-4EB2-AAE4-AE619499BA10}" sibTransId="{D723E633-9CBC-4B35-8837-D63AA27BE9E5}"/>
    <dgm:cxn modelId="{9C1ADBAC-71BD-4901-877B-0ECBFB54C67F}" type="presOf" srcId="{21C063D3-4A81-49C0-89EB-D4312867DC9E}" destId="{8A6593EE-FDF9-4370-B497-83395B6D903A}" srcOrd="0" destOrd="0" presId="urn:microsoft.com/office/officeart/2005/8/layout/vList3#1"/>
    <dgm:cxn modelId="{67E2BC85-A872-4A96-A023-B80779F56F21}" type="presOf" srcId="{6DCEF792-BBEB-4C34-BBF3-CD515C847B39}" destId="{8C64536E-1CCF-41AC-94FB-51FB0704F378}" srcOrd="0" destOrd="0" presId="urn:microsoft.com/office/officeart/2005/8/layout/vList3#1"/>
    <dgm:cxn modelId="{FC5320D7-6CE9-4D75-8A9F-9B2219C416A9}" type="presOf" srcId="{9ADCB460-3C0D-462B-BCFC-8D842702D88D}" destId="{DA433199-6F6C-44C4-9A11-5224B8FB4DF6}" srcOrd="0" destOrd="0" presId="urn:microsoft.com/office/officeart/2005/8/layout/vList3#1"/>
    <dgm:cxn modelId="{D9C27C8B-6A84-482E-89D6-9D37297EC21D}" srcId="{C5DD71A0-959C-44F1-8C74-86F27D6D920A}" destId="{9ADCB460-3C0D-462B-BCFC-8D842702D88D}" srcOrd="1" destOrd="0" parTransId="{14D122D5-5850-4029-90FF-A770F183475B}" sibTransId="{0DF69536-F370-4E59-B616-AF366F500A89}"/>
    <dgm:cxn modelId="{C2D91592-6BC6-4447-90D2-B300F4F544FB}" srcId="{C5DD71A0-959C-44F1-8C74-86F27D6D920A}" destId="{6DCEF792-BBEB-4C34-BBF3-CD515C847B39}" srcOrd="2" destOrd="0" parTransId="{4AB79326-5B04-4052-9DE8-D3C96A7A7CAC}" sibTransId="{FB9238DC-E691-4BF4-B797-449CB11A559F}"/>
    <dgm:cxn modelId="{81BD0FC5-C72D-4DD0-B4D9-E7FF56B78C01}" type="presOf" srcId="{C5DD71A0-959C-44F1-8C74-86F27D6D920A}" destId="{3B944B59-7A76-4B59-9E74-C658B1D5DA71}" srcOrd="0" destOrd="0" presId="urn:microsoft.com/office/officeart/2005/8/layout/vList3#1"/>
    <dgm:cxn modelId="{D3094A13-8506-4156-A40E-4D1F6A31159A}" type="presParOf" srcId="{3B944B59-7A76-4B59-9E74-C658B1D5DA71}" destId="{0F4D9845-9205-457E-A84F-D826E81D812E}" srcOrd="0" destOrd="0" presId="urn:microsoft.com/office/officeart/2005/8/layout/vList3#1"/>
    <dgm:cxn modelId="{6DE826F6-0FF9-4172-93D8-672D1B67BA6C}" type="presParOf" srcId="{0F4D9845-9205-457E-A84F-D826E81D812E}" destId="{0D89F8B8-7DB5-4EF0-A74C-65925CA9285F}" srcOrd="0" destOrd="0" presId="urn:microsoft.com/office/officeart/2005/8/layout/vList3#1"/>
    <dgm:cxn modelId="{89A8D02E-F0C0-4E09-8485-957769978EF8}" type="presParOf" srcId="{0F4D9845-9205-457E-A84F-D826E81D812E}" destId="{8A6593EE-FDF9-4370-B497-83395B6D903A}" srcOrd="1" destOrd="0" presId="urn:microsoft.com/office/officeart/2005/8/layout/vList3#1"/>
    <dgm:cxn modelId="{99733F18-20AB-4C9F-92E4-D5C0BAB99C31}" type="presParOf" srcId="{3B944B59-7A76-4B59-9E74-C658B1D5DA71}" destId="{B3BE202D-1047-4A32-97A9-9DEE3D2A7947}" srcOrd="1" destOrd="0" presId="urn:microsoft.com/office/officeart/2005/8/layout/vList3#1"/>
    <dgm:cxn modelId="{7994A318-A436-4154-AE12-05882B2CC864}" type="presParOf" srcId="{3B944B59-7A76-4B59-9E74-C658B1D5DA71}" destId="{F5B901AC-1C6D-4FE2-A387-8545D9A29EE1}" srcOrd="2" destOrd="0" presId="urn:microsoft.com/office/officeart/2005/8/layout/vList3#1"/>
    <dgm:cxn modelId="{FFA1D58C-078D-4060-9F35-BDBCAA42E77E}" type="presParOf" srcId="{F5B901AC-1C6D-4FE2-A387-8545D9A29EE1}" destId="{40863CD6-557A-4D72-B005-3C53B7CF49E2}" srcOrd="0" destOrd="0" presId="urn:microsoft.com/office/officeart/2005/8/layout/vList3#1"/>
    <dgm:cxn modelId="{3C76106F-78EE-430D-A1BE-EF76A96C49B1}" type="presParOf" srcId="{F5B901AC-1C6D-4FE2-A387-8545D9A29EE1}" destId="{DA433199-6F6C-44C4-9A11-5224B8FB4DF6}" srcOrd="1" destOrd="0" presId="urn:microsoft.com/office/officeart/2005/8/layout/vList3#1"/>
    <dgm:cxn modelId="{2F15CC56-18E8-48DD-A74E-94FCAADE6BAB}" type="presParOf" srcId="{3B944B59-7A76-4B59-9E74-C658B1D5DA71}" destId="{6C4AFE72-93B9-4A0C-AA9C-A17D3FB6FF02}" srcOrd="3" destOrd="0" presId="urn:microsoft.com/office/officeart/2005/8/layout/vList3#1"/>
    <dgm:cxn modelId="{A610A4C7-5428-47B1-BF27-8275B293D45C}" type="presParOf" srcId="{3B944B59-7A76-4B59-9E74-C658B1D5DA71}" destId="{A02C0AF9-AD05-49F4-80C0-9E73F585181F}" srcOrd="4" destOrd="0" presId="urn:microsoft.com/office/officeart/2005/8/layout/vList3#1"/>
    <dgm:cxn modelId="{7E718154-655B-41D9-91AC-3CBE1E249815}" type="presParOf" srcId="{A02C0AF9-AD05-49F4-80C0-9E73F585181F}" destId="{1A12478F-4224-460F-A1B3-C05D0C7B78F9}" srcOrd="0" destOrd="0" presId="urn:microsoft.com/office/officeart/2005/8/layout/vList3#1"/>
    <dgm:cxn modelId="{EED1C20C-BAEA-4957-B9C8-32613ED863D3}" type="presParOf" srcId="{A02C0AF9-AD05-49F4-80C0-9E73F585181F}" destId="{8C64536E-1CCF-41AC-94FB-51FB0704F37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514DFD-DA61-41D4-AD12-75693EBE514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D702D33-F5AA-4B02-8F93-623814C94E65}">
      <dgm:prSet phldrT="[텍스트]" phldr="1"/>
      <dgm:spPr/>
      <dgm:t>
        <a:bodyPr/>
        <a:lstStyle/>
        <a:p>
          <a:pPr latinLnBrk="1"/>
          <a:endParaRPr lang="ko-KR" altLang="en-US"/>
        </a:p>
      </dgm:t>
    </dgm:pt>
    <dgm:pt modelId="{1207BF87-7050-4E7C-A9E9-73BA6D2FCACB}" type="parTrans" cxnId="{44E5DCEA-0F37-44FC-9D76-D8E3D4C3A1E0}">
      <dgm:prSet/>
      <dgm:spPr/>
      <dgm:t>
        <a:bodyPr/>
        <a:lstStyle/>
        <a:p>
          <a:pPr latinLnBrk="1"/>
          <a:endParaRPr lang="ko-KR" altLang="en-US"/>
        </a:p>
      </dgm:t>
    </dgm:pt>
    <dgm:pt modelId="{A6760734-AF16-4A02-AEA5-0AC31DAE9889}" type="sibTrans" cxnId="{44E5DCEA-0F37-44FC-9D76-D8E3D4C3A1E0}">
      <dgm:prSet/>
      <dgm:spPr/>
      <dgm:t>
        <a:bodyPr/>
        <a:lstStyle/>
        <a:p>
          <a:pPr latinLnBrk="1"/>
          <a:endParaRPr lang="ko-KR" altLang="en-US"/>
        </a:p>
      </dgm:t>
    </dgm:pt>
    <dgm:pt modelId="{BABDF50A-BDCC-423C-9A9C-75EFAB7ADDDF}">
      <dgm:prSet phldrT="[텍스트]"/>
      <dgm:spPr/>
      <dgm:t>
        <a:bodyPr/>
        <a:lstStyle/>
        <a:p>
          <a:pPr latinLnBrk="1"/>
          <a:r>
            <a:rPr lang="ko-KR" altLang="en-US" dirty="0" smtClean="0"/>
            <a:t>교황  </a:t>
          </a:r>
          <a:r>
            <a:rPr lang="ko-KR" altLang="en-US" dirty="0" err="1" smtClean="0"/>
            <a:t>율리우스</a:t>
          </a:r>
          <a:r>
            <a:rPr lang="ko-KR" altLang="en-US" dirty="0" smtClean="0"/>
            <a:t> </a:t>
          </a:r>
          <a:r>
            <a:rPr lang="en-US" altLang="ko-KR" dirty="0" smtClean="0"/>
            <a:t>2</a:t>
          </a:r>
          <a:r>
            <a:rPr lang="ko-KR" altLang="en-US" dirty="0" smtClean="0"/>
            <a:t>세 </a:t>
          </a:r>
          <a:r>
            <a:rPr lang="en-US" dirty="0" smtClean="0"/>
            <a:t>(1503-1513)</a:t>
          </a:r>
          <a:endParaRPr lang="ko-KR" altLang="en-US" dirty="0"/>
        </a:p>
      </dgm:t>
    </dgm:pt>
    <dgm:pt modelId="{C3351BA4-2FF4-44BB-B532-4DA38D4C3726}" type="parTrans" cxnId="{73EDA278-C707-46CB-9DA2-BA88F31E94B4}">
      <dgm:prSet/>
      <dgm:spPr/>
      <dgm:t>
        <a:bodyPr/>
        <a:lstStyle/>
        <a:p>
          <a:pPr latinLnBrk="1"/>
          <a:endParaRPr lang="ko-KR" altLang="en-US"/>
        </a:p>
      </dgm:t>
    </dgm:pt>
    <dgm:pt modelId="{FF3265A7-A588-4301-8B54-B48D34244B60}" type="sibTrans" cxnId="{73EDA278-C707-46CB-9DA2-BA88F31E94B4}">
      <dgm:prSet/>
      <dgm:spPr/>
      <dgm:t>
        <a:bodyPr/>
        <a:lstStyle/>
        <a:p>
          <a:pPr latinLnBrk="1"/>
          <a:endParaRPr lang="ko-KR" altLang="en-US"/>
        </a:p>
      </dgm:t>
    </dgm:pt>
    <dgm:pt modelId="{E2988D46-4B5C-4D2A-AA84-984B98980D2F}">
      <dgm:prSet phldrT="[텍스트]"/>
      <dgm:spPr/>
      <dgm:t>
        <a:bodyPr/>
        <a:lstStyle/>
        <a:p>
          <a:pPr latinLnBrk="1"/>
          <a:r>
            <a:rPr lang="ko-KR" altLang="en-US" dirty="0" smtClean="0"/>
            <a:t>하늘이 ‘내쫓아버린 자’</a:t>
          </a:r>
          <a:r>
            <a:rPr lang="en-US" altLang="ko-KR" dirty="0" smtClean="0"/>
            <a:t>, </a:t>
          </a:r>
          <a:r>
            <a:rPr lang="ko-KR" altLang="en-US" dirty="0" smtClean="0"/>
            <a:t>‘피를 </a:t>
          </a:r>
          <a:r>
            <a:rPr lang="ko-KR" altLang="en-US" dirty="0" err="1" smtClean="0"/>
            <a:t>퍼마시는</a:t>
          </a:r>
          <a:r>
            <a:rPr lang="ko-KR" altLang="en-US" dirty="0" smtClean="0"/>
            <a:t> 자’</a:t>
          </a:r>
          <a:endParaRPr lang="ko-KR" altLang="en-US" dirty="0"/>
        </a:p>
      </dgm:t>
    </dgm:pt>
    <dgm:pt modelId="{57147713-78AF-4D96-91B4-2D01FD93FEBC}" type="parTrans" cxnId="{6A4B1E54-8878-4170-9835-99A03ACBC12A}">
      <dgm:prSet/>
      <dgm:spPr/>
      <dgm:t>
        <a:bodyPr/>
        <a:lstStyle/>
        <a:p>
          <a:pPr latinLnBrk="1"/>
          <a:endParaRPr lang="ko-KR" altLang="en-US"/>
        </a:p>
      </dgm:t>
    </dgm:pt>
    <dgm:pt modelId="{1D34335E-BAB3-4D5D-9641-C6B2E1D6FA8D}" type="sibTrans" cxnId="{6A4B1E54-8878-4170-9835-99A03ACBC12A}">
      <dgm:prSet/>
      <dgm:spPr/>
      <dgm:t>
        <a:bodyPr/>
        <a:lstStyle/>
        <a:p>
          <a:pPr latinLnBrk="1"/>
          <a:endParaRPr lang="ko-KR" altLang="en-US"/>
        </a:p>
      </dgm:t>
    </dgm:pt>
    <dgm:pt modelId="{FDEFB208-4B4F-4E79-BEC6-290CBC8757D1}">
      <dgm:prSet phldrT="[텍스트]" phldr="1"/>
      <dgm:spPr/>
      <dgm:t>
        <a:bodyPr/>
        <a:lstStyle/>
        <a:p>
          <a:pPr latinLnBrk="1"/>
          <a:endParaRPr lang="ko-KR" altLang="en-US"/>
        </a:p>
      </dgm:t>
    </dgm:pt>
    <dgm:pt modelId="{BC66DA5C-CF3D-42BF-8506-0E61851B017A}" type="parTrans" cxnId="{4DD751C0-E493-49CE-816C-4F8964137DC7}">
      <dgm:prSet/>
      <dgm:spPr/>
      <dgm:t>
        <a:bodyPr/>
        <a:lstStyle/>
        <a:p>
          <a:pPr latinLnBrk="1"/>
          <a:endParaRPr lang="ko-KR" altLang="en-US"/>
        </a:p>
      </dgm:t>
    </dgm:pt>
    <dgm:pt modelId="{F48EF499-32D2-454F-9226-83AE2871132E}" type="sibTrans" cxnId="{4DD751C0-E493-49CE-816C-4F8964137DC7}">
      <dgm:prSet/>
      <dgm:spPr/>
      <dgm:t>
        <a:bodyPr/>
        <a:lstStyle/>
        <a:p>
          <a:pPr latinLnBrk="1"/>
          <a:endParaRPr lang="ko-KR" altLang="en-US"/>
        </a:p>
      </dgm:t>
    </dgm:pt>
    <dgm:pt modelId="{0A7313BD-111E-4D54-AAD0-5001C4A593DD}">
      <dgm:prSet phldrT="[텍스트]"/>
      <dgm:spPr/>
      <dgm:t>
        <a:bodyPr/>
        <a:lstStyle/>
        <a:p>
          <a:pPr latinLnBrk="1"/>
          <a:r>
            <a:rPr lang="ko-KR" altLang="en-US" dirty="0" smtClean="0"/>
            <a:t>교황 </a:t>
          </a:r>
          <a:r>
            <a:rPr lang="ko-KR" altLang="en-US" dirty="0" err="1" smtClean="0"/>
            <a:t>레오</a:t>
          </a:r>
          <a:r>
            <a:rPr lang="ko-KR" altLang="en-US" dirty="0" smtClean="0"/>
            <a:t> </a:t>
          </a:r>
          <a:r>
            <a:rPr lang="en-US" altLang="ko-KR" dirty="0" smtClean="0"/>
            <a:t>10</a:t>
          </a:r>
          <a:r>
            <a:rPr lang="ko-KR" altLang="en-US" dirty="0" smtClean="0"/>
            <a:t>세 </a:t>
          </a:r>
          <a:r>
            <a:rPr lang="en-US" altLang="ko-KR" dirty="0" smtClean="0"/>
            <a:t>(1513-1521) </a:t>
          </a:r>
          <a:endParaRPr lang="ko-KR" altLang="en-US" dirty="0"/>
        </a:p>
      </dgm:t>
    </dgm:pt>
    <dgm:pt modelId="{B33291F0-A2D0-4F84-A375-F6FC956A5509}" type="parTrans" cxnId="{345CA633-E3FC-4D6E-B603-0A29683F1047}">
      <dgm:prSet/>
      <dgm:spPr/>
      <dgm:t>
        <a:bodyPr/>
        <a:lstStyle/>
        <a:p>
          <a:pPr latinLnBrk="1"/>
          <a:endParaRPr lang="ko-KR" altLang="en-US"/>
        </a:p>
      </dgm:t>
    </dgm:pt>
    <dgm:pt modelId="{1104E53E-8A2D-4E36-BC9A-D3135D36B4A1}" type="sibTrans" cxnId="{345CA633-E3FC-4D6E-B603-0A29683F1047}">
      <dgm:prSet/>
      <dgm:spPr/>
      <dgm:t>
        <a:bodyPr/>
        <a:lstStyle/>
        <a:p>
          <a:pPr latinLnBrk="1"/>
          <a:endParaRPr lang="ko-KR" altLang="en-US"/>
        </a:p>
      </dgm:t>
    </dgm:pt>
    <dgm:pt modelId="{3090FF17-3F54-43C1-B90D-D06FE92F9BDB}">
      <dgm:prSet phldrT="[텍스트]"/>
      <dgm:spPr/>
      <dgm:t>
        <a:bodyPr/>
        <a:lstStyle/>
        <a:p>
          <a:pPr latinLnBrk="1"/>
          <a:r>
            <a:rPr lang="ko-KR" altLang="en-US" dirty="0" smtClean="0"/>
            <a:t>베드로 성경 개축을 위한 자금 조달 </a:t>
          </a:r>
          <a:endParaRPr lang="ko-KR" altLang="en-US" dirty="0"/>
        </a:p>
      </dgm:t>
    </dgm:pt>
    <dgm:pt modelId="{F42DF763-8327-4E73-A16F-F81BC36FB7CF}" type="parTrans" cxnId="{5CED542B-736A-4769-9C77-8BFB0600991A}">
      <dgm:prSet/>
      <dgm:spPr/>
      <dgm:t>
        <a:bodyPr/>
        <a:lstStyle/>
        <a:p>
          <a:pPr latinLnBrk="1"/>
          <a:endParaRPr lang="ko-KR" altLang="en-US"/>
        </a:p>
      </dgm:t>
    </dgm:pt>
    <dgm:pt modelId="{8E808959-EB80-44C8-9352-D7FCA037185F}" type="sibTrans" cxnId="{5CED542B-736A-4769-9C77-8BFB0600991A}">
      <dgm:prSet/>
      <dgm:spPr/>
      <dgm:t>
        <a:bodyPr/>
        <a:lstStyle/>
        <a:p>
          <a:pPr latinLnBrk="1"/>
          <a:endParaRPr lang="ko-KR" altLang="en-US"/>
        </a:p>
      </dgm:t>
    </dgm:pt>
    <dgm:pt modelId="{B37E6159-A540-4BB7-94C6-A1309127BD2E}" type="pres">
      <dgm:prSet presAssocID="{99514DFD-DA61-41D4-AD12-75693EBE514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4A750F8-F582-4F63-9B78-2D1151191FAF}" type="pres">
      <dgm:prSet presAssocID="{6D702D33-F5AA-4B02-8F93-623814C94E65}" presName="composite" presStyleCnt="0"/>
      <dgm:spPr/>
    </dgm:pt>
    <dgm:pt modelId="{EA045F05-615B-4B6E-A224-4B4ACB94E97B}" type="pres">
      <dgm:prSet presAssocID="{6D702D33-F5AA-4B02-8F93-623814C94E65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33C0F4-A349-4ACF-98E8-1486CE1DEF6C}" type="pres">
      <dgm:prSet presAssocID="{6D702D33-F5AA-4B02-8F93-623814C94E65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1E08A2A-3685-4BCD-B2C9-7BA6C86E8F54}" type="pres">
      <dgm:prSet presAssocID="{A6760734-AF16-4A02-AEA5-0AC31DAE9889}" presName="sp" presStyleCnt="0"/>
      <dgm:spPr/>
    </dgm:pt>
    <dgm:pt modelId="{5824D610-DDC2-4038-BB75-1C9EB31A5273}" type="pres">
      <dgm:prSet presAssocID="{FDEFB208-4B4F-4E79-BEC6-290CBC8757D1}" presName="composite" presStyleCnt="0"/>
      <dgm:spPr/>
    </dgm:pt>
    <dgm:pt modelId="{76BE0776-4364-4E91-A455-70CC20C69659}" type="pres">
      <dgm:prSet presAssocID="{FDEFB208-4B4F-4E79-BEC6-290CBC8757D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026530-207C-499F-B824-60F4396C8AFD}" type="pres">
      <dgm:prSet presAssocID="{FDEFB208-4B4F-4E79-BEC6-290CBC8757D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CED542B-736A-4769-9C77-8BFB0600991A}" srcId="{FDEFB208-4B4F-4E79-BEC6-290CBC8757D1}" destId="{3090FF17-3F54-43C1-B90D-D06FE92F9BDB}" srcOrd="1" destOrd="0" parTransId="{F42DF763-8327-4E73-A16F-F81BC36FB7CF}" sibTransId="{8E808959-EB80-44C8-9352-D7FCA037185F}"/>
    <dgm:cxn modelId="{218FB361-A8AA-4A27-9D7B-FD52D85D607F}" type="presOf" srcId="{6D702D33-F5AA-4B02-8F93-623814C94E65}" destId="{EA045F05-615B-4B6E-A224-4B4ACB94E97B}" srcOrd="0" destOrd="0" presId="urn:microsoft.com/office/officeart/2005/8/layout/chevron2"/>
    <dgm:cxn modelId="{EA424D5B-54E2-4448-9E60-C46E1E9E6E6F}" type="presOf" srcId="{99514DFD-DA61-41D4-AD12-75693EBE5149}" destId="{B37E6159-A540-4BB7-94C6-A1309127BD2E}" srcOrd="0" destOrd="0" presId="urn:microsoft.com/office/officeart/2005/8/layout/chevron2"/>
    <dgm:cxn modelId="{345CA633-E3FC-4D6E-B603-0A29683F1047}" srcId="{FDEFB208-4B4F-4E79-BEC6-290CBC8757D1}" destId="{0A7313BD-111E-4D54-AAD0-5001C4A593DD}" srcOrd="0" destOrd="0" parTransId="{B33291F0-A2D0-4F84-A375-F6FC956A5509}" sibTransId="{1104E53E-8A2D-4E36-BC9A-D3135D36B4A1}"/>
    <dgm:cxn modelId="{4DD751C0-E493-49CE-816C-4F8964137DC7}" srcId="{99514DFD-DA61-41D4-AD12-75693EBE5149}" destId="{FDEFB208-4B4F-4E79-BEC6-290CBC8757D1}" srcOrd="1" destOrd="0" parTransId="{BC66DA5C-CF3D-42BF-8506-0E61851B017A}" sibTransId="{F48EF499-32D2-454F-9226-83AE2871132E}"/>
    <dgm:cxn modelId="{66E47C27-B540-46DA-9EE4-6BF263909B2F}" type="presOf" srcId="{FDEFB208-4B4F-4E79-BEC6-290CBC8757D1}" destId="{76BE0776-4364-4E91-A455-70CC20C69659}" srcOrd="0" destOrd="0" presId="urn:microsoft.com/office/officeart/2005/8/layout/chevron2"/>
    <dgm:cxn modelId="{9071A647-022A-405A-A190-12524B9258A2}" type="presOf" srcId="{BABDF50A-BDCC-423C-9A9C-75EFAB7ADDDF}" destId="{9633C0F4-A349-4ACF-98E8-1486CE1DEF6C}" srcOrd="0" destOrd="0" presId="urn:microsoft.com/office/officeart/2005/8/layout/chevron2"/>
    <dgm:cxn modelId="{63F41ECF-85DE-4767-9F36-4D3DAEA2AA0D}" type="presOf" srcId="{E2988D46-4B5C-4D2A-AA84-984B98980D2F}" destId="{9633C0F4-A349-4ACF-98E8-1486CE1DEF6C}" srcOrd="0" destOrd="1" presId="urn:microsoft.com/office/officeart/2005/8/layout/chevron2"/>
    <dgm:cxn modelId="{6A4B1E54-8878-4170-9835-99A03ACBC12A}" srcId="{6D702D33-F5AA-4B02-8F93-623814C94E65}" destId="{E2988D46-4B5C-4D2A-AA84-984B98980D2F}" srcOrd="1" destOrd="0" parTransId="{57147713-78AF-4D96-91B4-2D01FD93FEBC}" sibTransId="{1D34335E-BAB3-4D5D-9641-C6B2E1D6FA8D}"/>
    <dgm:cxn modelId="{44E5DCEA-0F37-44FC-9D76-D8E3D4C3A1E0}" srcId="{99514DFD-DA61-41D4-AD12-75693EBE5149}" destId="{6D702D33-F5AA-4B02-8F93-623814C94E65}" srcOrd="0" destOrd="0" parTransId="{1207BF87-7050-4E7C-A9E9-73BA6D2FCACB}" sibTransId="{A6760734-AF16-4A02-AEA5-0AC31DAE9889}"/>
    <dgm:cxn modelId="{C835C0AF-9F6E-4781-9E18-205AF37F178F}" type="presOf" srcId="{0A7313BD-111E-4D54-AAD0-5001C4A593DD}" destId="{FD026530-207C-499F-B824-60F4396C8AFD}" srcOrd="0" destOrd="0" presId="urn:microsoft.com/office/officeart/2005/8/layout/chevron2"/>
    <dgm:cxn modelId="{73EDA278-C707-46CB-9DA2-BA88F31E94B4}" srcId="{6D702D33-F5AA-4B02-8F93-623814C94E65}" destId="{BABDF50A-BDCC-423C-9A9C-75EFAB7ADDDF}" srcOrd="0" destOrd="0" parTransId="{C3351BA4-2FF4-44BB-B532-4DA38D4C3726}" sibTransId="{FF3265A7-A588-4301-8B54-B48D34244B60}"/>
    <dgm:cxn modelId="{2445AF3C-197A-4A85-8821-C86DA6DE4F00}" type="presOf" srcId="{3090FF17-3F54-43C1-B90D-D06FE92F9BDB}" destId="{FD026530-207C-499F-B824-60F4396C8AFD}" srcOrd="0" destOrd="1" presId="urn:microsoft.com/office/officeart/2005/8/layout/chevron2"/>
    <dgm:cxn modelId="{8A8ED9A7-DC1B-4D6F-B8E4-064D812716E3}" type="presParOf" srcId="{B37E6159-A540-4BB7-94C6-A1309127BD2E}" destId="{C4A750F8-F582-4F63-9B78-2D1151191FAF}" srcOrd="0" destOrd="0" presId="urn:microsoft.com/office/officeart/2005/8/layout/chevron2"/>
    <dgm:cxn modelId="{F49C313A-C224-4FA2-85E0-67ADCCFB52D6}" type="presParOf" srcId="{C4A750F8-F582-4F63-9B78-2D1151191FAF}" destId="{EA045F05-615B-4B6E-A224-4B4ACB94E97B}" srcOrd="0" destOrd="0" presId="urn:microsoft.com/office/officeart/2005/8/layout/chevron2"/>
    <dgm:cxn modelId="{D2E7A79B-55BB-4A1B-BA59-4E0360F043B5}" type="presParOf" srcId="{C4A750F8-F582-4F63-9B78-2D1151191FAF}" destId="{9633C0F4-A349-4ACF-98E8-1486CE1DEF6C}" srcOrd="1" destOrd="0" presId="urn:microsoft.com/office/officeart/2005/8/layout/chevron2"/>
    <dgm:cxn modelId="{283F3748-4FA8-4821-AAD6-ADBDB29C8C68}" type="presParOf" srcId="{B37E6159-A540-4BB7-94C6-A1309127BD2E}" destId="{11E08A2A-3685-4BCD-B2C9-7BA6C86E8F54}" srcOrd="1" destOrd="0" presId="urn:microsoft.com/office/officeart/2005/8/layout/chevron2"/>
    <dgm:cxn modelId="{F0DDE556-E7AF-476E-B66A-B99B0833FFC1}" type="presParOf" srcId="{B37E6159-A540-4BB7-94C6-A1309127BD2E}" destId="{5824D610-DDC2-4038-BB75-1C9EB31A5273}" srcOrd="2" destOrd="0" presId="urn:microsoft.com/office/officeart/2005/8/layout/chevron2"/>
    <dgm:cxn modelId="{AA46EABE-0E5C-4666-86EA-9B0088F980CC}" type="presParOf" srcId="{5824D610-DDC2-4038-BB75-1C9EB31A5273}" destId="{76BE0776-4364-4E91-A455-70CC20C69659}" srcOrd="0" destOrd="0" presId="urn:microsoft.com/office/officeart/2005/8/layout/chevron2"/>
    <dgm:cxn modelId="{B0496F71-EA6D-4D4E-A521-980C48F6C3DC}" type="presParOf" srcId="{5824D610-DDC2-4038-BB75-1C9EB31A5273}" destId="{FD026530-207C-499F-B824-60F4396C8A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BD7638-5A61-4603-88C1-6DBA8AF766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D2BDF69-CD0F-41AB-8B20-7245399DC948}">
      <dgm:prSet phldrT="[텍스트]"/>
      <dgm:spPr/>
      <dgm:t>
        <a:bodyPr/>
        <a:lstStyle/>
        <a:p>
          <a:pPr latinLnBrk="1"/>
          <a:r>
            <a:rPr lang="ko-KR" altLang="en-US" dirty="0" smtClean="0"/>
            <a:t>교회의 지도자와 구성원들의 부패 </a:t>
          </a:r>
          <a:endParaRPr lang="ko-KR" altLang="en-US" dirty="0"/>
        </a:p>
      </dgm:t>
    </dgm:pt>
    <dgm:pt modelId="{00D0101D-17CB-4F8D-BB43-1DEFBDF22B66}" type="parTrans" cxnId="{BDC6CECF-755C-4E65-9156-0313235E8D4C}">
      <dgm:prSet/>
      <dgm:spPr/>
      <dgm:t>
        <a:bodyPr/>
        <a:lstStyle/>
        <a:p>
          <a:pPr latinLnBrk="1"/>
          <a:endParaRPr lang="ko-KR" altLang="en-US"/>
        </a:p>
      </dgm:t>
    </dgm:pt>
    <dgm:pt modelId="{A0C466C8-64E4-47DC-BDF4-BFA539728CC8}" type="sibTrans" cxnId="{BDC6CECF-755C-4E65-9156-0313235E8D4C}">
      <dgm:prSet/>
      <dgm:spPr/>
      <dgm:t>
        <a:bodyPr/>
        <a:lstStyle/>
        <a:p>
          <a:pPr latinLnBrk="1"/>
          <a:endParaRPr lang="ko-KR" altLang="en-US"/>
        </a:p>
      </dgm:t>
    </dgm:pt>
    <dgm:pt modelId="{E18B030A-B007-42AF-B1FE-D2323721E2AC}">
      <dgm:prSet phldrT="[텍스트]" phldr="1"/>
      <dgm:spPr/>
      <dgm:t>
        <a:bodyPr/>
        <a:lstStyle/>
        <a:p>
          <a:pPr latinLnBrk="1"/>
          <a:endParaRPr lang="ko-KR" altLang="en-US" dirty="0"/>
        </a:p>
      </dgm:t>
    </dgm:pt>
    <dgm:pt modelId="{66999FB7-ED80-4E45-A67E-842D9798EF97}" type="parTrans" cxnId="{76615E59-F0D5-45B8-82DA-8AD23734D952}">
      <dgm:prSet/>
      <dgm:spPr/>
      <dgm:t>
        <a:bodyPr/>
        <a:lstStyle/>
        <a:p>
          <a:pPr latinLnBrk="1"/>
          <a:endParaRPr lang="ko-KR" altLang="en-US"/>
        </a:p>
      </dgm:t>
    </dgm:pt>
    <dgm:pt modelId="{FC3ADD8E-5E54-4B7C-AC43-2FCBD55FCB9A}" type="sibTrans" cxnId="{76615E59-F0D5-45B8-82DA-8AD23734D952}">
      <dgm:prSet/>
      <dgm:spPr/>
      <dgm:t>
        <a:bodyPr/>
        <a:lstStyle/>
        <a:p>
          <a:pPr latinLnBrk="1"/>
          <a:endParaRPr lang="ko-KR" altLang="en-US"/>
        </a:p>
      </dgm:t>
    </dgm:pt>
    <dgm:pt modelId="{D75028C8-7285-4090-988A-CDF6D07DAA4A}">
      <dgm:prSet phldrT="[텍스트]"/>
      <dgm:spPr/>
      <dgm:t>
        <a:bodyPr/>
        <a:lstStyle/>
        <a:p>
          <a:pPr latinLnBrk="1"/>
          <a:r>
            <a:rPr lang="ko-KR" altLang="en-US" dirty="0" smtClean="0"/>
            <a:t>지옥과 연옥에 대한 공포가 만연</a:t>
          </a:r>
          <a:endParaRPr lang="ko-KR" altLang="en-US" dirty="0"/>
        </a:p>
      </dgm:t>
    </dgm:pt>
    <dgm:pt modelId="{9F9EBF8C-EC1B-4C29-9CF8-BB01EAEA9455}" type="parTrans" cxnId="{79982E7A-553C-4AB2-A502-E3E9CDCC1128}">
      <dgm:prSet/>
      <dgm:spPr/>
      <dgm:t>
        <a:bodyPr/>
        <a:lstStyle/>
        <a:p>
          <a:pPr latinLnBrk="1"/>
          <a:endParaRPr lang="ko-KR" altLang="en-US"/>
        </a:p>
      </dgm:t>
    </dgm:pt>
    <dgm:pt modelId="{EFF5E6F9-33E5-4A11-8DDA-21272B261F26}" type="sibTrans" cxnId="{79982E7A-553C-4AB2-A502-E3E9CDCC1128}">
      <dgm:prSet/>
      <dgm:spPr/>
      <dgm:t>
        <a:bodyPr/>
        <a:lstStyle/>
        <a:p>
          <a:pPr latinLnBrk="1"/>
          <a:endParaRPr lang="ko-KR" altLang="en-US"/>
        </a:p>
      </dgm:t>
    </dgm:pt>
    <dgm:pt modelId="{E786720E-8A0C-4334-957E-7298DFE9AD08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40F97397-B383-48FA-A4AF-F8DCF14EC1B0}" type="parTrans" cxnId="{5ADFB92C-8BAA-4BB7-9935-8D22D7DFFC16}">
      <dgm:prSet/>
      <dgm:spPr/>
      <dgm:t>
        <a:bodyPr/>
        <a:lstStyle/>
        <a:p>
          <a:pPr latinLnBrk="1"/>
          <a:endParaRPr lang="ko-KR" altLang="en-US"/>
        </a:p>
      </dgm:t>
    </dgm:pt>
    <dgm:pt modelId="{33988098-34B7-4739-8527-2742D93EE5C0}" type="sibTrans" cxnId="{5ADFB92C-8BAA-4BB7-9935-8D22D7DFFC16}">
      <dgm:prSet/>
      <dgm:spPr/>
      <dgm:t>
        <a:bodyPr/>
        <a:lstStyle/>
        <a:p>
          <a:pPr latinLnBrk="1"/>
          <a:endParaRPr lang="ko-KR" altLang="en-US"/>
        </a:p>
      </dgm:t>
    </dgm:pt>
    <dgm:pt modelId="{60F157B5-5CC2-4D36-86C0-F7DD892AF9B7}">
      <dgm:prSet phldrT="[텍스트]"/>
      <dgm:spPr/>
      <dgm:t>
        <a:bodyPr/>
        <a:lstStyle/>
        <a:p>
          <a:pPr latinLnBrk="1"/>
          <a:r>
            <a:rPr lang="ko-KR" altLang="en-US" dirty="0" smtClean="0"/>
            <a:t>즐거운 축제 만연 </a:t>
          </a:r>
          <a:r>
            <a:rPr lang="en-US" altLang="ko-KR" dirty="0" smtClean="0"/>
            <a:t>– </a:t>
          </a:r>
          <a:r>
            <a:rPr lang="ko-KR" altLang="en-US" dirty="0" smtClean="0"/>
            <a:t>주일과 휴일이 </a:t>
          </a:r>
          <a:r>
            <a:rPr lang="en-US" altLang="ko-KR" dirty="0" smtClean="0"/>
            <a:t>100</a:t>
          </a:r>
          <a:r>
            <a:rPr lang="ko-KR" altLang="en-US" dirty="0" smtClean="0"/>
            <a:t>여일 </a:t>
          </a:r>
          <a:endParaRPr lang="ko-KR" altLang="en-US" dirty="0"/>
        </a:p>
      </dgm:t>
    </dgm:pt>
    <dgm:pt modelId="{4629042F-6ACF-48B1-935B-29FB7D67CF0C}" type="parTrans" cxnId="{C306BB2D-CFB7-4E33-BF6E-3C526DE607A9}">
      <dgm:prSet/>
      <dgm:spPr/>
      <dgm:t>
        <a:bodyPr/>
        <a:lstStyle/>
        <a:p>
          <a:pPr latinLnBrk="1"/>
          <a:endParaRPr lang="ko-KR" altLang="en-US"/>
        </a:p>
      </dgm:t>
    </dgm:pt>
    <dgm:pt modelId="{D254B912-AB69-4FF1-A149-20A5F113B35E}" type="sibTrans" cxnId="{C306BB2D-CFB7-4E33-BF6E-3C526DE607A9}">
      <dgm:prSet/>
      <dgm:spPr/>
      <dgm:t>
        <a:bodyPr/>
        <a:lstStyle/>
        <a:p>
          <a:pPr latinLnBrk="1"/>
          <a:endParaRPr lang="ko-KR" altLang="en-US"/>
        </a:p>
      </dgm:t>
    </dgm:pt>
    <dgm:pt modelId="{4A86E5B7-81D6-4838-9DE2-4590C1244E92}" type="pres">
      <dgm:prSet presAssocID="{72BD7638-5A61-4603-88C1-6DBA8AF766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E31F2E9-5A6D-4ACB-A95F-99BB9463537F}" type="pres">
      <dgm:prSet presAssocID="{1D2BDF69-CD0F-41AB-8B20-7245399DC94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DA8EEE-CA73-4844-AC52-AA40EA897FB0}" type="pres">
      <dgm:prSet presAssocID="{1D2BDF69-CD0F-41AB-8B20-7245399DC94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AF5A9E-1D80-44EA-9B58-DA93F7A958DE}" type="pres">
      <dgm:prSet presAssocID="{D75028C8-7285-4090-988A-CDF6D07DAA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0E491F-92F6-411F-B3A1-E6244FF78596}" type="pres">
      <dgm:prSet presAssocID="{D75028C8-7285-4090-988A-CDF6D07DAA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76AA6D-857F-48C3-9AA0-D6A40AAC9753}" type="pres">
      <dgm:prSet presAssocID="{60F157B5-5CC2-4D36-86C0-F7DD892AF9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E27581B-CE89-4F9E-8830-8C2D2C5BE072}" type="presOf" srcId="{E786720E-8A0C-4334-957E-7298DFE9AD08}" destId="{970E491F-92F6-411F-B3A1-E6244FF78596}" srcOrd="0" destOrd="0" presId="urn:microsoft.com/office/officeart/2005/8/layout/vList2"/>
    <dgm:cxn modelId="{B1495039-7F5D-46B7-BA62-EBB0FF2858CE}" type="presOf" srcId="{72BD7638-5A61-4603-88C1-6DBA8AF76632}" destId="{4A86E5B7-81D6-4838-9DE2-4590C1244E92}" srcOrd="0" destOrd="0" presId="urn:microsoft.com/office/officeart/2005/8/layout/vList2"/>
    <dgm:cxn modelId="{2DEA0A24-BD8A-4038-A6DD-B514CECC9354}" type="presOf" srcId="{1D2BDF69-CD0F-41AB-8B20-7245399DC948}" destId="{2E31F2E9-5A6D-4ACB-A95F-99BB9463537F}" srcOrd="0" destOrd="0" presId="urn:microsoft.com/office/officeart/2005/8/layout/vList2"/>
    <dgm:cxn modelId="{17AFE917-E993-481C-B904-161B9AC54A7E}" type="presOf" srcId="{D75028C8-7285-4090-988A-CDF6D07DAA4A}" destId="{D4AF5A9E-1D80-44EA-9B58-DA93F7A958DE}" srcOrd="0" destOrd="0" presId="urn:microsoft.com/office/officeart/2005/8/layout/vList2"/>
    <dgm:cxn modelId="{A22A35DC-EC6F-4D73-9D29-BD4E38612B58}" type="presOf" srcId="{E18B030A-B007-42AF-B1FE-D2323721E2AC}" destId="{88DA8EEE-CA73-4844-AC52-AA40EA897FB0}" srcOrd="0" destOrd="0" presId="urn:microsoft.com/office/officeart/2005/8/layout/vList2"/>
    <dgm:cxn modelId="{BDC6CECF-755C-4E65-9156-0313235E8D4C}" srcId="{72BD7638-5A61-4603-88C1-6DBA8AF76632}" destId="{1D2BDF69-CD0F-41AB-8B20-7245399DC948}" srcOrd="0" destOrd="0" parTransId="{00D0101D-17CB-4F8D-BB43-1DEFBDF22B66}" sibTransId="{A0C466C8-64E4-47DC-BDF4-BFA539728CC8}"/>
    <dgm:cxn modelId="{61DCD29C-5DA8-42E7-95CF-46EF886182C6}" type="presOf" srcId="{60F157B5-5CC2-4D36-86C0-F7DD892AF9B7}" destId="{AF76AA6D-857F-48C3-9AA0-D6A40AAC9753}" srcOrd="0" destOrd="0" presId="urn:microsoft.com/office/officeart/2005/8/layout/vList2"/>
    <dgm:cxn modelId="{79982E7A-553C-4AB2-A502-E3E9CDCC1128}" srcId="{72BD7638-5A61-4603-88C1-6DBA8AF76632}" destId="{D75028C8-7285-4090-988A-CDF6D07DAA4A}" srcOrd="1" destOrd="0" parTransId="{9F9EBF8C-EC1B-4C29-9CF8-BB01EAEA9455}" sibTransId="{EFF5E6F9-33E5-4A11-8DDA-21272B261F26}"/>
    <dgm:cxn modelId="{76615E59-F0D5-45B8-82DA-8AD23734D952}" srcId="{1D2BDF69-CD0F-41AB-8B20-7245399DC948}" destId="{E18B030A-B007-42AF-B1FE-D2323721E2AC}" srcOrd="0" destOrd="0" parTransId="{66999FB7-ED80-4E45-A67E-842D9798EF97}" sibTransId="{FC3ADD8E-5E54-4B7C-AC43-2FCBD55FCB9A}"/>
    <dgm:cxn modelId="{5ADFB92C-8BAA-4BB7-9935-8D22D7DFFC16}" srcId="{D75028C8-7285-4090-988A-CDF6D07DAA4A}" destId="{E786720E-8A0C-4334-957E-7298DFE9AD08}" srcOrd="0" destOrd="0" parTransId="{40F97397-B383-48FA-A4AF-F8DCF14EC1B0}" sibTransId="{33988098-34B7-4739-8527-2742D93EE5C0}"/>
    <dgm:cxn modelId="{C306BB2D-CFB7-4E33-BF6E-3C526DE607A9}" srcId="{72BD7638-5A61-4603-88C1-6DBA8AF76632}" destId="{60F157B5-5CC2-4D36-86C0-F7DD892AF9B7}" srcOrd="2" destOrd="0" parTransId="{4629042F-6ACF-48B1-935B-29FB7D67CF0C}" sibTransId="{D254B912-AB69-4FF1-A149-20A5F113B35E}"/>
    <dgm:cxn modelId="{1353AEC8-34E3-4243-BACC-EF5470DA7D86}" type="presParOf" srcId="{4A86E5B7-81D6-4838-9DE2-4590C1244E92}" destId="{2E31F2E9-5A6D-4ACB-A95F-99BB9463537F}" srcOrd="0" destOrd="0" presId="urn:microsoft.com/office/officeart/2005/8/layout/vList2"/>
    <dgm:cxn modelId="{7B59A199-0A72-40EF-9C92-B3830814EF39}" type="presParOf" srcId="{4A86E5B7-81D6-4838-9DE2-4590C1244E92}" destId="{88DA8EEE-CA73-4844-AC52-AA40EA897FB0}" srcOrd="1" destOrd="0" presId="urn:microsoft.com/office/officeart/2005/8/layout/vList2"/>
    <dgm:cxn modelId="{5736796D-266C-40CE-B899-A0D4EB824013}" type="presParOf" srcId="{4A86E5B7-81D6-4838-9DE2-4590C1244E92}" destId="{D4AF5A9E-1D80-44EA-9B58-DA93F7A958DE}" srcOrd="2" destOrd="0" presId="urn:microsoft.com/office/officeart/2005/8/layout/vList2"/>
    <dgm:cxn modelId="{A9270B22-7884-49D7-8142-5D7B03A133E3}" type="presParOf" srcId="{4A86E5B7-81D6-4838-9DE2-4590C1244E92}" destId="{970E491F-92F6-411F-B3A1-E6244FF78596}" srcOrd="3" destOrd="0" presId="urn:microsoft.com/office/officeart/2005/8/layout/vList2"/>
    <dgm:cxn modelId="{7FDF74A3-E4F7-4327-B90C-DF1D61810F98}" type="presParOf" srcId="{4A86E5B7-81D6-4838-9DE2-4590C1244E92}" destId="{AF76AA6D-857F-48C3-9AA0-D6A40AAC97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A9A49C-5068-4689-B36F-1B32B1C0D5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E2043D8-0FDD-4D83-A896-B33D4D65F9BA}">
      <dgm:prSet phldrT="[텍스트]"/>
      <dgm:spPr/>
      <dgm:t>
        <a:bodyPr/>
        <a:lstStyle/>
        <a:p>
          <a:pPr latinLnBrk="1"/>
          <a:r>
            <a:rPr lang="ko-KR" altLang="en-US" dirty="0" smtClean="0"/>
            <a:t>본문을 들어라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4BC292FA-BE14-478E-B062-2C4F76B15CCA}" type="parTrans" cxnId="{09A04609-5189-4C4E-951B-371A324020CA}">
      <dgm:prSet/>
      <dgm:spPr/>
      <dgm:t>
        <a:bodyPr/>
        <a:lstStyle/>
        <a:p>
          <a:pPr latinLnBrk="1"/>
          <a:endParaRPr lang="ko-KR" altLang="en-US"/>
        </a:p>
      </dgm:t>
    </dgm:pt>
    <dgm:pt modelId="{1568EAFE-B3D8-477C-8A72-C0E9EF2EB9B6}" type="sibTrans" cxnId="{09A04609-5189-4C4E-951B-371A324020CA}">
      <dgm:prSet/>
      <dgm:spPr/>
      <dgm:t>
        <a:bodyPr/>
        <a:lstStyle/>
        <a:p>
          <a:pPr latinLnBrk="1"/>
          <a:endParaRPr lang="ko-KR" altLang="en-US"/>
        </a:p>
      </dgm:t>
    </dgm:pt>
    <dgm:pt modelId="{487C4FA2-8B29-448A-9206-87D16B738FF2}">
      <dgm:prSet phldrT="[텍스트]"/>
      <dgm:spPr/>
      <dgm:t>
        <a:bodyPr/>
        <a:lstStyle/>
        <a:p>
          <a:pPr latinLnBrk="1"/>
          <a:r>
            <a:rPr lang="ko-KR" altLang="en-US" dirty="0" smtClean="0"/>
            <a:t>본문과의 지속적 교제 </a:t>
          </a:r>
          <a:endParaRPr lang="ko-KR" altLang="en-US" dirty="0"/>
        </a:p>
      </dgm:t>
    </dgm:pt>
    <dgm:pt modelId="{5A29DDED-A1C6-4A8D-8608-F15EB283B43B}" type="parTrans" cxnId="{F67728B3-8D32-484E-BF6B-DADA0070B1C0}">
      <dgm:prSet/>
      <dgm:spPr/>
      <dgm:t>
        <a:bodyPr/>
        <a:lstStyle/>
        <a:p>
          <a:pPr latinLnBrk="1"/>
          <a:endParaRPr lang="ko-KR" altLang="en-US"/>
        </a:p>
      </dgm:t>
    </dgm:pt>
    <dgm:pt modelId="{B5F9A436-2382-47E5-BA30-697CE5479EDA}" type="sibTrans" cxnId="{F67728B3-8D32-484E-BF6B-DADA0070B1C0}">
      <dgm:prSet/>
      <dgm:spPr/>
      <dgm:t>
        <a:bodyPr/>
        <a:lstStyle/>
        <a:p>
          <a:pPr latinLnBrk="1"/>
          <a:endParaRPr lang="ko-KR" altLang="en-US"/>
        </a:p>
      </dgm:t>
    </dgm:pt>
    <dgm:pt modelId="{7DC723D4-0A9B-4CBA-8B1F-DB3CDAF38611}">
      <dgm:prSet phldrT="[텍스트]"/>
      <dgm:spPr/>
      <dgm:t>
        <a:bodyPr/>
        <a:lstStyle/>
        <a:p>
          <a:pPr latinLnBrk="1"/>
          <a:r>
            <a:rPr lang="ko-KR" altLang="en-US" dirty="0" smtClean="0"/>
            <a:t>본문이 말하는 방식을 따르라</a:t>
          </a:r>
          <a:endParaRPr lang="ko-KR" altLang="en-US" dirty="0"/>
        </a:p>
      </dgm:t>
    </dgm:pt>
    <dgm:pt modelId="{FF2D843D-EC41-4774-9AE8-8A53990AB86E}" type="parTrans" cxnId="{9B4384FB-EB30-4467-A570-F5F60B7D718C}">
      <dgm:prSet/>
      <dgm:spPr/>
      <dgm:t>
        <a:bodyPr/>
        <a:lstStyle/>
        <a:p>
          <a:pPr latinLnBrk="1"/>
          <a:endParaRPr lang="ko-KR" altLang="en-US"/>
        </a:p>
      </dgm:t>
    </dgm:pt>
    <dgm:pt modelId="{BC6E4A24-729C-48DB-AEFE-20ED7D1BFE18}" type="sibTrans" cxnId="{9B4384FB-EB30-4467-A570-F5F60B7D718C}">
      <dgm:prSet/>
      <dgm:spPr/>
      <dgm:t>
        <a:bodyPr/>
        <a:lstStyle/>
        <a:p>
          <a:pPr latinLnBrk="1"/>
          <a:endParaRPr lang="ko-KR" altLang="en-US"/>
        </a:p>
      </dgm:t>
    </dgm:pt>
    <dgm:pt modelId="{5E00C2DE-8CED-4B81-8DC0-D8F8EF958436}" type="pres">
      <dgm:prSet presAssocID="{A5A9A49C-5068-4689-B36F-1B32B1C0D53A}" presName="linear" presStyleCnt="0">
        <dgm:presLayoutVars>
          <dgm:dir/>
          <dgm:animLvl val="lvl"/>
          <dgm:resizeHandles val="exact"/>
        </dgm:presLayoutVars>
      </dgm:prSet>
      <dgm:spPr/>
    </dgm:pt>
    <dgm:pt modelId="{B67EBA72-18AB-44D8-8B5A-65116BF7BE5E}" type="pres">
      <dgm:prSet presAssocID="{4E2043D8-0FDD-4D83-A896-B33D4D65F9BA}" presName="parentLin" presStyleCnt="0"/>
      <dgm:spPr/>
    </dgm:pt>
    <dgm:pt modelId="{1C5012DB-7451-45C1-A288-6439ED84F7F1}" type="pres">
      <dgm:prSet presAssocID="{4E2043D8-0FDD-4D83-A896-B33D4D65F9BA}" presName="parentLeftMargin" presStyleLbl="node1" presStyleIdx="0" presStyleCnt="3"/>
      <dgm:spPr/>
    </dgm:pt>
    <dgm:pt modelId="{C56EAC41-CC6B-44D3-81AD-2BBD73511287}" type="pres">
      <dgm:prSet presAssocID="{4E2043D8-0FDD-4D83-A896-B33D4D65F9B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BB2A94-E683-40C9-A191-059A8938D438}" type="pres">
      <dgm:prSet presAssocID="{4E2043D8-0FDD-4D83-A896-B33D4D65F9BA}" presName="negativeSpace" presStyleCnt="0"/>
      <dgm:spPr/>
    </dgm:pt>
    <dgm:pt modelId="{3861B305-9D55-44A0-9044-BB9584CF1D6E}" type="pres">
      <dgm:prSet presAssocID="{4E2043D8-0FDD-4D83-A896-B33D4D65F9BA}" presName="childText" presStyleLbl="conFgAcc1" presStyleIdx="0" presStyleCnt="3">
        <dgm:presLayoutVars>
          <dgm:bulletEnabled val="1"/>
        </dgm:presLayoutVars>
      </dgm:prSet>
      <dgm:spPr/>
    </dgm:pt>
    <dgm:pt modelId="{AB14BCFC-ED24-46FD-82B1-78BD988B5F49}" type="pres">
      <dgm:prSet presAssocID="{1568EAFE-B3D8-477C-8A72-C0E9EF2EB9B6}" presName="spaceBetweenRectangles" presStyleCnt="0"/>
      <dgm:spPr/>
    </dgm:pt>
    <dgm:pt modelId="{524A469F-5808-4551-915F-DB32F42F0506}" type="pres">
      <dgm:prSet presAssocID="{487C4FA2-8B29-448A-9206-87D16B738FF2}" presName="parentLin" presStyleCnt="0"/>
      <dgm:spPr/>
    </dgm:pt>
    <dgm:pt modelId="{83ADFE3B-79D6-476B-81FC-052F07453DC5}" type="pres">
      <dgm:prSet presAssocID="{487C4FA2-8B29-448A-9206-87D16B738FF2}" presName="parentLeftMargin" presStyleLbl="node1" presStyleIdx="0" presStyleCnt="3"/>
      <dgm:spPr/>
    </dgm:pt>
    <dgm:pt modelId="{A3AED8AC-9DE3-4EFD-8993-E39FF490C425}" type="pres">
      <dgm:prSet presAssocID="{487C4FA2-8B29-448A-9206-87D16B738F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5A2799-4A44-490C-A833-E5DFCD55093E}" type="pres">
      <dgm:prSet presAssocID="{487C4FA2-8B29-448A-9206-87D16B738FF2}" presName="negativeSpace" presStyleCnt="0"/>
      <dgm:spPr/>
    </dgm:pt>
    <dgm:pt modelId="{60A248CD-AE5B-4E96-B02D-41A0C9DB404B}" type="pres">
      <dgm:prSet presAssocID="{487C4FA2-8B29-448A-9206-87D16B738FF2}" presName="childText" presStyleLbl="conFgAcc1" presStyleIdx="1" presStyleCnt="3">
        <dgm:presLayoutVars>
          <dgm:bulletEnabled val="1"/>
        </dgm:presLayoutVars>
      </dgm:prSet>
      <dgm:spPr/>
    </dgm:pt>
    <dgm:pt modelId="{83ABEBB1-F882-45E5-88EF-98A5635B62D9}" type="pres">
      <dgm:prSet presAssocID="{B5F9A436-2382-47E5-BA30-697CE5479EDA}" presName="spaceBetweenRectangles" presStyleCnt="0"/>
      <dgm:spPr/>
    </dgm:pt>
    <dgm:pt modelId="{D4021F7E-EF46-46CA-A977-2A08651DF03D}" type="pres">
      <dgm:prSet presAssocID="{7DC723D4-0A9B-4CBA-8B1F-DB3CDAF38611}" presName="parentLin" presStyleCnt="0"/>
      <dgm:spPr/>
    </dgm:pt>
    <dgm:pt modelId="{64E28BCD-5D51-4F28-A48D-A113DBF58499}" type="pres">
      <dgm:prSet presAssocID="{7DC723D4-0A9B-4CBA-8B1F-DB3CDAF38611}" presName="parentLeftMargin" presStyleLbl="node1" presStyleIdx="1" presStyleCnt="3"/>
      <dgm:spPr/>
    </dgm:pt>
    <dgm:pt modelId="{9BF144C5-9CF3-4385-9F73-983AF5A4B493}" type="pres">
      <dgm:prSet presAssocID="{7DC723D4-0A9B-4CBA-8B1F-DB3CDAF3861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7C499A-ABA2-4F25-864E-33B8FD26E611}" type="pres">
      <dgm:prSet presAssocID="{7DC723D4-0A9B-4CBA-8B1F-DB3CDAF38611}" presName="negativeSpace" presStyleCnt="0"/>
      <dgm:spPr/>
    </dgm:pt>
    <dgm:pt modelId="{81114942-E7CA-4A2A-8159-8CAFD46649BF}" type="pres">
      <dgm:prSet presAssocID="{7DC723D4-0A9B-4CBA-8B1F-DB3CDAF3861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B4384FB-EB30-4467-A570-F5F60B7D718C}" srcId="{A5A9A49C-5068-4689-B36F-1B32B1C0D53A}" destId="{7DC723D4-0A9B-4CBA-8B1F-DB3CDAF38611}" srcOrd="2" destOrd="0" parTransId="{FF2D843D-EC41-4774-9AE8-8A53990AB86E}" sibTransId="{BC6E4A24-729C-48DB-AEFE-20ED7D1BFE18}"/>
    <dgm:cxn modelId="{09A04609-5189-4C4E-951B-371A324020CA}" srcId="{A5A9A49C-5068-4689-B36F-1B32B1C0D53A}" destId="{4E2043D8-0FDD-4D83-A896-B33D4D65F9BA}" srcOrd="0" destOrd="0" parTransId="{4BC292FA-BE14-478E-B062-2C4F76B15CCA}" sibTransId="{1568EAFE-B3D8-477C-8A72-C0E9EF2EB9B6}"/>
    <dgm:cxn modelId="{39E43C3B-FC0E-4CB6-A16C-6FB4298BD7A0}" type="presOf" srcId="{487C4FA2-8B29-448A-9206-87D16B738FF2}" destId="{83ADFE3B-79D6-476B-81FC-052F07453DC5}" srcOrd="0" destOrd="0" presId="urn:microsoft.com/office/officeart/2005/8/layout/list1"/>
    <dgm:cxn modelId="{81258960-8328-42B4-946F-8134C22278E1}" type="presOf" srcId="{7DC723D4-0A9B-4CBA-8B1F-DB3CDAF38611}" destId="{64E28BCD-5D51-4F28-A48D-A113DBF58499}" srcOrd="0" destOrd="0" presId="urn:microsoft.com/office/officeart/2005/8/layout/list1"/>
    <dgm:cxn modelId="{47CFC2E5-6B8A-4887-AE08-F2112D7F9703}" type="presOf" srcId="{487C4FA2-8B29-448A-9206-87D16B738FF2}" destId="{A3AED8AC-9DE3-4EFD-8993-E39FF490C425}" srcOrd="1" destOrd="0" presId="urn:microsoft.com/office/officeart/2005/8/layout/list1"/>
    <dgm:cxn modelId="{F67728B3-8D32-484E-BF6B-DADA0070B1C0}" srcId="{A5A9A49C-5068-4689-B36F-1B32B1C0D53A}" destId="{487C4FA2-8B29-448A-9206-87D16B738FF2}" srcOrd="1" destOrd="0" parTransId="{5A29DDED-A1C6-4A8D-8608-F15EB283B43B}" sibTransId="{B5F9A436-2382-47E5-BA30-697CE5479EDA}"/>
    <dgm:cxn modelId="{E6D56C9B-A623-4570-9E79-D70392AD4236}" type="presOf" srcId="{A5A9A49C-5068-4689-B36F-1B32B1C0D53A}" destId="{5E00C2DE-8CED-4B81-8DC0-D8F8EF958436}" srcOrd="0" destOrd="0" presId="urn:microsoft.com/office/officeart/2005/8/layout/list1"/>
    <dgm:cxn modelId="{62941483-2E08-48A4-8CDB-7C9BB30E70F8}" type="presOf" srcId="{7DC723D4-0A9B-4CBA-8B1F-DB3CDAF38611}" destId="{9BF144C5-9CF3-4385-9F73-983AF5A4B493}" srcOrd="1" destOrd="0" presId="urn:microsoft.com/office/officeart/2005/8/layout/list1"/>
    <dgm:cxn modelId="{0489D1C1-AD29-4638-B080-6444E3EC9292}" type="presOf" srcId="{4E2043D8-0FDD-4D83-A896-B33D4D65F9BA}" destId="{C56EAC41-CC6B-44D3-81AD-2BBD73511287}" srcOrd="1" destOrd="0" presId="urn:microsoft.com/office/officeart/2005/8/layout/list1"/>
    <dgm:cxn modelId="{F7CDAFFD-F2F6-4FB7-8AE7-77F9856662F3}" type="presOf" srcId="{4E2043D8-0FDD-4D83-A896-B33D4D65F9BA}" destId="{1C5012DB-7451-45C1-A288-6439ED84F7F1}" srcOrd="0" destOrd="0" presId="urn:microsoft.com/office/officeart/2005/8/layout/list1"/>
    <dgm:cxn modelId="{6AE4BC8A-0328-4864-82B6-231473999B3A}" type="presParOf" srcId="{5E00C2DE-8CED-4B81-8DC0-D8F8EF958436}" destId="{B67EBA72-18AB-44D8-8B5A-65116BF7BE5E}" srcOrd="0" destOrd="0" presId="urn:microsoft.com/office/officeart/2005/8/layout/list1"/>
    <dgm:cxn modelId="{660E7846-C50D-456C-9472-739992737AE1}" type="presParOf" srcId="{B67EBA72-18AB-44D8-8B5A-65116BF7BE5E}" destId="{1C5012DB-7451-45C1-A288-6439ED84F7F1}" srcOrd="0" destOrd="0" presId="urn:microsoft.com/office/officeart/2005/8/layout/list1"/>
    <dgm:cxn modelId="{0AAE80B5-85EE-4C0A-B3A3-CCC99F81533F}" type="presParOf" srcId="{B67EBA72-18AB-44D8-8B5A-65116BF7BE5E}" destId="{C56EAC41-CC6B-44D3-81AD-2BBD73511287}" srcOrd="1" destOrd="0" presId="urn:microsoft.com/office/officeart/2005/8/layout/list1"/>
    <dgm:cxn modelId="{1501CD8A-1AC0-4715-A19C-01814E5C7EDF}" type="presParOf" srcId="{5E00C2DE-8CED-4B81-8DC0-D8F8EF958436}" destId="{27BB2A94-E683-40C9-A191-059A8938D438}" srcOrd="1" destOrd="0" presId="urn:microsoft.com/office/officeart/2005/8/layout/list1"/>
    <dgm:cxn modelId="{B61D4708-BE93-4FF6-925E-1E782A1E629F}" type="presParOf" srcId="{5E00C2DE-8CED-4B81-8DC0-D8F8EF958436}" destId="{3861B305-9D55-44A0-9044-BB9584CF1D6E}" srcOrd="2" destOrd="0" presId="urn:microsoft.com/office/officeart/2005/8/layout/list1"/>
    <dgm:cxn modelId="{EB14B356-0665-4351-9D5E-F7C96A89A638}" type="presParOf" srcId="{5E00C2DE-8CED-4B81-8DC0-D8F8EF958436}" destId="{AB14BCFC-ED24-46FD-82B1-78BD988B5F49}" srcOrd="3" destOrd="0" presId="urn:microsoft.com/office/officeart/2005/8/layout/list1"/>
    <dgm:cxn modelId="{2B3024A1-B570-4E83-ACC1-306D324FF53B}" type="presParOf" srcId="{5E00C2DE-8CED-4B81-8DC0-D8F8EF958436}" destId="{524A469F-5808-4551-915F-DB32F42F0506}" srcOrd="4" destOrd="0" presId="urn:microsoft.com/office/officeart/2005/8/layout/list1"/>
    <dgm:cxn modelId="{F763B66D-3B7F-4AB8-A393-354A4498151F}" type="presParOf" srcId="{524A469F-5808-4551-915F-DB32F42F0506}" destId="{83ADFE3B-79D6-476B-81FC-052F07453DC5}" srcOrd="0" destOrd="0" presId="urn:microsoft.com/office/officeart/2005/8/layout/list1"/>
    <dgm:cxn modelId="{74C0895D-0ABF-4F3A-B13D-B91B16421652}" type="presParOf" srcId="{524A469F-5808-4551-915F-DB32F42F0506}" destId="{A3AED8AC-9DE3-4EFD-8993-E39FF490C425}" srcOrd="1" destOrd="0" presId="urn:microsoft.com/office/officeart/2005/8/layout/list1"/>
    <dgm:cxn modelId="{E0A3A7E1-0B66-4C21-B111-6A03EA4C1A9F}" type="presParOf" srcId="{5E00C2DE-8CED-4B81-8DC0-D8F8EF958436}" destId="{045A2799-4A44-490C-A833-E5DFCD55093E}" srcOrd="5" destOrd="0" presId="urn:microsoft.com/office/officeart/2005/8/layout/list1"/>
    <dgm:cxn modelId="{52525E44-76F8-4189-9A1D-BE68493D08CB}" type="presParOf" srcId="{5E00C2DE-8CED-4B81-8DC0-D8F8EF958436}" destId="{60A248CD-AE5B-4E96-B02D-41A0C9DB404B}" srcOrd="6" destOrd="0" presId="urn:microsoft.com/office/officeart/2005/8/layout/list1"/>
    <dgm:cxn modelId="{1263583C-4DB8-4D47-B661-6CAA88F54B64}" type="presParOf" srcId="{5E00C2DE-8CED-4B81-8DC0-D8F8EF958436}" destId="{83ABEBB1-F882-45E5-88EF-98A5635B62D9}" srcOrd="7" destOrd="0" presId="urn:microsoft.com/office/officeart/2005/8/layout/list1"/>
    <dgm:cxn modelId="{E18BC63F-AD40-414C-89A8-F336F505171D}" type="presParOf" srcId="{5E00C2DE-8CED-4B81-8DC0-D8F8EF958436}" destId="{D4021F7E-EF46-46CA-A977-2A08651DF03D}" srcOrd="8" destOrd="0" presId="urn:microsoft.com/office/officeart/2005/8/layout/list1"/>
    <dgm:cxn modelId="{984A54AC-E5FF-464F-B0F8-E150B540647B}" type="presParOf" srcId="{D4021F7E-EF46-46CA-A977-2A08651DF03D}" destId="{64E28BCD-5D51-4F28-A48D-A113DBF58499}" srcOrd="0" destOrd="0" presId="urn:microsoft.com/office/officeart/2005/8/layout/list1"/>
    <dgm:cxn modelId="{DD9DB2D4-125F-4E26-B45B-01E35593E1D6}" type="presParOf" srcId="{D4021F7E-EF46-46CA-A977-2A08651DF03D}" destId="{9BF144C5-9CF3-4385-9F73-983AF5A4B493}" srcOrd="1" destOrd="0" presId="urn:microsoft.com/office/officeart/2005/8/layout/list1"/>
    <dgm:cxn modelId="{B3B19516-F319-4F1F-9F8C-C92B427619F0}" type="presParOf" srcId="{5E00C2DE-8CED-4B81-8DC0-D8F8EF958436}" destId="{907C499A-ABA2-4F25-864E-33B8FD26E611}" srcOrd="9" destOrd="0" presId="urn:microsoft.com/office/officeart/2005/8/layout/list1"/>
    <dgm:cxn modelId="{0CF746EC-F054-4BC3-9AD5-C5698EE01C4A}" type="presParOf" srcId="{5E00C2DE-8CED-4B81-8DC0-D8F8EF958436}" destId="{81114942-E7CA-4A2A-8159-8CAFD46649B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093D3C-2624-4FA8-8836-83C596ADA57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C6D3D9-D1F4-4871-8942-FF3611616DD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율리우스</a:t>
          </a:r>
          <a:r>
            <a:rPr lang="ko-KR" altLang="en-US" dirty="0" smtClean="0"/>
            <a:t> </a:t>
          </a:r>
          <a:r>
            <a:rPr lang="en-US" altLang="ko-KR" dirty="0" smtClean="0"/>
            <a:t>2</a:t>
          </a:r>
          <a:r>
            <a:rPr lang="ko-KR" altLang="en-US" dirty="0" smtClean="0"/>
            <a:t>세 </a:t>
          </a:r>
          <a:endParaRPr lang="en-US" altLang="ko-KR" dirty="0" smtClean="0"/>
        </a:p>
        <a:p>
          <a:pPr latinLnBrk="1"/>
          <a:r>
            <a:rPr lang="en-US" altLang="ko-KR" dirty="0" smtClean="0"/>
            <a:t>(1503-1513)</a:t>
          </a:r>
        </a:p>
        <a:p>
          <a:pPr latinLnBrk="1"/>
          <a:r>
            <a:rPr lang="ko-KR" altLang="en-US" dirty="0" smtClean="0"/>
            <a:t>베드로 성당 </a:t>
          </a:r>
          <a:endParaRPr lang="ko-KR" altLang="en-US" dirty="0"/>
        </a:p>
      </dgm:t>
    </dgm:pt>
    <dgm:pt modelId="{04181554-5103-4EDD-B7FD-3BFCD8152227}" type="parTrans" cxnId="{DF7B94DF-B43D-46FC-8E5B-DBFDCB86B072}">
      <dgm:prSet/>
      <dgm:spPr/>
      <dgm:t>
        <a:bodyPr/>
        <a:lstStyle/>
        <a:p>
          <a:pPr latinLnBrk="1"/>
          <a:endParaRPr lang="ko-KR" altLang="en-US"/>
        </a:p>
      </dgm:t>
    </dgm:pt>
    <dgm:pt modelId="{CF8BC445-018C-43B8-B54F-3577E29F07C7}" type="sibTrans" cxnId="{DF7B94DF-B43D-46FC-8E5B-DBFDCB86B072}">
      <dgm:prSet/>
      <dgm:spPr/>
      <dgm:t>
        <a:bodyPr/>
        <a:lstStyle/>
        <a:p>
          <a:pPr latinLnBrk="1"/>
          <a:endParaRPr lang="ko-KR" altLang="en-US"/>
        </a:p>
      </dgm:t>
    </dgm:pt>
    <dgm:pt modelId="{CB699B67-7B6B-4878-967C-EC75C6CFD3B3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알브레히트</a:t>
          </a:r>
          <a:r>
            <a:rPr lang="ko-KR" altLang="en-US" dirty="0" smtClean="0"/>
            <a:t> </a:t>
          </a:r>
          <a:r>
            <a:rPr lang="en-US" altLang="ko-KR" dirty="0" smtClean="0"/>
            <a:t>2</a:t>
          </a:r>
          <a:r>
            <a:rPr lang="ko-KR" altLang="en-US" dirty="0" smtClean="0"/>
            <a:t>세 </a:t>
          </a:r>
          <a:endParaRPr lang="en-US" altLang="ko-KR" dirty="0" smtClean="0"/>
        </a:p>
        <a:p>
          <a:pPr latinLnBrk="1"/>
          <a:r>
            <a:rPr lang="en-US" altLang="ko-KR" dirty="0" smtClean="0"/>
            <a:t>(1490-1545)</a:t>
          </a:r>
        </a:p>
      </dgm:t>
    </dgm:pt>
    <dgm:pt modelId="{55EE9A2A-DDD7-4274-B0A6-1CF501B80653}" type="parTrans" cxnId="{DA8BDA7A-577F-4F62-B2B2-FC936BCB5C62}">
      <dgm:prSet/>
      <dgm:spPr/>
      <dgm:t>
        <a:bodyPr/>
        <a:lstStyle/>
        <a:p>
          <a:pPr latinLnBrk="1"/>
          <a:endParaRPr lang="ko-KR" altLang="en-US"/>
        </a:p>
      </dgm:t>
    </dgm:pt>
    <dgm:pt modelId="{6289E4D2-9056-4D18-B06A-FC041C02403E}" type="sibTrans" cxnId="{DA8BDA7A-577F-4F62-B2B2-FC936BCB5C62}">
      <dgm:prSet/>
      <dgm:spPr/>
      <dgm:t>
        <a:bodyPr/>
        <a:lstStyle/>
        <a:p>
          <a:pPr latinLnBrk="1"/>
          <a:endParaRPr lang="ko-KR" altLang="en-US"/>
        </a:p>
      </dgm:t>
    </dgm:pt>
    <dgm:pt modelId="{382161B2-55CF-4DC0-811E-40B59FB6FEAD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테첼</a:t>
          </a:r>
          <a:r>
            <a:rPr lang="ko-KR" altLang="en-US" dirty="0" smtClean="0"/>
            <a:t> </a:t>
          </a:r>
          <a:endParaRPr lang="en-US" altLang="ko-KR" dirty="0" smtClean="0"/>
        </a:p>
        <a:p>
          <a:pPr latinLnBrk="1"/>
          <a:r>
            <a:rPr lang="en-US" altLang="ko-KR" dirty="0" smtClean="0"/>
            <a:t>(</a:t>
          </a:r>
          <a:r>
            <a:rPr lang="ko-KR" altLang="en-US" dirty="0" smtClean="0"/>
            <a:t>약 </a:t>
          </a:r>
          <a:r>
            <a:rPr lang="en-US" altLang="ko-KR" dirty="0" smtClean="0"/>
            <a:t>1465-1519)</a:t>
          </a:r>
          <a:endParaRPr lang="ko-KR" altLang="en-US" dirty="0"/>
        </a:p>
      </dgm:t>
    </dgm:pt>
    <dgm:pt modelId="{39FF43CC-A95C-4B5F-85B8-AA4447B9794B}" type="parTrans" cxnId="{B1FFB3EA-8D8C-4FB6-845D-E64C54A9897E}">
      <dgm:prSet/>
      <dgm:spPr/>
      <dgm:t>
        <a:bodyPr/>
        <a:lstStyle/>
        <a:p>
          <a:pPr latinLnBrk="1"/>
          <a:endParaRPr lang="ko-KR" altLang="en-US"/>
        </a:p>
      </dgm:t>
    </dgm:pt>
    <dgm:pt modelId="{C2276363-D6F7-47C0-BB27-9661A5C23F4E}" type="sibTrans" cxnId="{B1FFB3EA-8D8C-4FB6-845D-E64C54A9897E}">
      <dgm:prSet/>
      <dgm:spPr/>
      <dgm:t>
        <a:bodyPr/>
        <a:lstStyle/>
        <a:p>
          <a:pPr latinLnBrk="1"/>
          <a:endParaRPr lang="ko-KR" altLang="en-US"/>
        </a:p>
      </dgm:t>
    </dgm:pt>
    <dgm:pt modelId="{A329A598-4D05-4956-AA38-EA35CEB57C76}" type="pres">
      <dgm:prSet presAssocID="{1E093D3C-2624-4FA8-8836-83C596ADA571}" presName="CompostProcess" presStyleCnt="0">
        <dgm:presLayoutVars>
          <dgm:dir/>
          <dgm:resizeHandles val="exact"/>
        </dgm:presLayoutVars>
      </dgm:prSet>
      <dgm:spPr/>
    </dgm:pt>
    <dgm:pt modelId="{A579DD7E-AFB8-43FB-9E1E-07F5BBA5F7FC}" type="pres">
      <dgm:prSet presAssocID="{1E093D3C-2624-4FA8-8836-83C596ADA571}" presName="arrow" presStyleLbl="bgShp" presStyleIdx="0" presStyleCnt="1"/>
      <dgm:spPr/>
    </dgm:pt>
    <dgm:pt modelId="{93070C26-DC53-45F3-A3C0-EE8E595E4BF4}" type="pres">
      <dgm:prSet presAssocID="{1E093D3C-2624-4FA8-8836-83C596ADA571}" presName="linearProcess" presStyleCnt="0"/>
      <dgm:spPr/>
    </dgm:pt>
    <dgm:pt modelId="{00D07026-64DE-4372-9B57-9281CE7428FB}" type="pres">
      <dgm:prSet presAssocID="{01C6D3D9-D1F4-4871-8942-FF3611616DD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5D9B61E-F307-46AF-BA68-C380C6C0F9D3}" type="pres">
      <dgm:prSet presAssocID="{CF8BC445-018C-43B8-B54F-3577E29F07C7}" presName="sibTrans" presStyleCnt="0"/>
      <dgm:spPr/>
    </dgm:pt>
    <dgm:pt modelId="{4EC00571-4A52-4CE0-9A7F-74563045799C}" type="pres">
      <dgm:prSet presAssocID="{CB699B67-7B6B-4878-967C-EC75C6CFD3B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6DCF319-1275-4C06-AD60-CC7419784AF4}" type="pres">
      <dgm:prSet presAssocID="{6289E4D2-9056-4D18-B06A-FC041C02403E}" presName="sibTrans" presStyleCnt="0"/>
      <dgm:spPr/>
    </dgm:pt>
    <dgm:pt modelId="{F1D4F1DD-BDEB-463E-A69A-320FB6188AB8}" type="pres">
      <dgm:prSet presAssocID="{382161B2-55CF-4DC0-811E-40B59FB6FEA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F7B94DF-B43D-46FC-8E5B-DBFDCB86B072}" srcId="{1E093D3C-2624-4FA8-8836-83C596ADA571}" destId="{01C6D3D9-D1F4-4871-8942-FF3611616DD9}" srcOrd="0" destOrd="0" parTransId="{04181554-5103-4EDD-B7FD-3BFCD8152227}" sibTransId="{CF8BC445-018C-43B8-B54F-3577E29F07C7}"/>
    <dgm:cxn modelId="{40E3AB4F-2B4C-4FD4-B993-7BC93F9E458C}" type="presOf" srcId="{01C6D3D9-D1F4-4871-8942-FF3611616DD9}" destId="{00D07026-64DE-4372-9B57-9281CE7428FB}" srcOrd="0" destOrd="0" presId="urn:microsoft.com/office/officeart/2005/8/layout/hProcess9"/>
    <dgm:cxn modelId="{B1FFB3EA-8D8C-4FB6-845D-E64C54A9897E}" srcId="{1E093D3C-2624-4FA8-8836-83C596ADA571}" destId="{382161B2-55CF-4DC0-811E-40B59FB6FEAD}" srcOrd="2" destOrd="0" parTransId="{39FF43CC-A95C-4B5F-85B8-AA4447B9794B}" sibTransId="{C2276363-D6F7-47C0-BB27-9661A5C23F4E}"/>
    <dgm:cxn modelId="{5CBA9813-E202-4A7B-85EA-C1A89BE9D972}" type="presOf" srcId="{382161B2-55CF-4DC0-811E-40B59FB6FEAD}" destId="{F1D4F1DD-BDEB-463E-A69A-320FB6188AB8}" srcOrd="0" destOrd="0" presId="urn:microsoft.com/office/officeart/2005/8/layout/hProcess9"/>
    <dgm:cxn modelId="{7B4DD7D0-EFC0-47E6-B122-65CC37A7E5DD}" type="presOf" srcId="{CB699B67-7B6B-4878-967C-EC75C6CFD3B3}" destId="{4EC00571-4A52-4CE0-9A7F-74563045799C}" srcOrd="0" destOrd="0" presId="urn:microsoft.com/office/officeart/2005/8/layout/hProcess9"/>
    <dgm:cxn modelId="{555D05F8-01FA-4B70-ACBF-4603E46DF55F}" type="presOf" srcId="{1E093D3C-2624-4FA8-8836-83C596ADA571}" destId="{A329A598-4D05-4956-AA38-EA35CEB57C76}" srcOrd="0" destOrd="0" presId="urn:microsoft.com/office/officeart/2005/8/layout/hProcess9"/>
    <dgm:cxn modelId="{DA8BDA7A-577F-4F62-B2B2-FC936BCB5C62}" srcId="{1E093D3C-2624-4FA8-8836-83C596ADA571}" destId="{CB699B67-7B6B-4878-967C-EC75C6CFD3B3}" srcOrd="1" destOrd="0" parTransId="{55EE9A2A-DDD7-4274-B0A6-1CF501B80653}" sibTransId="{6289E4D2-9056-4D18-B06A-FC041C02403E}"/>
    <dgm:cxn modelId="{AB268066-99F7-4BB0-BB8F-EE10BBA9ACBA}" type="presParOf" srcId="{A329A598-4D05-4956-AA38-EA35CEB57C76}" destId="{A579DD7E-AFB8-43FB-9E1E-07F5BBA5F7FC}" srcOrd="0" destOrd="0" presId="urn:microsoft.com/office/officeart/2005/8/layout/hProcess9"/>
    <dgm:cxn modelId="{2C7805D3-C54C-40EE-9239-4925340D5A9A}" type="presParOf" srcId="{A329A598-4D05-4956-AA38-EA35CEB57C76}" destId="{93070C26-DC53-45F3-A3C0-EE8E595E4BF4}" srcOrd="1" destOrd="0" presId="urn:microsoft.com/office/officeart/2005/8/layout/hProcess9"/>
    <dgm:cxn modelId="{FC9BD8BD-86AB-43A7-B13E-6BBB98ABCBC4}" type="presParOf" srcId="{93070C26-DC53-45F3-A3C0-EE8E595E4BF4}" destId="{00D07026-64DE-4372-9B57-9281CE7428FB}" srcOrd="0" destOrd="0" presId="urn:microsoft.com/office/officeart/2005/8/layout/hProcess9"/>
    <dgm:cxn modelId="{5961AE15-AA5D-430E-8C5F-06A6D8337D38}" type="presParOf" srcId="{93070C26-DC53-45F3-A3C0-EE8E595E4BF4}" destId="{45D9B61E-F307-46AF-BA68-C380C6C0F9D3}" srcOrd="1" destOrd="0" presId="urn:microsoft.com/office/officeart/2005/8/layout/hProcess9"/>
    <dgm:cxn modelId="{DFE5350B-9A27-4A97-843B-69C4C4EBFFBC}" type="presParOf" srcId="{93070C26-DC53-45F3-A3C0-EE8E595E4BF4}" destId="{4EC00571-4A52-4CE0-9A7F-74563045799C}" srcOrd="2" destOrd="0" presId="urn:microsoft.com/office/officeart/2005/8/layout/hProcess9"/>
    <dgm:cxn modelId="{A2024117-8E17-4FAE-9A68-B2EB57CF2D47}" type="presParOf" srcId="{93070C26-DC53-45F3-A3C0-EE8E595E4BF4}" destId="{66DCF319-1275-4C06-AD60-CC7419784AF4}" srcOrd="3" destOrd="0" presId="urn:microsoft.com/office/officeart/2005/8/layout/hProcess9"/>
    <dgm:cxn modelId="{341C6FF7-1C7F-48CD-9CC4-5E5AEE7C6C2B}" type="presParOf" srcId="{93070C26-DC53-45F3-A3C0-EE8E595E4BF4}" destId="{F1D4F1DD-BDEB-463E-A69A-320FB6188AB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BD3297-1DE5-4DB8-8FFA-882CC5494260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D8C33C8-D05C-43AD-AAA5-C9FAF61E79CB}">
      <dgm:prSet phldrT="[텍스트]"/>
      <dgm:spPr/>
      <dgm:t>
        <a:bodyPr/>
        <a:lstStyle/>
        <a:p>
          <a:pPr latinLnBrk="1"/>
          <a:r>
            <a:rPr lang="ko-KR" altLang="en-US" dirty="0" smtClean="0"/>
            <a:t>영광의 신학 </a:t>
          </a:r>
          <a:endParaRPr lang="ko-KR" altLang="en-US" dirty="0"/>
        </a:p>
      </dgm:t>
    </dgm:pt>
    <dgm:pt modelId="{E09D61B4-46D8-4E1C-B84C-86AB69C21BED}" type="parTrans" cxnId="{D534FB45-B052-49B2-A285-75331F07DA19}">
      <dgm:prSet/>
      <dgm:spPr/>
      <dgm:t>
        <a:bodyPr/>
        <a:lstStyle/>
        <a:p>
          <a:pPr latinLnBrk="1"/>
          <a:endParaRPr lang="ko-KR" altLang="en-US"/>
        </a:p>
      </dgm:t>
    </dgm:pt>
    <dgm:pt modelId="{190D50F3-1D34-4B51-98B3-C667666FDBA5}" type="sibTrans" cxnId="{D534FB45-B052-49B2-A285-75331F07DA19}">
      <dgm:prSet/>
      <dgm:spPr/>
      <dgm:t>
        <a:bodyPr/>
        <a:lstStyle/>
        <a:p>
          <a:pPr latinLnBrk="1"/>
          <a:endParaRPr lang="ko-KR" altLang="en-US"/>
        </a:p>
      </dgm:t>
    </dgm:pt>
    <dgm:pt modelId="{DC968A5F-935A-46F9-A130-D165FAD5D142}">
      <dgm:prSet phldrT="[텍스트]"/>
      <dgm:spPr/>
      <dgm:t>
        <a:bodyPr/>
        <a:lstStyle/>
        <a:p>
          <a:pPr latinLnBrk="1"/>
          <a:r>
            <a:rPr lang="ko-KR" altLang="en-US" dirty="0" smtClean="0"/>
            <a:t>십자가의 신학  </a:t>
          </a:r>
          <a:endParaRPr lang="ko-KR" altLang="en-US" dirty="0"/>
        </a:p>
      </dgm:t>
    </dgm:pt>
    <dgm:pt modelId="{329D7BC4-FE8A-43BA-99F5-48F6A5C74785}" type="parTrans" cxnId="{04644BB6-EA5F-4831-B826-7A12B58C88FA}">
      <dgm:prSet/>
      <dgm:spPr/>
      <dgm:t>
        <a:bodyPr/>
        <a:lstStyle/>
        <a:p>
          <a:pPr latinLnBrk="1"/>
          <a:endParaRPr lang="ko-KR" altLang="en-US"/>
        </a:p>
      </dgm:t>
    </dgm:pt>
    <dgm:pt modelId="{053ABC11-FE26-447B-8130-79E312C3E33C}" type="sibTrans" cxnId="{04644BB6-EA5F-4831-B826-7A12B58C88FA}">
      <dgm:prSet/>
      <dgm:spPr/>
      <dgm:t>
        <a:bodyPr/>
        <a:lstStyle/>
        <a:p>
          <a:pPr latinLnBrk="1"/>
          <a:endParaRPr lang="ko-KR" altLang="en-US"/>
        </a:p>
      </dgm:t>
    </dgm:pt>
    <dgm:pt modelId="{DB184472-B1ED-4951-8C53-590BAED93F6A}" type="pres">
      <dgm:prSet presAssocID="{B4BD3297-1DE5-4DB8-8FFA-882CC549426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9A34E1B-A84D-4F77-A246-4846BDB99612}" type="pres">
      <dgm:prSet presAssocID="{2D8C33C8-D05C-43AD-AAA5-C9FAF61E79CB}" presName="upArrow" presStyleLbl="node1" presStyleIdx="0" presStyleCnt="2"/>
      <dgm:spPr/>
    </dgm:pt>
    <dgm:pt modelId="{732D41E1-10E8-48F7-ACB7-046C0A509116}" type="pres">
      <dgm:prSet presAssocID="{2D8C33C8-D05C-43AD-AAA5-C9FAF61E79CB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8E440C-266E-4C04-9844-EF9A923BED5A}" type="pres">
      <dgm:prSet presAssocID="{DC968A5F-935A-46F9-A130-D165FAD5D142}" presName="downArrow" presStyleLbl="node1" presStyleIdx="1" presStyleCnt="2"/>
      <dgm:spPr/>
    </dgm:pt>
    <dgm:pt modelId="{B6BF0E32-20B7-442C-A557-05104B01C6C3}" type="pres">
      <dgm:prSet presAssocID="{DC968A5F-935A-46F9-A130-D165FAD5D142}" presName="downArrowText" presStyleLbl="revTx" presStyleIdx="1" presStyleCnt="2" custScaleX="105861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4644BB6-EA5F-4831-B826-7A12B58C88FA}" srcId="{B4BD3297-1DE5-4DB8-8FFA-882CC5494260}" destId="{DC968A5F-935A-46F9-A130-D165FAD5D142}" srcOrd="1" destOrd="0" parTransId="{329D7BC4-FE8A-43BA-99F5-48F6A5C74785}" sibTransId="{053ABC11-FE26-447B-8130-79E312C3E33C}"/>
    <dgm:cxn modelId="{4E7DABA4-DFED-4987-A02C-8A9C0A7A9964}" type="presOf" srcId="{DC968A5F-935A-46F9-A130-D165FAD5D142}" destId="{B6BF0E32-20B7-442C-A557-05104B01C6C3}" srcOrd="0" destOrd="0" presId="urn:microsoft.com/office/officeart/2005/8/layout/arrow4"/>
    <dgm:cxn modelId="{E04FD679-5A47-48BB-AB26-199D4E98A45A}" type="presOf" srcId="{B4BD3297-1DE5-4DB8-8FFA-882CC5494260}" destId="{DB184472-B1ED-4951-8C53-590BAED93F6A}" srcOrd="0" destOrd="0" presId="urn:microsoft.com/office/officeart/2005/8/layout/arrow4"/>
    <dgm:cxn modelId="{D534FB45-B052-49B2-A285-75331F07DA19}" srcId="{B4BD3297-1DE5-4DB8-8FFA-882CC5494260}" destId="{2D8C33C8-D05C-43AD-AAA5-C9FAF61E79CB}" srcOrd="0" destOrd="0" parTransId="{E09D61B4-46D8-4E1C-B84C-86AB69C21BED}" sibTransId="{190D50F3-1D34-4B51-98B3-C667666FDBA5}"/>
    <dgm:cxn modelId="{E6F76A83-5371-434C-B7C6-A779F04B611E}" type="presOf" srcId="{2D8C33C8-D05C-43AD-AAA5-C9FAF61E79CB}" destId="{732D41E1-10E8-48F7-ACB7-046C0A509116}" srcOrd="0" destOrd="0" presId="urn:microsoft.com/office/officeart/2005/8/layout/arrow4"/>
    <dgm:cxn modelId="{300EA7AB-F495-48BD-BB5A-9183316B4051}" type="presParOf" srcId="{DB184472-B1ED-4951-8C53-590BAED93F6A}" destId="{69A34E1B-A84D-4F77-A246-4846BDB99612}" srcOrd="0" destOrd="0" presId="urn:microsoft.com/office/officeart/2005/8/layout/arrow4"/>
    <dgm:cxn modelId="{C0BB1F15-3868-477F-AC4A-CDBA9E62B7FE}" type="presParOf" srcId="{DB184472-B1ED-4951-8C53-590BAED93F6A}" destId="{732D41E1-10E8-48F7-ACB7-046C0A509116}" srcOrd="1" destOrd="0" presId="urn:microsoft.com/office/officeart/2005/8/layout/arrow4"/>
    <dgm:cxn modelId="{C362A565-740D-43D9-9CB6-82ECD8A807A6}" type="presParOf" srcId="{DB184472-B1ED-4951-8C53-590BAED93F6A}" destId="{448E440C-266E-4C04-9844-EF9A923BED5A}" srcOrd="2" destOrd="0" presId="urn:microsoft.com/office/officeart/2005/8/layout/arrow4"/>
    <dgm:cxn modelId="{34E4BE68-F517-47B5-BF74-EFBE9BA340BD}" type="presParOf" srcId="{DB184472-B1ED-4951-8C53-590BAED93F6A}" destId="{B6BF0E32-20B7-442C-A557-05104B01C6C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4428C5-1FE1-4F87-AE2E-9D9FA50D1A5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2384576-E8B6-48B7-B8A5-6D1C3211589E}">
      <dgm:prSet phldrT="[텍스트]"/>
      <dgm:spPr/>
      <dgm:t>
        <a:bodyPr/>
        <a:lstStyle/>
        <a:p>
          <a:pPr latinLnBrk="1"/>
          <a:r>
            <a:rPr lang="ko-KR" altLang="en-US" dirty="0" smtClean="0"/>
            <a:t>하이델베르크 논쟁 </a:t>
          </a:r>
          <a:r>
            <a:rPr lang="en-US" altLang="ko-KR" dirty="0" smtClean="0"/>
            <a:t>(1518)</a:t>
          </a:r>
          <a:endParaRPr lang="ko-KR" altLang="en-US" dirty="0"/>
        </a:p>
      </dgm:t>
    </dgm:pt>
    <dgm:pt modelId="{B2E6A19D-C9E9-4142-858F-26FF53F2BB36}" type="parTrans" cxnId="{80A9E5EA-485D-4207-8499-9046EE59BE18}">
      <dgm:prSet/>
      <dgm:spPr/>
      <dgm:t>
        <a:bodyPr/>
        <a:lstStyle/>
        <a:p>
          <a:pPr latinLnBrk="1"/>
          <a:endParaRPr lang="ko-KR" altLang="en-US"/>
        </a:p>
      </dgm:t>
    </dgm:pt>
    <dgm:pt modelId="{FA8E5262-6C63-43A2-84D8-D9DE5A821265}" type="sibTrans" cxnId="{80A9E5EA-485D-4207-8499-9046EE59BE18}">
      <dgm:prSet/>
      <dgm:spPr/>
      <dgm:t>
        <a:bodyPr/>
        <a:lstStyle/>
        <a:p>
          <a:pPr latinLnBrk="1"/>
          <a:endParaRPr lang="ko-KR" altLang="en-US"/>
        </a:p>
      </dgm:t>
    </dgm:pt>
    <dgm:pt modelId="{3E54A66B-A5C5-4017-8362-312404D59EFB}">
      <dgm:prSet phldrT="[텍스트]"/>
      <dgm:spPr/>
      <dgm:t>
        <a:bodyPr/>
        <a:lstStyle/>
        <a:p>
          <a:pPr latinLnBrk="1"/>
          <a:r>
            <a:rPr lang="ko-KR" altLang="en-US" dirty="0" smtClean="0"/>
            <a:t>십자가의 신학 </a:t>
          </a:r>
          <a:endParaRPr lang="ko-KR" altLang="en-US" dirty="0"/>
        </a:p>
      </dgm:t>
    </dgm:pt>
    <dgm:pt modelId="{90BC43A9-4858-49F7-95DC-EEC6AC14DE63}" type="parTrans" cxnId="{2988DC25-5CC6-40A0-9F71-B53EBA6A911A}">
      <dgm:prSet/>
      <dgm:spPr/>
      <dgm:t>
        <a:bodyPr/>
        <a:lstStyle/>
        <a:p>
          <a:pPr latinLnBrk="1"/>
          <a:endParaRPr lang="ko-KR" altLang="en-US"/>
        </a:p>
      </dgm:t>
    </dgm:pt>
    <dgm:pt modelId="{C0DF89E8-DA3C-466B-BC08-E20C560EEA50}" type="sibTrans" cxnId="{2988DC25-5CC6-40A0-9F71-B53EBA6A911A}">
      <dgm:prSet/>
      <dgm:spPr/>
      <dgm:t>
        <a:bodyPr/>
        <a:lstStyle/>
        <a:p>
          <a:pPr latinLnBrk="1"/>
          <a:endParaRPr lang="ko-KR" altLang="en-US"/>
        </a:p>
      </dgm:t>
    </dgm:pt>
    <dgm:pt modelId="{E5FD5812-43D5-4135-9AEB-05A80FFBF379}">
      <dgm:prSet phldrT="[텍스트]"/>
      <dgm:spPr/>
      <dgm:t>
        <a:bodyPr/>
        <a:lstStyle/>
        <a:p>
          <a:pPr latinLnBrk="1"/>
          <a:r>
            <a:rPr lang="ko-KR" altLang="en-US" dirty="0" smtClean="0"/>
            <a:t>영광의 신학 비판</a:t>
          </a:r>
          <a:endParaRPr lang="ko-KR" altLang="en-US" dirty="0"/>
        </a:p>
      </dgm:t>
    </dgm:pt>
    <dgm:pt modelId="{816E00AC-4128-4621-A60C-91D001FE38FA}" type="parTrans" cxnId="{A41B90F2-7639-43B6-9B73-F493C77D4927}">
      <dgm:prSet/>
      <dgm:spPr/>
      <dgm:t>
        <a:bodyPr/>
        <a:lstStyle/>
        <a:p>
          <a:pPr latinLnBrk="1"/>
          <a:endParaRPr lang="ko-KR" altLang="en-US"/>
        </a:p>
      </dgm:t>
    </dgm:pt>
    <dgm:pt modelId="{3548921C-7ED2-4893-8406-514EDC670F17}" type="sibTrans" cxnId="{A41B90F2-7639-43B6-9B73-F493C77D4927}">
      <dgm:prSet/>
      <dgm:spPr/>
      <dgm:t>
        <a:bodyPr/>
        <a:lstStyle/>
        <a:p>
          <a:pPr latinLnBrk="1"/>
          <a:endParaRPr lang="ko-KR" altLang="en-US"/>
        </a:p>
      </dgm:t>
    </dgm:pt>
    <dgm:pt modelId="{43303AA9-3CA8-4A2C-B781-74AAA9AA99C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아우구스부르크</a:t>
          </a:r>
          <a:r>
            <a:rPr lang="ko-KR" altLang="en-US" dirty="0" smtClean="0"/>
            <a:t> 논쟁 </a:t>
          </a:r>
          <a:r>
            <a:rPr lang="en-US" altLang="ko-KR" dirty="0" smtClean="0"/>
            <a:t>(1518</a:t>
          </a:r>
          <a:r>
            <a:rPr lang="ko-KR" altLang="en-US" dirty="0" smtClean="0"/>
            <a:t>년 </a:t>
          </a:r>
          <a:r>
            <a:rPr lang="en-US" altLang="ko-KR" dirty="0" smtClean="0"/>
            <a:t>10</a:t>
          </a:r>
          <a:r>
            <a:rPr lang="ko-KR" altLang="en-US" dirty="0" smtClean="0"/>
            <a:t>월</a:t>
          </a:r>
          <a:endParaRPr lang="ko-KR" altLang="en-US" dirty="0"/>
        </a:p>
      </dgm:t>
    </dgm:pt>
    <dgm:pt modelId="{8A0E553B-CF9F-46C4-A91F-7E3795202824}" type="parTrans" cxnId="{E807FF56-86FF-4ACB-A9AC-D9E29FFE4DF7}">
      <dgm:prSet/>
      <dgm:spPr/>
      <dgm:t>
        <a:bodyPr/>
        <a:lstStyle/>
        <a:p>
          <a:pPr latinLnBrk="1"/>
          <a:endParaRPr lang="ko-KR" altLang="en-US"/>
        </a:p>
      </dgm:t>
    </dgm:pt>
    <dgm:pt modelId="{3295560A-ED49-4E49-831B-6699D7A7F366}" type="sibTrans" cxnId="{E807FF56-86FF-4ACB-A9AC-D9E29FFE4DF7}">
      <dgm:prSet/>
      <dgm:spPr/>
      <dgm:t>
        <a:bodyPr/>
        <a:lstStyle/>
        <a:p>
          <a:pPr latinLnBrk="1"/>
          <a:endParaRPr lang="ko-KR" altLang="en-US"/>
        </a:p>
      </dgm:t>
    </dgm:pt>
    <dgm:pt modelId="{4F744155-B138-41A5-992F-CC6B9873767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이신칭의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3BFBCB99-061B-4D87-B339-819BC9F2BE59}" type="parTrans" cxnId="{D3EE1642-C329-4FDA-88D4-7D9F905BF4D3}">
      <dgm:prSet/>
      <dgm:spPr/>
      <dgm:t>
        <a:bodyPr/>
        <a:lstStyle/>
        <a:p>
          <a:pPr latinLnBrk="1"/>
          <a:endParaRPr lang="ko-KR" altLang="en-US"/>
        </a:p>
      </dgm:t>
    </dgm:pt>
    <dgm:pt modelId="{EA315919-7942-4C0C-BDFC-DDCE51101AA9}" type="sibTrans" cxnId="{D3EE1642-C329-4FDA-88D4-7D9F905BF4D3}">
      <dgm:prSet/>
      <dgm:spPr/>
      <dgm:t>
        <a:bodyPr/>
        <a:lstStyle/>
        <a:p>
          <a:pPr latinLnBrk="1"/>
          <a:endParaRPr lang="ko-KR" altLang="en-US"/>
        </a:p>
      </dgm:t>
    </dgm:pt>
    <dgm:pt modelId="{22AF09CF-59AF-457E-899B-62F56A400DF6}">
      <dgm:prSet phldrT="[텍스트]"/>
      <dgm:spPr/>
      <dgm:t>
        <a:bodyPr/>
        <a:lstStyle/>
        <a:p>
          <a:pPr latinLnBrk="1"/>
          <a:r>
            <a:rPr lang="ko-KR" altLang="en-US" dirty="0" smtClean="0"/>
            <a:t>교황의 </a:t>
          </a:r>
          <a:r>
            <a:rPr lang="ko-KR" altLang="en-US" dirty="0" err="1" smtClean="0"/>
            <a:t>무오류성</a:t>
          </a:r>
          <a:r>
            <a:rPr lang="ko-KR" altLang="en-US" dirty="0" smtClean="0"/>
            <a:t> 비판</a:t>
          </a:r>
          <a:endParaRPr lang="ko-KR" altLang="en-US" dirty="0"/>
        </a:p>
      </dgm:t>
    </dgm:pt>
    <dgm:pt modelId="{75FA193E-746E-4091-94C2-E45E5FE21CC1}" type="parTrans" cxnId="{87E289CE-C079-4C64-82FE-DC78B4A7FF11}">
      <dgm:prSet/>
      <dgm:spPr/>
      <dgm:t>
        <a:bodyPr/>
        <a:lstStyle/>
        <a:p>
          <a:pPr latinLnBrk="1"/>
          <a:endParaRPr lang="ko-KR" altLang="en-US"/>
        </a:p>
      </dgm:t>
    </dgm:pt>
    <dgm:pt modelId="{46FD9A7A-2D7C-4031-B2D1-98E976F5FD6E}" type="sibTrans" cxnId="{87E289CE-C079-4C64-82FE-DC78B4A7FF11}">
      <dgm:prSet/>
      <dgm:spPr/>
      <dgm:t>
        <a:bodyPr/>
        <a:lstStyle/>
        <a:p>
          <a:pPr latinLnBrk="1"/>
          <a:endParaRPr lang="ko-KR" altLang="en-US"/>
        </a:p>
      </dgm:t>
    </dgm:pt>
    <dgm:pt modelId="{BAE55EB6-2604-4EFC-9C3E-9F0A5DD82188}">
      <dgm:prSet phldrT="[텍스트]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 smtClean="0"/>
            <a:t>) </a:t>
          </a:r>
          <a:r>
            <a:rPr lang="ko-KR" altLang="en-US" dirty="0" err="1" smtClean="0"/>
            <a:t>라이프치히</a:t>
          </a:r>
          <a:r>
            <a:rPr lang="ko-KR" altLang="en-US" dirty="0" smtClean="0"/>
            <a:t> 논쟁 </a:t>
          </a:r>
          <a:r>
            <a:rPr lang="en-US" altLang="ko-KR" dirty="0" smtClean="0"/>
            <a:t>(1519</a:t>
          </a:r>
          <a:r>
            <a:rPr lang="ko-KR" altLang="en-US" dirty="0" smtClean="0"/>
            <a:t>년</a:t>
          </a:r>
          <a:r>
            <a:rPr lang="en-US" altLang="ko-KR" dirty="0" smtClean="0"/>
            <a:t>)</a:t>
          </a:r>
          <a:endParaRPr lang="ko-KR" altLang="en-US" dirty="0" smtClean="0"/>
        </a:p>
        <a:p>
          <a:pPr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dirty="0"/>
        </a:p>
      </dgm:t>
    </dgm:pt>
    <dgm:pt modelId="{98CD3191-2BC1-4967-8033-93139059E88D}" type="parTrans" cxnId="{81D4802F-9AFF-45D0-887D-E30A218209D7}">
      <dgm:prSet/>
      <dgm:spPr/>
      <dgm:t>
        <a:bodyPr/>
        <a:lstStyle/>
        <a:p>
          <a:pPr latinLnBrk="1"/>
          <a:endParaRPr lang="ko-KR" altLang="en-US"/>
        </a:p>
      </dgm:t>
    </dgm:pt>
    <dgm:pt modelId="{FD418D92-EBEF-49BA-B422-25CCD0D1AE0B}" type="sibTrans" cxnId="{81D4802F-9AFF-45D0-887D-E30A218209D7}">
      <dgm:prSet/>
      <dgm:spPr/>
      <dgm:t>
        <a:bodyPr/>
        <a:lstStyle/>
        <a:p>
          <a:pPr latinLnBrk="1"/>
          <a:endParaRPr lang="ko-KR" altLang="en-US"/>
        </a:p>
      </dgm:t>
    </dgm:pt>
    <dgm:pt modelId="{82B284D8-2094-4C88-A86D-B1FC21E04864}">
      <dgm:prSet phldrT="[텍스트]"/>
      <dgm:spPr/>
      <dgm:t>
        <a:bodyPr/>
        <a:lstStyle/>
        <a:p>
          <a:pPr latinLnBrk="1"/>
          <a:r>
            <a:rPr lang="ko-KR" altLang="en-US" dirty="0" smtClean="0"/>
            <a:t>오직 성경 </a:t>
          </a:r>
          <a:endParaRPr lang="ko-KR" altLang="en-US" dirty="0"/>
        </a:p>
      </dgm:t>
    </dgm:pt>
    <dgm:pt modelId="{DDB8B161-2F18-4821-BACE-83CC83A403BF}" type="parTrans" cxnId="{B1CA0BDC-670A-4316-8EE8-283549F8B985}">
      <dgm:prSet/>
      <dgm:spPr/>
      <dgm:t>
        <a:bodyPr/>
        <a:lstStyle/>
        <a:p>
          <a:pPr latinLnBrk="1"/>
          <a:endParaRPr lang="ko-KR" altLang="en-US"/>
        </a:p>
      </dgm:t>
    </dgm:pt>
    <dgm:pt modelId="{0389F0EA-599E-4997-B416-BAD145E67EBE}" type="sibTrans" cxnId="{B1CA0BDC-670A-4316-8EE8-283549F8B985}">
      <dgm:prSet/>
      <dgm:spPr/>
      <dgm:t>
        <a:bodyPr/>
        <a:lstStyle/>
        <a:p>
          <a:pPr latinLnBrk="1"/>
          <a:endParaRPr lang="ko-KR" altLang="en-US"/>
        </a:p>
      </dgm:t>
    </dgm:pt>
    <dgm:pt modelId="{8372DDFF-B0E5-45D2-8AE3-6846D4E2C449}">
      <dgm:prSet phldrT="[텍스트]"/>
      <dgm:spPr/>
      <dgm:t>
        <a:bodyPr/>
        <a:lstStyle/>
        <a:p>
          <a:pPr latinLnBrk="1"/>
          <a:r>
            <a:rPr lang="ko-KR" altLang="en-US" dirty="0" smtClean="0"/>
            <a:t>공의회도 틀릴 수 있다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2C065A90-90EC-455B-8E0E-DB533F0417A9}" type="parTrans" cxnId="{B2FCF4CC-BA71-462F-B466-75EE8EF6431B}">
      <dgm:prSet/>
      <dgm:spPr/>
      <dgm:t>
        <a:bodyPr/>
        <a:lstStyle/>
        <a:p>
          <a:pPr latinLnBrk="1"/>
          <a:endParaRPr lang="ko-KR" altLang="en-US"/>
        </a:p>
      </dgm:t>
    </dgm:pt>
    <dgm:pt modelId="{6509A3BA-08C7-4689-B90A-9DB359FEABFF}" type="sibTrans" cxnId="{B2FCF4CC-BA71-462F-B466-75EE8EF6431B}">
      <dgm:prSet/>
      <dgm:spPr/>
      <dgm:t>
        <a:bodyPr/>
        <a:lstStyle/>
        <a:p>
          <a:pPr latinLnBrk="1"/>
          <a:endParaRPr lang="ko-KR" altLang="en-US"/>
        </a:p>
      </dgm:t>
    </dgm:pt>
    <dgm:pt modelId="{4404E2F4-474B-4BA3-B6EB-7692A840C2BF}" type="pres">
      <dgm:prSet presAssocID="{814428C5-1FE1-4F87-AE2E-9D9FA50D1A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A490ACC-2D57-4F75-8030-27D2F68F76E3}" type="pres">
      <dgm:prSet presAssocID="{BAE55EB6-2604-4EFC-9C3E-9F0A5DD82188}" presName="boxAndChildren" presStyleCnt="0"/>
      <dgm:spPr/>
    </dgm:pt>
    <dgm:pt modelId="{3FDABACA-8C51-4278-B173-985E0E1D972D}" type="pres">
      <dgm:prSet presAssocID="{BAE55EB6-2604-4EFC-9C3E-9F0A5DD82188}" presName="parentText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A96D751-2DB0-454D-A759-AF18593481AE}" type="pres">
      <dgm:prSet presAssocID="{BAE55EB6-2604-4EFC-9C3E-9F0A5DD82188}" presName="entire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D33520D2-1E74-464E-AB76-B194C9AA78E5}" type="pres">
      <dgm:prSet presAssocID="{BAE55EB6-2604-4EFC-9C3E-9F0A5DD82188}" presName="descendantBox" presStyleCnt="0"/>
      <dgm:spPr/>
    </dgm:pt>
    <dgm:pt modelId="{3AF2D6A9-332A-41E1-90F0-C9FFA60704AB}" type="pres">
      <dgm:prSet presAssocID="{82B284D8-2094-4C88-A86D-B1FC21E04864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748D6E-F4E1-4BA6-B26D-9A8C8EC6BAE6}" type="pres">
      <dgm:prSet presAssocID="{8372DDFF-B0E5-45D2-8AE3-6846D4E2C44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8D2948-F6DF-4D58-9C9B-1992E73679CA}" type="pres">
      <dgm:prSet presAssocID="{3295560A-ED49-4E49-831B-6699D7A7F366}" presName="sp" presStyleCnt="0"/>
      <dgm:spPr/>
    </dgm:pt>
    <dgm:pt modelId="{C2166E43-AB1A-47FB-884C-8D3736C78A33}" type="pres">
      <dgm:prSet presAssocID="{43303AA9-3CA8-4A2C-B781-74AAA9AA99CF}" presName="arrowAndChildren" presStyleCnt="0"/>
      <dgm:spPr/>
    </dgm:pt>
    <dgm:pt modelId="{CCAA4400-A5E4-4170-99CA-3210A04CB573}" type="pres">
      <dgm:prSet presAssocID="{43303AA9-3CA8-4A2C-B781-74AAA9AA99CF}" presName="parentTextArrow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3967C0D-EA64-46B8-9175-222A2BEF12DA}" type="pres">
      <dgm:prSet presAssocID="{43303AA9-3CA8-4A2C-B781-74AAA9AA99CF}" presName="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2D0600D1-6E21-44BB-BD65-FDE6232A9D23}" type="pres">
      <dgm:prSet presAssocID="{43303AA9-3CA8-4A2C-B781-74AAA9AA99CF}" presName="descendantArrow" presStyleCnt="0"/>
      <dgm:spPr/>
    </dgm:pt>
    <dgm:pt modelId="{4743F487-1AF9-47AD-8E39-0C2189421878}" type="pres">
      <dgm:prSet presAssocID="{4F744155-B138-41A5-992F-CC6B9873767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6FE747-E60D-4695-9D74-1FA8948EEA30}" type="pres">
      <dgm:prSet presAssocID="{22AF09CF-59AF-457E-899B-62F56A400DF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3DD92F7-60DD-4D49-859D-BD68353ADC9B}" type="pres">
      <dgm:prSet presAssocID="{FA8E5262-6C63-43A2-84D8-D9DE5A821265}" presName="sp" presStyleCnt="0"/>
      <dgm:spPr/>
    </dgm:pt>
    <dgm:pt modelId="{C139ABCB-B6F4-4FEB-A150-5BBFFF97C244}" type="pres">
      <dgm:prSet presAssocID="{92384576-E8B6-48B7-B8A5-6D1C3211589E}" presName="arrowAndChildren" presStyleCnt="0"/>
      <dgm:spPr/>
    </dgm:pt>
    <dgm:pt modelId="{D070BAFF-A60D-459C-8ECB-ED966FBFD8F5}" type="pres">
      <dgm:prSet presAssocID="{92384576-E8B6-48B7-B8A5-6D1C3211589E}" presName="parentText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D9620C3-4073-4B29-92BF-40EFCAE54953}" type="pres">
      <dgm:prSet presAssocID="{92384576-E8B6-48B7-B8A5-6D1C3211589E}" presName="arrow" presStyleLbl="node1" presStyleIdx="2" presStyleCnt="3" custLinFactNeighborY="-22236"/>
      <dgm:spPr/>
      <dgm:t>
        <a:bodyPr/>
        <a:lstStyle/>
        <a:p>
          <a:pPr latinLnBrk="1"/>
          <a:endParaRPr lang="ko-KR" altLang="en-US"/>
        </a:p>
      </dgm:t>
    </dgm:pt>
    <dgm:pt modelId="{F3E81220-15D3-4FFB-907D-B6BDBD44401A}" type="pres">
      <dgm:prSet presAssocID="{92384576-E8B6-48B7-B8A5-6D1C3211589E}" presName="descendantArrow" presStyleCnt="0"/>
      <dgm:spPr/>
    </dgm:pt>
    <dgm:pt modelId="{06F8D748-FD92-499F-8E6B-974815F588DE}" type="pres">
      <dgm:prSet presAssocID="{3E54A66B-A5C5-4017-8362-312404D59EFB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9D552A9-3B47-4F98-89AB-30A4ED957867}" type="pres">
      <dgm:prSet presAssocID="{E5FD5812-43D5-4135-9AEB-05A80FFBF37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894A25E-C9A9-404E-8C4B-391D1B420AEA}" type="presOf" srcId="{8372DDFF-B0E5-45D2-8AE3-6846D4E2C449}" destId="{D6748D6E-F4E1-4BA6-B26D-9A8C8EC6BAE6}" srcOrd="0" destOrd="0" presId="urn:microsoft.com/office/officeart/2005/8/layout/process4"/>
    <dgm:cxn modelId="{CC60A272-2F46-453B-A25A-0A2789F29E44}" type="presOf" srcId="{BAE55EB6-2604-4EFC-9C3E-9F0A5DD82188}" destId="{3FDABACA-8C51-4278-B173-985E0E1D972D}" srcOrd="0" destOrd="0" presId="urn:microsoft.com/office/officeart/2005/8/layout/process4"/>
    <dgm:cxn modelId="{33ADF9DB-E99A-4ED6-A6B3-D9002C5F4DEB}" type="presOf" srcId="{92384576-E8B6-48B7-B8A5-6D1C3211589E}" destId="{3D9620C3-4073-4B29-92BF-40EFCAE54953}" srcOrd="1" destOrd="0" presId="urn:microsoft.com/office/officeart/2005/8/layout/process4"/>
    <dgm:cxn modelId="{6A1D3C7F-8CFB-43E8-8468-DAE94A6D0F79}" type="presOf" srcId="{43303AA9-3CA8-4A2C-B781-74AAA9AA99CF}" destId="{CCAA4400-A5E4-4170-99CA-3210A04CB573}" srcOrd="0" destOrd="0" presId="urn:microsoft.com/office/officeart/2005/8/layout/process4"/>
    <dgm:cxn modelId="{490F8496-95C9-45C3-92CE-848986E5B72B}" type="presOf" srcId="{4F744155-B138-41A5-992F-CC6B98737678}" destId="{4743F487-1AF9-47AD-8E39-0C2189421878}" srcOrd="0" destOrd="0" presId="urn:microsoft.com/office/officeart/2005/8/layout/process4"/>
    <dgm:cxn modelId="{8D0AA258-CCF2-4D8A-9AF8-CD200990083A}" type="presOf" srcId="{22AF09CF-59AF-457E-899B-62F56A400DF6}" destId="{EF6FE747-E60D-4695-9D74-1FA8948EEA30}" srcOrd="0" destOrd="0" presId="urn:microsoft.com/office/officeart/2005/8/layout/process4"/>
    <dgm:cxn modelId="{87E289CE-C079-4C64-82FE-DC78B4A7FF11}" srcId="{43303AA9-3CA8-4A2C-B781-74AAA9AA99CF}" destId="{22AF09CF-59AF-457E-899B-62F56A400DF6}" srcOrd="1" destOrd="0" parTransId="{75FA193E-746E-4091-94C2-E45E5FE21CC1}" sibTransId="{46FD9A7A-2D7C-4031-B2D1-98E976F5FD6E}"/>
    <dgm:cxn modelId="{D3EE1642-C329-4FDA-88D4-7D9F905BF4D3}" srcId="{43303AA9-3CA8-4A2C-B781-74AAA9AA99CF}" destId="{4F744155-B138-41A5-992F-CC6B98737678}" srcOrd="0" destOrd="0" parTransId="{3BFBCB99-061B-4D87-B339-819BC9F2BE59}" sibTransId="{EA315919-7942-4C0C-BDFC-DDCE51101AA9}"/>
    <dgm:cxn modelId="{77D7FA8A-4D5B-4B57-BB8D-7114A2D03C3E}" type="presOf" srcId="{E5FD5812-43D5-4135-9AEB-05A80FFBF379}" destId="{49D552A9-3B47-4F98-89AB-30A4ED957867}" srcOrd="0" destOrd="0" presId="urn:microsoft.com/office/officeart/2005/8/layout/process4"/>
    <dgm:cxn modelId="{8750B33F-FAFD-41AA-9755-619B9145059D}" type="presOf" srcId="{814428C5-1FE1-4F87-AE2E-9D9FA50D1A53}" destId="{4404E2F4-474B-4BA3-B6EB-7692A840C2BF}" srcOrd="0" destOrd="0" presId="urn:microsoft.com/office/officeart/2005/8/layout/process4"/>
    <dgm:cxn modelId="{B1CA0BDC-670A-4316-8EE8-283549F8B985}" srcId="{BAE55EB6-2604-4EFC-9C3E-9F0A5DD82188}" destId="{82B284D8-2094-4C88-A86D-B1FC21E04864}" srcOrd="0" destOrd="0" parTransId="{DDB8B161-2F18-4821-BACE-83CC83A403BF}" sibTransId="{0389F0EA-599E-4997-B416-BAD145E67EBE}"/>
    <dgm:cxn modelId="{5AE2E1F7-7AB4-4A50-8DAF-353A7C34078D}" type="presOf" srcId="{92384576-E8B6-48B7-B8A5-6D1C3211589E}" destId="{D070BAFF-A60D-459C-8ECB-ED966FBFD8F5}" srcOrd="0" destOrd="0" presId="urn:microsoft.com/office/officeart/2005/8/layout/process4"/>
    <dgm:cxn modelId="{E807FF56-86FF-4ACB-A9AC-D9E29FFE4DF7}" srcId="{814428C5-1FE1-4F87-AE2E-9D9FA50D1A53}" destId="{43303AA9-3CA8-4A2C-B781-74AAA9AA99CF}" srcOrd="1" destOrd="0" parTransId="{8A0E553B-CF9F-46C4-A91F-7E3795202824}" sibTransId="{3295560A-ED49-4E49-831B-6699D7A7F366}"/>
    <dgm:cxn modelId="{2988DC25-5CC6-40A0-9F71-B53EBA6A911A}" srcId="{92384576-E8B6-48B7-B8A5-6D1C3211589E}" destId="{3E54A66B-A5C5-4017-8362-312404D59EFB}" srcOrd="0" destOrd="0" parTransId="{90BC43A9-4858-49F7-95DC-EEC6AC14DE63}" sibTransId="{C0DF89E8-DA3C-466B-BC08-E20C560EEA50}"/>
    <dgm:cxn modelId="{80A9E5EA-485D-4207-8499-9046EE59BE18}" srcId="{814428C5-1FE1-4F87-AE2E-9D9FA50D1A53}" destId="{92384576-E8B6-48B7-B8A5-6D1C3211589E}" srcOrd="0" destOrd="0" parTransId="{B2E6A19D-C9E9-4142-858F-26FF53F2BB36}" sibTransId="{FA8E5262-6C63-43A2-84D8-D9DE5A821265}"/>
    <dgm:cxn modelId="{B2FCF4CC-BA71-462F-B466-75EE8EF6431B}" srcId="{BAE55EB6-2604-4EFC-9C3E-9F0A5DD82188}" destId="{8372DDFF-B0E5-45D2-8AE3-6846D4E2C449}" srcOrd="1" destOrd="0" parTransId="{2C065A90-90EC-455B-8E0E-DB533F0417A9}" sibTransId="{6509A3BA-08C7-4689-B90A-9DB359FEABFF}"/>
    <dgm:cxn modelId="{E41CF2FC-D03F-43F8-BB76-9F681AB4F102}" type="presOf" srcId="{3E54A66B-A5C5-4017-8362-312404D59EFB}" destId="{06F8D748-FD92-499F-8E6B-974815F588DE}" srcOrd="0" destOrd="0" presId="urn:microsoft.com/office/officeart/2005/8/layout/process4"/>
    <dgm:cxn modelId="{49A528D5-B5FB-4A67-BEB5-5A9A13697332}" type="presOf" srcId="{43303AA9-3CA8-4A2C-B781-74AAA9AA99CF}" destId="{63967C0D-EA64-46B8-9175-222A2BEF12DA}" srcOrd="1" destOrd="0" presId="urn:microsoft.com/office/officeart/2005/8/layout/process4"/>
    <dgm:cxn modelId="{41221144-5A21-4637-8256-BCE5D8F68CA1}" type="presOf" srcId="{BAE55EB6-2604-4EFC-9C3E-9F0A5DD82188}" destId="{6A96D751-2DB0-454D-A759-AF18593481AE}" srcOrd="1" destOrd="0" presId="urn:microsoft.com/office/officeart/2005/8/layout/process4"/>
    <dgm:cxn modelId="{81D4802F-9AFF-45D0-887D-E30A218209D7}" srcId="{814428C5-1FE1-4F87-AE2E-9D9FA50D1A53}" destId="{BAE55EB6-2604-4EFC-9C3E-9F0A5DD82188}" srcOrd="2" destOrd="0" parTransId="{98CD3191-2BC1-4967-8033-93139059E88D}" sibTransId="{FD418D92-EBEF-49BA-B422-25CCD0D1AE0B}"/>
    <dgm:cxn modelId="{C578F7A7-9B8E-480D-AC16-5E2CDA80DB66}" type="presOf" srcId="{82B284D8-2094-4C88-A86D-B1FC21E04864}" destId="{3AF2D6A9-332A-41E1-90F0-C9FFA60704AB}" srcOrd="0" destOrd="0" presId="urn:microsoft.com/office/officeart/2005/8/layout/process4"/>
    <dgm:cxn modelId="{A41B90F2-7639-43B6-9B73-F493C77D4927}" srcId="{92384576-E8B6-48B7-B8A5-6D1C3211589E}" destId="{E5FD5812-43D5-4135-9AEB-05A80FFBF379}" srcOrd="1" destOrd="0" parTransId="{816E00AC-4128-4621-A60C-91D001FE38FA}" sibTransId="{3548921C-7ED2-4893-8406-514EDC670F17}"/>
    <dgm:cxn modelId="{CA15B44F-B159-4990-9D15-BC7C80ECF22D}" type="presParOf" srcId="{4404E2F4-474B-4BA3-B6EB-7692A840C2BF}" destId="{7A490ACC-2D57-4F75-8030-27D2F68F76E3}" srcOrd="0" destOrd="0" presId="urn:microsoft.com/office/officeart/2005/8/layout/process4"/>
    <dgm:cxn modelId="{87BC36CA-3A26-4222-93AA-B3917179992A}" type="presParOf" srcId="{7A490ACC-2D57-4F75-8030-27D2F68F76E3}" destId="{3FDABACA-8C51-4278-B173-985E0E1D972D}" srcOrd="0" destOrd="0" presId="urn:microsoft.com/office/officeart/2005/8/layout/process4"/>
    <dgm:cxn modelId="{1549E380-EB6B-4874-8AB6-D28205FFDEA2}" type="presParOf" srcId="{7A490ACC-2D57-4F75-8030-27D2F68F76E3}" destId="{6A96D751-2DB0-454D-A759-AF18593481AE}" srcOrd="1" destOrd="0" presId="urn:microsoft.com/office/officeart/2005/8/layout/process4"/>
    <dgm:cxn modelId="{C725FED8-0A60-4520-915B-FB62C4884AB9}" type="presParOf" srcId="{7A490ACC-2D57-4F75-8030-27D2F68F76E3}" destId="{D33520D2-1E74-464E-AB76-B194C9AA78E5}" srcOrd="2" destOrd="0" presId="urn:microsoft.com/office/officeart/2005/8/layout/process4"/>
    <dgm:cxn modelId="{44C671BB-21CD-43C6-BC91-1659BD1AD5B1}" type="presParOf" srcId="{D33520D2-1E74-464E-AB76-B194C9AA78E5}" destId="{3AF2D6A9-332A-41E1-90F0-C9FFA60704AB}" srcOrd="0" destOrd="0" presId="urn:microsoft.com/office/officeart/2005/8/layout/process4"/>
    <dgm:cxn modelId="{D6BBE1F5-8BED-4366-B474-8455521787B3}" type="presParOf" srcId="{D33520D2-1E74-464E-AB76-B194C9AA78E5}" destId="{D6748D6E-F4E1-4BA6-B26D-9A8C8EC6BAE6}" srcOrd="1" destOrd="0" presId="urn:microsoft.com/office/officeart/2005/8/layout/process4"/>
    <dgm:cxn modelId="{0E9B6016-6607-4692-942D-56CA35CBD83C}" type="presParOf" srcId="{4404E2F4-474B-4BA3-B6EB-7692A840C2BF}" destId="{558D2948-F6DF-4D58-9C9B-1992E73679CA}" srcOrd="1" destOrd="0" presId="urn:microsoft.com/office/officeart/2005/8/layout/process4"/>
    <dgm:cxn modelId="{BFF62DA6-8B80-4E93-927E-1E5C6767DC60}" type="presParOf" srcId="{4404E2F4-474B-4BA3-B6EB-7692A840C2BF}" destId="{C2166E43-AB1A-47FB-884C-8D3736C78A33}" srcOrd="2" destOrd="0" presId="urn:microsoft.com/office/officeart/2005/8/layout/process4"/>
    <dgm:cxn modelId="{E3E5726F-2BB7-4E91-AFFC-DA8AE4430B28}" type="presParOf" srcId="{C2166E43-AB1A-47FB-884C-8D3736C78A33}" destId="{CCAA4400-A5E4-4170-99CA-3210A04CB573}" srcOrd="0" destOrd="0" presId="urn:microsoft.com/office/officeart/2005/8/layout/process4"/>
    <dgm:cxn modelId="{D507E3DF-3815-448C-A0E1-2174698ABB0A}" type="presParOf" srcId="{C2166E43-AB1A-47FB-884C-8D3736C78A33}" destId="{63967C0D-EA64-46B8-9175-222A2BEF12DA}" srcOrd="1" destOrd="0" presId="urn:microsoft.com/office/officeart/2005/8/layout/process4"/>
    <dgm:cxn modelId="{4E9C5B5E-DCC0-4354-BDAA-B1250083C5DD}" type="presParOf" srcId="{C2166E43-AB1A-47FB-884C-8D3736C78A33}" destId="{2D0600D1-6E21-44BB-BD65-FDE6232A9D23}" srcOrd="2" destOrd="0" presId="urn:microsoft.com/office/officeart/2005/8/layout/process4"/>
    <dgm:cxn modelId="{C2880EA7-AF53-4F4B-9FEB-E8EEA9AF6789}" type="presParOf" srcId="{2D0600D1-6E21-44BB-BD65-FDE6232A9D23}" destId="{4743F487-1AF9-47AD-8E39-0C2189421878}" srcOrd="0" destOrd="0" presId="urn:microsoft.com/office/officeart/2005/8/layout/process4"/>
    <dgm:cxn modelId="{677F316F-9CB3-4D23-A1C1-35C7A786FE7A}" type="presParOf" srcId="{2D0600D1-6E21-44BB-BD65-FDE6232A9D23}" destId="{EF6FE747-E60D-4695-9D74-1FA8948EEA30}" srcOrd="1" destOrd="0" presId="urn:microsoft.com/office/officeart/2005/8/layout/process4"/>
    <dgm:cxn modelId="{57A37261-E41F-43C7-8CFF-FA2F9D17623F}" type="presParOf" srcId="{4404E2F4-474B-4BA3-B6EB-7692A840C2BF}" destId="{E3DD92F7-60DD-4D49-859D-BD68353ADC9B}" srcOrd="3" destOrd="0" presId="urn:microsoft.com/office/officeart/2005/8/layout/process4"/>
    <dgm:cxn modelId="{88C197BD-C937-4E66-9D23-B605315D9FCD}" type="presParOf" srcId="{4404E2F4-474B-4BA3-B6EB-7692A840C2BF}" destId="{C139ABCB-B6F4-4FEB-A150-5BBFFF97C244}" srcOrd="4" destOrd="0" presId="urn:microsoft.com/office/officeart/2005/8/layout/process4"/>
    <dgm:cxn modelId="{27C3AA7E-25AE-45DB-9AA0-2669A0010B87}" type="presParOf" srcId="{C139ABCB-B6F4-4FEB-A150-5BBFFF97C244}" destId="{D070BAFF-A60D-459C-8ECB-ED966FBFD8F5}" srcOrd="0" destOrd="0" presId="urn:microsoft.com/office/officeart/2005/8/layout/process4"/>
    <dgm:cxn modelId="{CF8974FE-9850-45E9-9E24-B94D58D4029E}" type="presParOf" srcId="{C139ABCB-B6F4-4FEB-A150-5BBFFF97C244}" destId="{3D9620C3-4073-4B29-92BF-40EFCAE54953}" srcOrd="1" destOrd="0" presId="urn:microsoft.com/office/officeart/2005/8/layout/process4"/>
    <dgm:cxn modelId="{A8460505-3F3D-4902-A432-D6BAED159424}" type="presParOf" srcId="{C139ABCB-B6F4-4FEB-A150-5BBFFF97C244}" destId="{F3E81220-15D3-4FFB-907D-B6BDBD44401A}" srcOrd="2" destOrd="0" presId="urn:microsoft.com/office/officeart/2005/8/layout/process4"/>
    <dgm:cxn modelId="{4757DB56-1E74-4B53-A651-8C15279D9D2E}" type="presParOf" srcId="{F3E81220-15D3-4FFB-907D-B6BDBD44401A}" destId="{06F8D748-FD92-499F-8E6B-974815F588DE}" srcOrd="0" destOrd="0" presId="urn:microsoft.com/office/officeart/2005/8/layout/process4"/>
    <dgm:cxn modelId="{2B9B6303-CED0-4339-ABD3-E8400D0EFFD2}" type="presParOf" srcId="{F3E81220-15D3-4FFB-907D-B6BDBD44401A}" destId="{49D552A9-3B47-4F98-89AB-30A4ED95786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359874-80A5-452D-981F-F4C0515B462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46A0786-7110-4025-8080-1F4A14E0A7E9}">
      <dgm:prSet phldrT="[텍스트]"/>
      <dgm:spPr/>
      <dgm:t>
        <a:bodyPr/>
        <a:lstStyle/>
        <a:p>
          <a:pPr latinLnBrk="1"/>
          <a:endParaRPr lang="en-US" altLang="ko-KR" dirty="0" smtClean="0"/>
        </a:p>
        <a:p>
          <a:pPr latinLnBrk="1"/>
          <a:r>
            <a:rPr lang="ko-KR" altLang="en-US" dirty="0" err="1" smtClean="0"/>
            <a:t>막시밀리안</a:t>
          </a:r>
          <a:r>
            <a:rPr lang="ko-KR" altLang="en-US" dirty="0" smtClean="0"/>
            <a:t> 황제 서거</a:t>
          </a:r>
          <a:r>
            <a:rPr lang="en-US" altLang="ko-KR" dirty="0" smtClean="0"/>
            <a:t>(1519)</a:t>
          </a:r>
        </a:p>
        <a:p>
          <a:pPr latinLnBrk="1"/>
          <a:endParaRPr lang="ko-KR" altLang="en-US" dirty="0"/>
        </a:p>
      </dgm:t>
    </dgm:pt>
    <dgm:pt modelId="{D126D0B9-EE93-46AE-96DA-1B459C80A33A}" type="parTrans" cxnId="{5243A3F5-C681-4FB9-8D81-4FB115D3ADD7}">
      <dgm:prSet/>
      <dgm:spPr/>
      <dgm:t>
        <a:bodyPr/>
        <a:lstStyle/>
        <a:p>
          <a:pPr latinLnBrk="1"/>
          <a:endParaRPr lang="ko-KR" altLang="en-US"/>
        </a:p>
      </dgm:t>
    </dgm:pt>
    <dgm:pt modelId="{85A7F5E9-BDF8-4FDD-9318-0AB508C23763}" type="sibTrans" cxnId="{5243A3F5-C681-4FB9-8D81-4FB115D3ADD7}">
      <dgm:prSet/>
      <dgm:spPr/>
      <dgm:t>
        <a:bodyPr/>
        <a:lstStyle/>
        <a:p>
          <a:pPr latinLnBrk="1"/>
          <a:endParaRPr lang="ko-KR" altLang="en-US"/>
        </a:p>
      </dgm:t>
    </dgm:pt>
    <dgm:pt modelId="{58BAF566-85AF-4B4D-8742-73AF9282EBEF}">
      <dgm:prSet phldrT="[텍스트]"/>
      <dgm:spPr/>
      <dgm:t>
        <a:bodyPr/>
        <a:lstStyle/>
        <a:p>
          <a:pPr latinLnBrk="1"/>
          <a:r>
            <a:rPr lang="ko-KR" altLang="en-US" dirty="0" smtClean="0"/>
            <a:t>새로운 황제 선출 </a:t>
          </a:r>
          <a:endParaRPr lang="ko-KR" altLang="en-US" dirty="0"/>
        </a:p>
      </dgm:t>
    </dgm:pt>
    <dgm:pt modelId="{D51EB4B4-9204-49CF-A62F-FE3C32F85BDA}" type="parTrans" cxnId="{42678412-696A-4C69-A869-33B3FD1D8DC8}">
      <dgm:prSet/>
      <dgm:spPr/>
      <dgm:t>
        <a:bodyPr/>
        <a:lstStyle/>
        <a:p>
          <a:pPr latinLnBrk="1"/>
          <a:endParaRPr lang="ko-KR" altLang="en-US"/>
        </a:p>
      </dgm:t>
    </dgm:pt>
    <dgm:pt modelId="{43179BDE-6F2C-45AC-9841-6215ADBDDC7B}" type="sibTrans" cxnId="{42678412-696A-4C69-A869-33B3FD1D8DC8}">
      <dgm:prSet/>
      <dgm:spPr/>
      <dgm:t>
        <a:bodyPr/>
        <a:lstStyle/>
        <a:p>
          <a:pPr latinLnBrk="1"/>
          <a:endParaRPr lang="ko-KR" altLang="en-US"/>
        </a:p>
      </dgm:t>
    </dgm:pt>
    <dgm:pt modelId="{CFA68B92-6338-4DD4-BDB4-E4493797C176}">
      <dgm:prSet phldrT="[텍스트]"/>
      <dgm:spPr/>
      <dgm:t>
        <a:bodyPr/>
        <a:lstStyle/>
        <a:p>
          <a:pPr latinLnBrk="1"/>
          <a:r>
            <a:rPr lang="ko-KR" altLang="en-US" dirty="0" smtClean="0"/>
            <a:t>교황 </a:t>
          </a:r>
          <a:r>
            <a:rPr lang="ko-KR" altLang="en-US" dirty="0" err="1" smtClean="0"/>
            <a:t>레오</a:t>
          </a:r>
          <a:r>
            <a:rPr lang="ko-KR" altLang="en-US" dirty="0" smtClean="0"/>
            <a:t> </a:t>
          </a:r>
          <a:r>
            <a:rPr lang="en-US" altLang="ko-KR" dirty="0" smtClean="0"/>
            <a:t>10</a:t>
          </a:r>
          <a:r>
            <a:rPr lang="ko-KR" altLang="en-US" dirty="0" smtClean="0"/>
            <a:t>세</a:t>
          </a:r>
          <a:endParaRPr lang="en-US" altLang="ko-KR" dirty="0" smtClean="0"/>
        </a:p>
        <a:p>
          <a:pPr latinLnBrk="1"/>
          <a:r>
            <a:rPr lang="en-US" altLang="ko-KR" dirty="0" smtClean="0"/>
            <a:t>&lt;</a:t>
          </a:r>
          <a:r>
            <a:rPr lang="ko-KR" altLang="en-US" dirty="0" smtClean="0"/>
            <a:t>파문경고칙서</a:t>
          </a:r>
          <a:r>
            <a:rPr lang="en-US" altLang="ko-KR" dirty="0" smtClean="0"/>
            <a:t>&gt;</a:t>
          </a:r>
        </a:p>
        <a:p>
          <a:pPr latinLnBrk="1"/>
          <a:r>
            <a:rPr lang="en-US" altLang="ko-KR" dirty="0" err="1" smtClean="0"/>
            <a:t>Exsurge</a:t>
          </a:r>
          <a:r>
            <a:rPr lang="en-US" altLang="ko-KR" dirty="0" smtClean="0"/>
            <a:t> </a:t>
          </a:r>
          <a:r>
            <a:rPr lang="en-US" altLang="ko-KR" dirty="0" err="1" smtClean="0"/>
            <a:t>Domine</a:t>
          </a:r>
          <a:endParaRPr lang="ko-KR" altLang="en-US" dirty="0"/>
        </a:p>
      </dgm:t>
    </dgm:pt>
    <dgm:pt modelId="{D741BB14-6E74-4D9C-B334-855C10B59E60}" type="parTrans" cxnId="{24988B6D-DCEB-40F9-8CA4-E3954CABD554}">
      <dgm:prSet/>
      <dgm:spPr/>
      <dgm:t>
        <a:bodyPr/>
        <a:lstStyle/>
        <a:p>
          <a:pPr latinLnBrk="1"/>
          <a:endParaRPr lang="ko-KR" altLang="en-US"/>
        </a:p>
      </dgm:t>
    </dgm:pt>
    <dgm:pt modelId="{00D3767C-CB1A-41EB-9334-F5D281A2ADC0}" type="sibTrans" cxnId="{24988B6D-DCEB-40F9-8CA4-E3954CABD554}">
      <dgm:prSet/>
      <dgm:spPr/>
      <dgm:t>
        <a:bodyPr/>
        <a:lstStyle/>
        <a:p>
          <a:pPr latinLnBrk="1"/>
          <a:endParaRPr lang="ko-KR" altLang="en-US"/>
        </a:p>
      </dgm:t>
    </dgm:pt>
    <dgm:pt modelId="{DB8D9529-DF28-494C-8DCF-F90B25339A34}" type="pres">
      <dgm:prSet presAssocID="{04359874-80A5-452D-981F-F4C0515B462C}" presName="Name0" presStyleCnt="0">
        <dgm:presLayoutVars>
          <dgm:dir/>
          <dgm:animLvl val="lvl"/>
          <dgm:resizeHandles val="exact"/>
        </dgm:presLayoutVars>
      </dgm:prSet>
      <dgm:spPr/>
    </dgm:pt>
    <dgm:pt modelId="{2EAF01D5-1335-4E9D-94F2-2E91D7A3E351}" type="pres">
      <dgm:prSet presAssocID="{D46A0786-7110-4025-8080-1F4A14E0A7E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8BF71F-9E8C-4D52-8586-A132EDD6B7C5}" type="pres">
      <dgm:prSet presAssocID="{85A7F5E9-BDF8-4FDD-9318-0AB508C23763}" presName="parTxOnlySpace" presStyleCnt="0"/>
      <dgm:spPr/>
    </dgm:pt>
    <dgm:pt modelId="{846F205B-B97B-46E3-ABE1-01BDABB5DCF1}" type="pres">
      <dgm:prSet presAssocID="{58BAF566-85AF-4B4D-8742-73AF9282EBE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EAB534-6D26-402A-A218-14C07E46608E}" type="pres">
      <dgm:prSet presAssocID="{43179BDE-6F2C-45AC-9841-6215ADBDDC7B}" presName="parTxOnlySpace" presStyleCnt="0"/>
      <dgm:spPr/>
    </dgm:pt>
    <dgm:pt modelId="{3022F887-5BE0-4EA3-BA28-76F992988098}" type="pres">
      <dgm:prSet presAssocID="{CFA68B92-6338-4DD4-BDB4-E4493797C17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2678412-696A-4C69-A869-33B3FD1D8DC8}" srcId="{04359874-80A5-452D-981F-F4C0515B462C}" destId="{58BAF566-85AF-4B4D-8742-73AF9282EBEF}" srcOrd="1" destOrd="0" parTransId="{D51EB4B4-9204-49CF-A62F-FE3C32F85BDA}" sibTransId="{43179BDE-6F2C-45AC-9841-6215ADBDDC7B}"/>
    <dgm:cxn modelId="{AEF41C4E-F52E-4870-9A23-5CCE3318F4EF}" type="presOf" srcId="{04359874-80A5-452D-981F-F4C0515B462C}" destId="{DB8D9529-DF28-494C-8DCF-F90B25339A34}" srcOrd="0" destOrd="0" presId="urn:microsoft.com/office/officeart/2005/8/layout/chevron1"/>
    <dgm:cxn modelId="{8255FE04-6A89-476A-9ED7-5AE309C59493}" type="presOf" srcId="{CFA68B92-6338-4DD4-BDB4-E4493797C176}" destId="{3022F887-5BE0-4EA3-BA28-76F992988098}" srcOrd="0" destOrd="0" presId="urn:microsoft.com/office/officeart/2005/8/layout/chevron1"/>
    <dgm:cxn modelId="{510D3A0C-985A-4734-9A83-17D899E21FDF}" type="presOf" srcId="{58BAF566-85AF-4B4D-8742-73AF9282EBEF}" destId="{846F205B-B97B-46E3-ABE1-01BDABB5DCF1}" srcOrd="0" destOrd="0" presId="urn:microsoft.com/office/officeart/2005/8/layout/chevron1"/>
    <dgm:cxn modelId="{5194544E-C4DB-40DB-8EA3-7F53F441C96D}" type="presOf" srcId="{D46A0786-7110-4025-8080-1F4A14E0A7E9}" destId="{2EAF01D5-1335-4E9D-94F2-2E91D7A3E351}" srcOrd="0" destOrd="0" presId="urn:microsoft.com/office/officeart/2005/8/layout/chevron1"/>
    <dgm:cxn modelId="{24988B6D-DCEB-40F9-8CA4-E3954CABD554}" srcId="{04359874-80A5-452D-981F-F4C0515B462C}" destId="{CFA68B92-6338-4DD4-BDB4-E4493797C176}" srcOrd="2" destOrd="0" parTransId="{D741BB14-6E74-4D9C-B334-855C10B59E60}" sibTransId="{00D3767C-CB1A-41EB-9334-F5D281A2ADC0}"/>
    <dgm:cxn modelId="{5243A3F5-C681-4FB9-8D81-4FB115D3ADD7}" srcId="{04359874-80A5-452D-981F-F4C0515B462C}" destId="{D46A0786-7110-4025-8080-1F4A14E0A7E9}" srcOrd="0" destOrd="0" parTransId="{D126D0B9-EE93-46AE-96DA-1B459C80A33A}" sibTransId="{85A7F5E9-BDF8-4FDD-9318-0AB508C23763}"/>
    <dgm:cxn modelId="{8BC88E56-AF82-41AC-AC80-82C7E2DD3EEF}" type="presParOf" srcId="{DB8D9529-DF28-494C-8DCF-F90B25339A34}" destId="{2EAF01D5-1335-4E9D-94F2-2E91D7A3E351}" srcOrd="0" destOrd="0" presId="urn:microsoft.com/office/officeart/2005/8/layout/chevron1"/>
    <dgm:cxn modelId="{E4B02DBE-30B8-4301-BB30-E7F3B305ABCA}" type="presParOf" srcId="{DB8D9529-DF28-494C-8DCF-F90B25339A34}" destId="{B28BF71F-9E8C-4D52-8586-A132EDD6B7C5}" srcOrd="1" destOrd="0" presId="urn:microsoft.com/office/officeart/2005/8/layout/chevron1"/>
    <dgm:cxn modelId="{610096C0-FE51-48A2-8637-E18BA2DEF0E0}" type="presParOf" srcId="{DB8D9529-DF28-494C-8DCF-F90B25339A34}" destId="{846F205B-B97B-46E3-ABE1-01BDABB5DCF1}" srcOrd="2" destOrd="0" presId="urn:microsoft.com/office/officeart/2005/8/layout/chevron1"/>
    <dgm:cxn modelId="{3479FE8E-4899-445D-BC3A-46022E0513B0}" type="presParOf" srcId="{DB8D9529-DF28-494C-8DCF-F90B25339A34}" destId="{31EAB534-6D26-402A-A218-14C07E46608E}" srcOrd="3" destOrd="0" presId="urn:microsoft.com/office/officeart/2005/8/layout/chevron1"/>
    <dgm:cxn modelId="{7B655D73-D980-48E2-AD61-9D5CFF339CCB}" type="presParOf" srcId="{DB8D9529-DF28-494C-8DCF-F90B25339A34}" destId="{3022F887-5BE0-4EA3-BA28-76F99298809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D27DB6-E434-45E2-A992-4037525B070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33396B3-FE8F-4CB2-8EF0-950531008BF9}">
      <dgm:prSet phldrT="[텍스트]"/>
      <dgm:spPr/>
      <dgm:t>
        <a:bodyPr/>
        <a:lstStyle/>
        <a:p>
          <a:pPr latinLnBrk="1"/>
          <a:r>
            <a:rPr lang="ko-KR" altLang="en-US" dirty="0" smtClean="0"/>
            <a:t>독일귀족에게 고함</a:t>
          </a:r>
          <a:endParaRPr lang="en-US" altLang="ko-KR" dirty="0" smtClean="0"/>
        </a:p>
        <a:p>
          <a:pPr latinLnBrk="1"/>
          <a:r>
            <a:rPr lang="en-US" altLang="ko-KR" dirty="0" smtClean="0"/>
            <a:t>(An den </a:t>
          </a:r>
          <a:r>
            <a:rPr lang="en-US" altLang="ko-KR" dirty="0" err="1" smtClean="0"/>
            <a:t>christlichen</a:t>
          </a:r>
          <a:r>
            <a:rPr lang="en-US" altLang="ko-KR" dirty="0" smtClean="0"/>
            <a:t> Adel </a:t>
          </a:r>
          <a:r>
            <a:rPr lang="en-US" altLang="ko-KR" dirty="0" err="1" smtClean="0"/>
            <a:t>deutscher</a:t>
          </a:r>
          <a:r>
            <a:rPr lang="en-US" altLang="ko-KR" dirty="0" smtClean="0"/>
            <a:t> Nation) 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65692BCF-7656-45BF-9EA2-0362270B221B}" type="parTrans" cxnId="{B9DD7C47-BA47-404B-BC23-586407DFA40E}">
      <dgm:prSet/>
      <dgm:spPr/>
      <dgm:t>
        <a:bodyPr/>
        <a:lstStyle/>
        <a:p>
          <a:pPr latinLnBrk="1"/>
          <a:endParaRPr lang="ko-KR" altLang="en-US"/>
        </a:p>
      </dgm:t>
    </dgm:pt>
    <dgm:pt modelId="{30AD2198-A783-4079-B0AB-FFE2C6E138AA}" type="sibTrans" cxnId="{B9DD7C47-BA47-404B-BC23-586407DFA40E}">
      <dgm:prSet/>
      <dgm:spPr/>
      <dgm:t>
        <a:bodyPr/>
        <a:lstStyle/>
        <a:p>
          <a:pPr latinLnBrk="1"/>
          <a:endParaRPr lang="ko-KR" altLang="en-US"/>
        </a:p>
      </dgm:t>
    </dgm:pt>
    <dgm:pt modelId="{33ABCC0F-D9F9-4A69-A119-F4AA9B40E5C6}">
      <dgm:prSet phldrT="[텍스트]"/>
      <dgm:spPr/>
      <dgm:t>
        <a:bodyPr/>
        <a:lstStyle/>
        <a:p>
          <a:pPr latinLnBrk="1"/>
          <a:r>
            <a:rPr lang="ko-KR" altLang="en-US" dirty="0" smtClean="0"/>
            <a:t>교회의 바벨론 포로</a:t>
          </a:r>
          <a:endParaRPr lang="en-US" altLang="ko-KR" dirty="0" smtClean="0"/>
        </a:p>
        <a:p>
          <a:pPr latinLnBrk="1"/>
          <a:r>
            <a:rPr lang="en-US" altLang="ko-KR" dirty="0" smtClean="0"/>
            <a:t>(De </a:t>
          </a:r>
          <a:r>
            <a:rPr lang="en-US" altLang="ko-KR" dirty="0" err="1" smtClean="0"/>
            <a:t>captivitate</a:t>
          </a:r>
          <a:r>
            <a:rPr lang="en-US" altLang="ko-KR" dirty="0" smtClean="0"/>
            <a:t> </a:t>
          </a:r>
          <a:r>
            <a:rPr lang="en-US" altLang="ko-KR" dirty="0" err="1" smtClean="0"/>
            <a:t>Bebyloinca</a:t>
          </a:r>
          <a:r>
            <a:rPr lang="en-US" altLang="ko-KR" dirty="0" smtClean="0"/>
            <a:t> </a:t>
          </a:r>
          <a:r>
            <a:rPr lang="en-US" altLang="ko-KR" dirty="0" err="1" smtClean="0"/>
            <a:t>eccelsiae</a:t>
          </a:r>
          <a:r>
            <a:rPr lang="en-US" altLang="ko-KR" dirty="0" smtClean="0"/>
            <a:t>)</a:t>
          </a:r>
        </a:p>
      </dgm:t>
    </dgm:pt>
    <dgm:pt modelId="{F93FC85E-6A8F-4624-9BE4-4D9861C0D436}" type="parTrans" cxnId="{5961E16A-5AF4-49F7-A9B1-A550550AC524}">
      <dgm:prSet/>
      <dgm:spPr/>
      <dgm:t>
        <a:bodyPr/>
        <a:lstStyle/>
        <a:p>
          <a:pPr latinLnBrk="1"/>
          <a:endParaRPr lang="ko-KR" altLang="en-US"/>
        </a:p>
      </dgm:t>
    </dgm:pt>
    <dgm:pt modelId="{BEC53304-43F9-4C6B-9725-E223BBC336AE}" type="sibTrans" cxnId="{5961E16A-5AF4-49F7-A9B1-A550550AC524}">
      <dgm:prSet/>
      <dgm:spPr/>
      <dgm:t>
        <a:bodyPr/>
        <a:lstStyle/>
        <a:p>
          <a:pPr latinLnBrk="1"/>
          <a:endParaRPr lang="ko-KR" altLang="en-US"/>
        </a:p>
      </dgm:t>
    </dgm:pt>
    <dgm:pt modelId="{C654E178-2B3A-400B-AE35-744657AD8ADC}">
      <dgm:prSet phldrT="[텍스트]"/>
      <dgm:spPr/>
      <dgm:t>
        <a:bodyPr/>
        <a:lstStyle/>
        <a:p>
          <a:pPr latinLnBrk="1"/>
          <a:r>
            <a:rPr lang="ko-KR" altLang="en-US" dirty="0" smtClean="0"/>
            <a:t>그리스도의 자유</a:t>
          </a:r>
          <a:endParaRPr lang="en-US" altLang="ko-KR" dirty="0" smtClean="0"/>
        </a:p>
        <a:p>
          <a:pPr latinLnBrk="1"/>
          <a:r>
            <a:rPr lang="en-US" altLang="ko-KR" dirty="0" smtClean="0"/>
            <a:t>(Von </a:t>
          </a:r>
          <a:r>
            <a:rPr lang="en-US" altLang="ko-KR" dirty="0" err="1" smtClean="0"/>
            <a:t>der</a:t>
          </a:r>
          <a:r>
            <a:rPr lang="en-US" altLang="ko-KR" dirty="0" smtClean="0"/>
            <a:t> </a:t>
          </a:r>
          <a:r>
            <a:rPr lang="en-US" altLang="ko-KR" dirty="0" err="1" smtClean="0"/>
            <a:t>Freiheit</a:t>
          </a:r>
          <a:r>
            <a:rPr lang="en-US" altLang="ko-KR" dirty="0" smtClean="0"/>
            <a:t> </a:t>
          </a:r>
          <a:r>
            <a:rPr lang="en-US" altLang="ko-KR" dirty="0" err="1" smtClean="0"/>
            <a:t>eines</a:t>
          </a:r>
          <a:r>
            <a:rPr lang="en-US" altLang="ko-KR" dirty="0" smtClean="0"/>
            <a:t> </a:t>
          </a:r>
          <a:r>
            <a:rPr lang="en-US" altLang="ko-KR" dirty="0" err="1" smtClean="0"/>
            <a:t>Christenmenschen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4D48776-AC07-4ED7-8F31-D9C8238AD483}" type="parTrans" cxnId="{B87EF2FA-DD2E-4BD6-8DAC-AB6F06A3004B}">
      <dgm:prSet/>
      <dgm:spPr/>
      <dgm:t>
        <a:bodyPr/>
        <a:lstStyle/>
        <a:p>
          <a:pPr latinLnBrk="1"/>
          <a:endParaRPr lang="ko-KR" altLang="en-US"/>
        </a:p>
      </dgm:t>
    </dgm:pt>
    <dgm:pt modelId="{68118DB9-FABF-459D-8805-23778C3E1365}" type="sibTrans" cxnId="{B87EF2FA-DD2E-4BD6-8DAC-AB6F06A3004B}">
      <dgm:prSet/>
      <dgm:spPr/>
      <dgm:t>
        <a:bodyPr/>
        <a:lstStyle/>
        <a:p>
          <a:pPr latinLnBrk="1"/>
          <a:endParaRPr lang="ko-KR" altLang="en-US"/>
        </a:p>
      </dgm:t>
    </dgm:pt>
    <dgm:pt modelId="{00FF5B89-7BE6-4D22-B867-82B4173E9447}" type="pres">
      <dgm:prSet presAssocID="{24D27DB6-E434-45E2-A992-4037525B070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5147D4-BBD5-4187-8126-3F78BF4C72B7}" type="pres">
      <dgm:prSet presAssocID="{433396B3-FE8F-4CB2-8EF0-950531008BF9}" presName="parentLin" presStyleCnt="0"/>
      <dgm:spPr/>
    </dgm:pt>
    <dgm:pt modelId="{9FCF7AC3-1BAC-4017-AA05-A669E3A70C6A}" type="pres">
      <dgm:prSet presAssocID="{433396B3-FE8F-4CB2-8EF0-950531008BF9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4979537-1CEA-40BF-9D9A-14F4E5F72648}" type="pres">
      <dgm:prSet presAssocID="{433396B3-FE8F-4CB2-8EF0-950531008BF9}" presName="parentText" presStyleLbl="node1" presStyleIdx="0" presStyleCnt="3" custScaleY="19934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526F5D-F880-48DA-8D8F-1C75E88BE1AD}" type="pres">
      <dgm:prSet presAssocID="{433396B3-FE8F-4CB2-8EF0-950531008BF9}" presName="negativeSpace" presStyleCnt="0"/>
      <dgm:spPr/>
    </dgm:pt>
    <dgm:pt modelId="{E50B6442-2CB7-4D48-82C9-5F32AD989954}" type="pres">
      <dgm:prSet presAssocID="{433396B3-FE8F-4CB2-8EF0-950531008BF9}" presName="childText" presStyleLbl="conFgAcc1" presStyleIdx="0" presStyleCnt="3">
        <dgm:presLayoutVars>
          <dgm:bulletEnabled val="1"/>
        </dgm:presLayoutVars>
      </dgm:prSet>
      <dgm:spPr/>
    </dgm:pt>
    <dgm:pt modelId="{AF7D334A-814A-4136-A030-4488BD9A5385}" type="pres">
      <dgm:prSet presAssocID="{30AD2198-A783-4079-B0AB-FFE2C6E138AA}" presName="spaceBetweenRectangles" presStyleCnt="0"/>
      <dgm:spPr/>
    </dgm:pt>
    <dgm:pt modelId="{BABFAE19-9131-423A-8802-C9AF24A3845D}" type="pres">
      <dgm:prSet presAssocID="{33ABCC0F-D9F9-4A69-A119-F4AA9B40E5C6}" presName="parentLin" presStyleCnt="0"/>
      <dgm:spPr/>
    </dgm:pt>
    <dgm:pt modelId="{318339C2-9054-4314-8324-FFEF0C285BE8}" type="pres">
      <dgm:prSet presAssocID="{33ABCC0F-D9F9-4A69-A119-F4AA9B40E5C6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A480904-3B9F-40B1-A9DE-07535696AFDD}" type="pres">
      <dgm:prSet presAssocID="{33ABCC0F-D9F9-4A69-A119-F4AA9B40E5C6}" presName="parentText" presStyleLbl="node1" presStyleIdx="1" presStyleCnt="3" custScaleY="18998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D08395-9E08-4861-973E-74CDFA003723}" type="pres">
      <dgm:prSet presAssocID="{33ABCC0F-D9F9-4A69-A119-F4AA9B40E5C6}" presName="negativeSpace" presStyleCnt="0"/>
      <dgm:spPr/>
    </dgm:pt>
    <dgm:pt modelId="{956B6C0D-834E-4E54-833C-B265ECA53DBD}" type="pres">
      <dgm:prSet presAssocID="{33ABCC0F-D9F9-4A69-A119-F4AA9B40E5C6}" presName="childText" presStyleLbl="conFgAcc1" presStyleIdx="1" presStyleCnt="3">
        <dgm:presLayoutVars>
          <dgm:bulletEnabled val="1"/>
        </dgm:presLayoutVars>
      </dgm:prSet>
      <dgm:spPr/>
    </dgm:pt>
    <dgm:pt modelId="{AD2C7EDA-A84F-452E-81BD-ED5B49C3596D}" type="pres">
      <dgm:prSet presAssocID="{BEC53304-43F9-4C6B-9725-E223BBC336AE}" presName="spaceBetweenRectangles" presStyleCnt="0"/>
      <dgm:spPr/>
    </dgm:pt>
    <dgm:pt modelId="{1016E20C-E193-4530-94F7-5950C7A3329D}" type="pres">
      <dgm:prSet presAssocID="{C654E178-2B3A-400B-AE35-744657AD8ADC}" presName="parentLin" presStyleCnt="0"/>
      <dgm:spPr/>
    </dgm:pt>
    <dgm:pt modelId="{1D8759E7-5968-48F6-B39A-BF5F2E0A8717}" type="pres">
      <dgm:prSet presAssocID="{C654E178-2B3A-400B-AE35-744657AD8ADC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039F62A3-8DB5-4F5D-8AB8-98A07677AAB0}" type="pres">
      <dgm:prSet presAssocID="{C654E178-2B3A-400B-AE35-744657AD8ADC}" presName="parentText" presStyleLbl="node1" presStyleIdx="2" presStyleCnt="3" custScaleY="18623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250E36-EC13-47A6-9FD2-15EA20E50195}" type="pres">
      <dgm:prSet presAssocID="{C654E178-2B3A-400B-AE35-744657AD8ADC}" presName="negativeSpace" presStyleCnt="0"/>
      <dgm:spPr/>
    </dgm:pt>
    <dgm:pt modelId="{8FB08DD8-B9CC-466E-80F7-AB2A8D0738E6}" type="pres">
      <dgm:prSet presAssocID="{C654E178-2B3A-400B-AE35-744657AD8AD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DD7C47-BA47-404B-BC23-586407DFA40E}" srcId="{24D27DB6-E434-45E2-A992-4037525B0704}" destId="{433396B3-FE8F-4CB2-8EF0-950531008BF9}" srcOrd="0" destOrd="0" parTransId="{65692BCF-7656-45BF-9EA2-0362270B221B}" sibTransId="{30AD2198-A783-4079-B0AB-FFE2C6E138AA}"/>
    <dgm:cxn modelId="{B87EF2FA-DD2E-4BD6-8DAC-AB6F06A3004B}" srcId="{24D27DB6-E434-45E2-A992-4037525B0704}" destId="{C654E178-2B3A-400B-AE35-744657AD8ADC}" srcOrd="2" destOrd="0" parTransId="{84D48776-AC07-4ED7-8F31-D9C8238AD483}" sibTransId="{68118DB9-FABF-459D-8805-23778C3E1365}"/>
    <dgm:cxn modelId="{5B682D3C-5BD6-4869-98EC-49C602A98C2A}" type="presOf" srcId="{433396B3-FE8F-4CB2-8EF0-950531008BF9}" destId="{9FCF7AC3-1BAC-4017-AA05-A669E3A70C6A}" srcOrd="0" destOrd="0" presId="urn:microsoft.com/office/officeart/2005/8/layout/list1"/>
    <dgm:cxn modelId="{2ACF2EA9-46A0-42CF-AD1A-38BFC60216F7}" type="presOf" srcId="{33ABCC0F-D9F9-4A69-A119-F4AA9B40E5C6}" destId="{318339C2-9054-4314-8324-FFEF0C285BE8}" srcOrd="0" destOrd="0" presId="urn:microsoft.com/office/officeart/2005/8/layout/list1"/>
    <dgm:cxn modelId="{F44017FA-C2AE-4CA2-92C0-92CFBCCEA57A}" type="presOf" srcId="{24D27DB6-E434-45E2-A992-4037525B0704}" destId="{00FF5B89-7BE6-4D22-B867-82B4173E9447}" srcOrd="0" destOrd="0" presId="urn:microsoft.com/office/officeart/2005/8/layout/list1"/>
    <dgm:cxn modelId="{5961E16A-5AF4-49F7-A9B1-A550550AC524}" srcId="{24D27DB6-E434-45E2-A992-4037525B0704}" destId="{33ABCC0F-D9F9-4A69-A119-F4AA9B40E5C6}" srcOrd="1" destOrd="0" parTransId="{F93FC85E-6A8F-4624-9BE4-4D9861C0D436}" sibTransId="{BEC53304-43F9-4C6B-9725-E223BBC336AE}"/>
    <dgm:cxn modelId="{F6DCB591-F59F-4B29-93B3-5B6482BFC987}" type="presOf" srcId="{433396B3-FE8F-4CB2-8EF0-950531008BF9}" destId="{A4979537-1CEA-40BF-9D9A-14F4E5F72648}" srcOrd="1" destOrd="0" presId="urn:microsoft.com/office/officeart/2005/8/layout/list1"/>
    <dgm:cxn modelId="{335E8CD9-01C9-44EC-9306-73C355C8A2E6}" type="presOf" srcId="{C654E178-2B3A-400B-AE35-744657AD8ADC}" destId="{039F62A3-8DB5-4F5D-8AB8-98A07677AAB0}" srcOrd="1" destOrd="0" presId="urn:microsoft.com/office/officeart/2005/8/layout/list1"/>
    <dgm:cxn modelId="{FB0649BB-1397-482E-BEFE-7A6CD55D51E5}" type="presOf" srcId="{33ABCC0F-D9F9-4A69-A119-F4AA9B40E5C6}" destId="{7A480904-3B9F-40B1-A9DE-07535696AFDD}" srcOrd="1" destOrd="0" presId="urn:microsoft.com/office/officeart/2005/8/layout/list1"/>
    <dgm:cxn modelId="{2BCE2135-A859-46AD-A2E9-D6D7F1DFD2E1}" type="presOf" srcId="{C654E178-2B3A-400B-AE35-744657AD8ADC}" destId="{1D8759E7-5968-48F6-B39A-BF5F2E0A8717}" srcOrd="0" destOrd="0" presId="urn:microsoft.com/office/officeart/2005/8/layout/list1"/>
    <dgm:cxn modelId="{CAEFD0E3-B570-473B-8168-2AE522500B0D}" type="presParOf" srcId="{00FF5B89-7BE6-4D22-B867-82B4173E9447}" destId="{B35147D4-BBD5-4187-8126-3F78BF4C72B7}" srcOrd="0" destOrd="0" presId="urn:microsoft.com/office/officeart/2005/8/layout/list1"/>
    <dgm:cxn modelId="{05CFB2A7-1149-4DFB-B17F-29126961571D}" type="presParOf" srcId="{B35147D4-BBD5-4187-8126-3F78BF4C72B7}" destId="{9FCF7AC3-1BAC-4017-AA05-A669E3A70C6A}" srcOrd="0" destOrd="0" presId="urn:microsoft.com/office/officeart/2005/8/layout/list1"/>
    <dgm:cxn modelId="{9976B648-56AB-4CEE-AA83-28A070588B1F}" type="presParOf" srcId="{B35147D4-BBD5-4187-8126-3F78BF4C72B7}" destId="{A4979537-1CEA-40BF-9D9A-14F4E5F72648}" srcOrd="1" destOrd="0" presId="urn:microsoft.com/office/officeart/2005/8/layout/list1"/>
    <dgm:cxn modelId="{C1872C05-C4E4-462E-9CDD-C5C9FE84D38F}" type="presParOf" srcId="{00FF5B89-7BE6-4D22-B867-82B4173E9447}" destId="{9F526F5D-F880-48DA-8D8F-1C75E88BE1AD}" srcOrd="1" destOrd="0" presId="urn:microsoft.com/office/officeart/2005/8/layout/list1"/>
    <dgm:cxn modelId="{1502D648-7D58-4377-92F9-1540F715719D}" type="presParOf" srcId="{00FF5B89-7BE6-4D22-B867-82B4173E9447}" destId="{E50B6442-2CB7-4D48-82C9-5F32AD989954}" srcOrd="2" destOrd="0" presId="urn:microsoft.com/office/officeart/2005/8/layout/list1"/>
    <dgm:cxn modelId="{C69F35F3-CD06-499C-86FE-3ED9071FB924}" type="presParOf" srcId="{00FF5B89-7BE6-4D22-B867-82B4173E9447}" destId="{AF7D334A-814A-4136-A030-4488BD9A5385}" srcOrd="3" destOrd="0" presId="urn:microsoft.com/office/officeart/2005/8/layout/list1"/>
    <dgm:cxn modelId="{EC38B3F8-0BCC-4E71-97A2-01682FED6E9A}" type="presParOf" srcId="{00FF5B89-7BE6-4D22-B867-82B4173E9447}" destId="{BABFAE19-9131-423A-8802-C9AF24A3845D}" srcOrd="4" destOrd="0" presId="urn:microsoft.com/office/officeart/2005/8/layout/list1"/>
    <dgm:cxn modelId="{75E88F97-5821-4254-BB04-7E2EC62EF02B}" type="presParOf" srcId="{BABFAE19-9131-423A-8802-C9AF24A3845D}" destId="{318339C2-9054-4314-8324-FFEF0C285BE8}" srcOrd="0" destOrd="0" presId="urn:microsoft.com/office/officeart/2005/8/layout/list1"/>
    <dgm:cxn modelId="{EAA5C7CC-1B9A-431C-A668-A82E618D82CE}" type="presParOf" srcId="{BABFAE19-9131-423A-8802-C9AF24A3845D}" destId="{7A480904-3B9F-40B1-A9DE-07535696AFDD}" srcOrd="1" destOrd="0" presId="urn:microsoft.com/office/officeart/2005/8/layout/list1"/>
    <dgm:cxn modelId="{C6359F98-5E78-4BCD-AA0C-7C2D74DEDFB8}" type="presParOf" srcId="{00FF5B89-7BE6-4D22-B867-82B4173E9447}" destId="{90D08395-9E08-4861-973E-74CDFA003723}" srcOrd="5" destOrd="0" presId="urn:microsoft.com/office/officeart/2005/8/layout/list1"/>
    <dgm:cxn modelId="{5EA63AE4-87CB-47CA-954C-8601A8BDD2E2}" type="presParOf" srcId="{00FF5B89-7BE6-4D22-B867-82B4173E9447}" destId="{956B6C0D-834E-4E54-833C-B265ECA53DBD}" srcOrd="6" destOrd="0" presId="urn:microsoft.com/office/officeart/2005/8/layout/list1"/>
    <dgm:cxn modelId="{AC69890B-756B-45A2-B03D-AD430EA68AED}" type="presParOf" srcId="{00FF5B89-7BE6-4D22-B867-82B4173E9447}" destId="{AD2C7EDA-A84F-452E-81BD-ED5B49C3596D}" srcOrd="7" destOrd="0" presId="urn:microsoft.com/office/officeart/2005/8/layout/list1"/>
    <dgm:cxn modelId="{DE5A40AE-EEFD-40EF-9133-63BC7E2ECBF6}" type="presParOf" srcId="{00FF5B89-7BE6-4D22-B867-82B4173E9447}" destId="{1016E20C-E193-4530-94F7-5950C7A3329D}" srcOrd="8" destOrd="0" presId="urn:microsoft.com/office/officeart/2005/8/layout/list1"/>
    <dgm:cxn modelId="{D041B25E-A828-4A66-8D32-B9DFB4D11349}" type="presParOf" srcId="{1016E20C-E193-4530-94F7-5950C7A3329D}" destId="{1D8759E7-5968-48F6-B39A-BF5F2E0A8717}" srcOrd="0" destOrd="0" presId="urn:microsoft.com/office/officeart/2005/8/layout/list1"/>
    <dgm:cxn modelId="{993BD7BE-6684-4790-887E-9295F4800C90}" type="presParOf" srcId="{1016E20C-E193-4530-94F7-5950C7A3329D}" destId="{039F62A3-8DB5-4F5D-8AB8-98A07677AAB0}" srcOrd="1" destOrd="0" presId="urn:microsoft.com/office/officeart/2005/8/layout/list1"/>
    <dgm:cxn modelId="{990FC672-8FB3-4204-ABB2-2562595DFB27}" type="presParOf" srcId="{00FF5B89-7BE6-4D22-B867-82B4173E9447}" destId="{AC250E36-EC13-47A6-9FD2-15EA20E50195}" srcOrd="9" destOrd="0" presId="urn:microsoft.com/office/officeart/2005/8/layout/list1"/>
    <dgm:cxn modelId="{3E12981F-ADAC-4D2F-B6B6-C3A471E13F5D}" type="presParOf" srcId="{00FF5B89-7BE6-4D22-B867-82B4173E9447}" destId="{8FB08DD8-B9CC-466E-80F7-AB2A8D0738E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593EE-FDF9-4370-B497-83395B6D903A}">
      <dsp:nvSpPr>
        <dsp:cNvPr id="0" name=""/>
        <dsp:cNvSpPr/>
      </dsp:nvSpPr>
      <dsp:spPr>
        <a:xfrm rot="10800000">
          <a:off x="1303273" y="1895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40970" rIns="263144" bIns="14097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프랑스와 대결 </a:t>
          </a:r>
          <a:endParaRPr lang="ko-KR" altLang="en-US" sz="3700" kern="1200" dirty="0"/>
        </a:p>
      </dsp:txBody>
      <dsp:txXfrm rot="10800000">
        <a:off x="1585466" y="1895"/>
        <a:ext cx="3771647" cy="1128772"/>
      </dsp:txXfrm>
    </dsp:sp>
    <dsp:sp modelId="{0D89F8B8-7DB5-4EF0-A74C-65925CA9285F}">
      <dsp:nvSpPr>
        <dsp:cNvPr id="0" name=""/>
        <dsp:cNvSpPr/>
      </dsp:nvSpPr>
      <dsp:spPr>
        <a:xfrm>
          <a:off x="738886" y="1895"/>
          <a:ext cx="1128772" cy="11287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33199-6F6C-44C4-9A11-5224B8FB4DF6}">
      <dsp:nvSpPr>
        <dsp:cNvPr id="0" name=""/>
        <dsp:cNvSpPr/>
      </dsp:nvSpPr>
      <dsp:spPr>
        <a:xfrm rot="10800000">
          <a:off x="1303273" y="1467613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40970" rIns="263144" bIns="14097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교황 종속 </a:t>
          </a:r>
          <a:endParaRPr lang="ko-KR" altLang="en-US" sz="3700" kern="1200" dirty="0"/>
        </a:p>
      </dsp:txBody>
      <dsp:txXfrm rot="10800000">
        <a:off x="1585466" y="1467613"/>
        <a:ext cx="3771647" cy="1128772"/>
      </dsp:txXfrm>
    </dsp:sp>
    <dsp:sp modelId="{40863CD6-557A-4D72-B005-3C53B7CF49E2}">
      <dsp:nvSpPr>
        <dsp:cNvPr id="0" name=""/>
        <dsp:cNvSpPr/>
      </dsp:nvSpPr>
      <dsp:spPr>
        <a:xfrm>
          <a:off x="738886" y="1467613"/>
          <a:ext cx="1128772" cy="11287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4536E-1CCF-41AC-94FB-51FB0704F378}">
      <dsp:nvSpPr>
        <dsp:cNvPr id="0" name=""/>
        <dsp:cNvSpPr/>
      </dsp:nvSpPr>
      <dsp:spPr>
        <a:xfrm rot="10800000">
          <a:off x="1303273" y="2933332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140970" rIns="263144" bIns="14097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이슬람의 공격</a:t>
          </a:r>
          <a:endParaRPr lang="ko-KR" altLang="en-US" sz="3700" kern="1200" dirty="0"/>
        </a:p>
      </dsp:txBody>
      <dsp:txXfrm rot="10800000">
        <a:off x="1585466" y="2933332"/>
        <a:ext cx="3771647" cy="1128772"/>
      </dsp:txXfrm>
    </dsp:sp>
    <dsp:sp modelId="{1A12478F-4224-460F-A1B3-C05D0C7B78F9}">
      <dsp:nvSpPr>
        <dsp:cNvPr id="0" name=""/>
        <dsp:cNvSpPr/>
      </dsp:nvSpPr>
      <dsp:spPr>
        <a:xfrm>
          <a:off x="738886" y="2933332"/>
          <a:ext cx="1128772" cy="11287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45F05-615B-4B6E-A224-4B4ACB94E97B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300" kern="1200"/>
        </a:p>
      </dsp:txBody>
      <dsp:txXfrm rot="-5400000">
        <a:off x="1" y="852162"/>
        <a:ext cx="1697087" cy="727323"/>
      </dsp:txXfrm>
    </dsp:sp>
    <dsp:sp modelId="{9633C0F4-A349-4ACF-98E8-1486CE1DEF6C}">
      <dsp:nvSpPr>
        <dsp:cNvPr id="0" name=""/>
        <dsp:cNvSpPr/>
      </dsp:nvSpPr>
      <dsp:spPr>
        <a:xfrm rot="5400000">
          <a:off x="3946810" y="-2246104"/>
          <a:ext cx="1575866" cy="607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교황  </a:t>
          </a:r>
          <a:r>
            <a:rPr lang="ko-KR" altLang="en-US" sz="2400" kern="1200" dirty="0" err="1" smtClean="0"/>
            <a:t>율리우스</a:t>
          </a:r>
          <a:r>
            <a:rPr lang="ko-KR" altLang="en-US" sz="2400" kern="1200" dirty="0" smtClean="0"/>
            <a:t> </a:t>
          </a:r>
          <a:r>
            <a:rPr lang="en-US" altLang="ko-KR" sz="2400" kern="1200" dirty="0" smtClean="0"/>
            <a:t>2</a:t>
          </a:r>
          <a:r>
            <a:rPr lang="ko-KR" altLang="en-US" sz="2400" kern="1200" dirty="0" smtClean="0"/>
            <a:t>세 </a:t>
          </a:r>
          <a:r>
            <a:rPr lang="en-US" sz="2400" kern="1200" dirty="0" smtClean="0"/>
            <a:t>(1503-1513)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하늘이 ‘내쫓아버린 자’</a:t>
          </a:r>
          <a:r>
            <a:rPr lang="en-US" altLang="ko-KR" sz="2400" kern="1200" dirty="0" smtClean="0"/>
            <a:t>, </a:t>
          </a:r>
          <a:r>
            <a:rPr lang="ko-KR" altLang="en-US" sz="2400" kern="1200" dirty="0" smtClean="0"/>
            <a:t>‘피를 </a:t>
          </a:r>
          <a:r>
            <a:rPr lang="ko-KR" altLang="en-US" sz="2400" kern="1200" dirty="0" err="1" smtClean="0"/>
            <a:t>퍼마시는</a:t>
          </a:r>
          <a:r>
            <a:rPr lang="ko-KR" altLang="en-US" sz="2400" kern="1200" dirty="0" smtClean="0"/>
            <a:t> 자’</a:t>
          </a:r>
          <a:endParaRPr lang="ko-KR" altLang="en-US" sz="2400" kern="1200" dirty="0"/>
        </a:p>
      </dsp:txBody>
      <dsp:txXfrm rot="-5400000">
        <a:off x="1697088" y="80545"/>
        <a:ext cx="5998385" cy="1422012"/>
      </dsp:txXfrm>
    </dsp:sp>
    <dsp:sp modelId="{76BE0776-4364-4E91-A455-70CC20C69659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300" kern="1200"/>
        </a:p>
      </dsp:txBody>
      <dsp:txXfrm rot="-5400000">
        <a:off x="1" y="2992516"/>
        <a:ext cx="1697087" cy="727323"/>
      </dsp:txXfrm>
    </dsp:sp>
    <dsp:sp modelId="{FD026530-207C-499F-B824-60F4396C8AFD}">
      <dsp:nvSpPr>
        <dsp:cNvPr id="0" name=""/>
        <dsp:cNvSpPr/>
      </dsp:nvSpPr>
      <dsp:spPr>
        <a:xfrm rot="5400000">
          <a:off x="3946810" y="-105751"/>
          <a:ext cx="1575866" cy="607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교황 </a:t>
          </a:r>
          <a:r>
            <a:rPr lang="ko-KR" altLang="en-US" sz="2400" kern="1200" dirty="0" err="1" smtClean="0"/>
            <a:t>레오</a:t>
          </a:r>
          <a:r>
            <a:rPr lang="ko-KR" altLang="en-US" sz="2400" kern="1200" dirty="0" smtClean="0"/>
            <a:t> </a:t>
          </a:r>
          <a:r>
            <a:rPr lang="en-US" altLang="ko-KR" sz="2400" kern="1200" dirty="0" smtClean="0"/>
            <a:t>10</a:t>
          </a:r>
          <a:r>
            <a:rPr lang="ko-KR" altLang="en-US" sz="2400" kern="1200" dirty="0" smtClean="0"/>
            <a:t>세 </a:t>
          </a:r>
          <a:r>
            <a:rPr lang="en-US" altLang="ko-KR" sz="2400" kern="1200" dirty="0" smtClean="0"/>
            <a:t>(1513-1521) </a:t>
          </a:r>
          <a:endParaRPr lang="ko-KR" altLang="en-US" sz="2400" kern="1200" dirty="0"/>
        </a:p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400" kern="1200" dirty="0" smtClean="0"/>
            <a:t>베드로 성경 개축을 위한 자금 조달 </a:t>
          </a:r>
          <a:endParaRPr lang="ko-KR" altLang="en-US" sz="2400" kern="1200" dirty="0"/>
        </a:p>
      </dsp:txBody>
      <dsp:txXfrm rot="-5400000">
        <a:off x="1697088" y="2220898"/>
        <a:ext cx="5998385" cy="1422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1F2E9-5A6D-4ACB-A95F-99BB9463537F}">
      <dsp:nvSpPr>
        <dsp:cNvPr id="0" name=""/>
        <dsp:cNvSpPr/>
      </dsp:nvSpPr>
      <dsp:spPr>
        <a:xfrm>
          <a:off x="0" y="250289"/>
          <a:ext cx="7772400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교회의 지도자와 구성원들의 부패 </a:t>
          </a:r>
          <a:endParaRPr lang="ko-KR" altLang="en-US" sz="2800" kern="1200" dirty="0"/>
        </a:p>
      </dsp:txBody>
      <dsp:txXfrm>
        <a:off x="49004" y="299293"/>
        <a:ext cx="7674392" cy="905852"/>
      </dsp:txXfrm>
    </dsp:sp>
    <dsp:sp modelId="{88DA8EEE-CA73-4844-AC52-AA40EA897FB0}">
      <dsp:nvSpPr>
        <dsp:cNvPr id="0" name=""/>
        <dsp:cNvSpPr/>
      </dsp:nvSpPr>
      <dsp:spPr>
        <a:xfrm>
          <a:off x="0" y="1254150"/>
          <a:ext cx="77724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5560" rIns="199136" bIns="35560" numCol="1" spcCol="1270" anchor="t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2200" kern="1200" dirty="0"/>
        </a:p>
      </dsp:txBody>
      <dsp:txXfrm>
        <a:off x="0" y="1254150"/>
        <a:ext cx="7772400" cy="529920"/>
      </dsp:txXfrm>
    </dsp:sp>
    <dsp:sp modelId="{D4AF5A9E-1D80-44EA-9B58-DA93F7A958DE}">
      <dsp:nvSpPr>
        <dsp:cNvPr id="0" name=""/>
        <dsp:cNvSpPr/>
      </dsp:nvSpPr>
      <dsp:spPr>
        <a:xfrm>
          <a:off x="0" y="1784070"/>
          <a:ext cx="7772400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지옥과 연옥에 대한 공포가 만연</a:t>
          </a:r>
          <a:endParaRPr lang="ko-KR" altLang="en-US" sz="2800" kern="1200" dirty="0"/>
        </a:p>
      </dsp:txBody>
      <dsp:txXfrm>
        <a:off x="49004" y="1833074"/>
        <a:ext cx="7674392" cy="905852"/>
      </dsp:txXfrm>
    </dsp:sp>
    <dsp:sp modelId="{970E491F-92F6-411F-B3A1-E6244FF78596}">
      <dsp:nvSpPr>
        <dsp:cNvPr id="0" name=""/>
        <dsp:cNvSpPr/>
      </dsp:nvSpPr>
      <dsp:spPr>
        <a:xfrm>
          <a:off x="0" y="2787930"/>
          <a:ext cx="77724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5560" rIns="199136" bIns="35560" numCol="1" spcCol="1270" anchor="t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2200" kern="1200" dirty="0"/>
        </a:p>
      </dsp:txBody>
      <dsp:txXfrm>
        <a:off x="0" y="2787930"/>
        <a:ext cx="7772400" cy="529920"/>
      </dsp:txXfrm>
    </dsp:sp>
    <dsp:sp modelId="{AF76AA6D-857F-48C3-9AA0-D6A40AAC9753}">
      <dsp:nvSpPr>
        <dsp:cNvPr id="0" name=""/>
        <dsp:cNvSpPr/>
      </dsp:nvSpPr>
      <dsp:spPr>
        <a:xfrm>
          <a:off x="0" y="3317849"/>
          <a:ext cx="7772400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즐거운 축제 만연 </a:t>
          </a:r>
          <a:r>
            <a:rPr lang="en-US" altLang="ko-KR" sz="2800" kern="1200" dirty="0" smtClean="0"/>
            <a:t>– </a:t>
          </a:r>
          <a:r>
            <a:rPr lang="ko-KR" altLang="en-US" sz="2800" kern="1200" dirty="0" smtClean="0"/>
            <a:t>주일과 휴일이 </a:t>
          </a:r>
          <a:r>
            <a:rPr lang="en-US" altLang="ko-KR" sz="2800" kern="1200" dirty="0" smtClean="0"/>
            <a:t>100</a:t>
          </a:r>
          <a:r>
            <a:rPr lang="ko-KR" altLang="en-US" sz="2800" kern="1200" dirty="0" smtClean="0"/>
            <a:t>여일 </a:t>
          </a:r>
          <a:endParaRPr lang="ko-KR" altLang="en-US" sz="2800" kern="1200" dirty="0"/>
        </a:p>
      </dsp:txBody>
      <dsp:txXfrm>
        <a:off x="49004" y="3366853"/>
        <a:ext cx="7674392" cy="9058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1B305-9D55-44A0-9044-BB9584CF1D6E}">
      <dsp:nvSpPr>
        <dsp:cNvPr id="0" name=""/>
        <dsp:cNvSpPr/>
      </dsp:nvSpPr>
      <dsp:spPr>
        <a:xfrm>
          <a:off x="0" y="768599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EAC41-CC6B-44D3-81AD-2BBD73511287}">
      <dsp:nvSpPr>
        <dsp:cNvPr id="0" name=""/>
        <dsp:cNvSpPr/>
      </dsp:nvSpPr>
      <dsp:spPr>
        <a:xfrm>
          <a:off x="388620" y="325799"/>
          <a:ext cx="54406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본문을 들어라</a:t>
          </a:r>
          <a:r>
            <a:rPr lang="en-US" altLang="ko-KR" sz="3000" kern="1200" dirty="0" smtClean="0"/>
            <a:t>. </a:t>
          </a:r>
          <a:endParaRPr lang="ko-KR" altLang="en-US" sz="3000" kern="1200" dirty="0"/>
        </a:p>
      </dsp:txBody>
      <dsp:txXfrm>
        <a:off x="431851" y="369030"/>
        <a:ext cx="5354218" cy="799138"/>
      </dsp:txXfrm>
    </dsp:sp>
    <dsp:sp modelId="{60A248CD-AE5B-4E96-B02D-41A0C9DB404B}">
      <dsp:nvSpPr>
        <dsp:cNvPr id="0" name=""/>
        <dsp:cNvSpPr/>
      </dsp:nvSpPr>
      <dsp:spPr>
        <a:xfrm>
          <a:off x="0" y="2129400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ED8AC-9DE3-4EFD-8993-E39FF490C425}">
      <dsp:nvSpPr>
        <dsp:cNvPr id="0" name=""/>
        <dsp:cNvSpPr/>
      </dsp:nvSpPr>
      <dsp:spPr>
        <a:xfrm>
          <a:off x="388620" y="1686599"/>
          <a:ext cx="54406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본문과의 지속적 교제 </a:t>
          </a:r>
          <a:endParaRPr lang="ko-KR" altLang="en-US" sz="3000" kern="1200" dirty="0"/>
        </a:p>
      </dsp:txBody>
      <dsp:txXfrm>
        <a:off x="431851" y="1729830"/>
        <a:ext cx="5354218" cy="799138"/>
      </dsp:txXfrm>
    </dsp:sp>
    <dsp:sp modelId="{81114942-E7CA-4A2A-8159-8CAFD46649BF}">
      <dsp:nvSpPr>
        <dsp:cNvPr id="0" name=""/>
        <dsp:cNvSpPr/>
      </dsp:nvSpPr>
      <dsp:spPr>
        <a:xfrm>
          <a:off x="0" y="3490200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144C5-9CF3-4385-9F73-983AF5A4B493}">
      <dsp:nvSpPr>
        <dsp:cNvPr id="0" name=""/>
        <dsp:cNvSpPr/>
      </dsp:nvSpPr>
      <dsp:spPr>
        <a:xfrm>
          <a:off x="388620" y="3047400"/>
          <a:ext cx="54406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본문이 말하는 방식을 따르라</a:t>
          </a:r>
          <a:endParaRPr lang="ko-KR" altLang="en-US" sz="3000" kern="1200" dirty="0"/>
        </a:p>
      </dsp:txBody>
      <dsp:txXfrm>
        <a:off x="431851" y="3090631"/>
        <a:ext cx="5354218" cy="7991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9DD7E-AFB8-43FB-9E1E-07F5BBA5F7FC}">
      <dsp:nvSpPr>
        <dsp:cNvPr id="0" name=""/>
        <dsp:cNvSpPr/>
      </dsp:nvSpPr>
      <dsp:spPr>
        <a:xfrm>
          <a:off x="504030" y="0"/>
          <a:ext cx="5712346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07026-64DE-4372-9B57-9281CE7428FB}">
      <dsp:nvSpPr>
        <dsp:cNvPr id="0" name=""/>
        <dsp:cNvSpPr/>
      </dsp:nvSpPr>
      <dsp:spPr>
        <a:xfrm>
          <a:off x="202137" y="1219199"/>
          <a:ext cx="20161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err="1" smtClean="0"/>
            <a:t>율리우스</a:t>
          </a:r>
          <a:r>
            <a:rPr lang="ko-KR" altLang="en-US" sz="1900" kern="1200" dirty="0" smtClean="0"/>
            <a:t> </a:t>
          </a: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(1503-1513)</a:t>
          </a:r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베드로 성당 </a:t>
          </a:r>
          <a:endParaRPr lang="ko-KR" altLang="en-US" sz="1900" kern="1200" dirty="0"/>
        </a:p>
      </dsp:txBody>
      <dsp:txXfrm>
        <a:off x="281492" y="1298554"/>
        <a:ext cx="1857412" cy="1466890"/>
      </dsp:txXfrm>
    </dsp:sp>
    <dsp:sp modelId="{4EC00571-4A52-4CE0-9A7F-74563045799C}">
      <dsp:nvSpPr>
        <dsp:cNvPr id="0" name=""/>
        <dsp:cNvSpPr/>
      </dsp:nvSpPr>
      <dsp:spPr>
        <a:xfrm>
          <a:off x="2352142" y="1219199"/>
          <a:ext cx="20161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err="1" smtClean="0"/>
            <a:t>알브레히트</a:t>
          </a:r>
          <a:r>
            <a:rPr lang="ko-KR" altLang="en-US" sz="1900" kern="1200" dirty="0" smtClean="0"/>
            <a:t> </a:t>
          </a: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(1490-1545)</a:t>
          </a:r>
        </a:p>
      </dsp:txBody>
      <dsp:txXfrm>
        <a:off x="2431497" y="1298554"/>
        <a:ext cx="1857412" cy="1466890"/>
      </dsp:txXfrm>
    </dsp:sp>
    <dsp:sp modelId="{F1D4F1DD-BDEB-463E-A69A-320FB6188AB8}">
      <dsp:nvSpPr>
        <dsp:cNvPr id="0" name=""/>
        <dsp:cNvSpPr/>
      </dsp:nvSpPr>
      <dsp:spPr>
        <a:xfrm>
          <a:off x="4502148" y="1219199"/>
          <a:ext cx="2016122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err="1" smtClean="0"/>
            <a:t>테첼</a:t>
          </a:r>
          <a:r>
            <a:rPr lang="ko-KR" altLang="en-US" sz="1900" kern="1200" dirty="0" smtClean="0"/>
            <a:t> </a:t>
          </a:r>
          <a:endParaRPr lang="en-US" altLang="ko-KR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900" kern="1200" dirty="0" smtClean="0"/>
            <a:t>(</a:t>
          </a:r>
          <a:r>
            <a:rPr lang="ko-KR" altLang="en-US" sz="1900" kern="1200" dirty="0" smtClean="0"/>
            <a:t>약 </a:t>
          </a:r>
          <a:r>
            <a:rPr lang="en-US" altLang="ko-KR" sz="1900" kern="1200" dirty="0" smtClean="0"/>
            <a:t>1465-1519)</a:t>
          </a:r>
          <a:endParaRPr lang="ko-KR" altLang="en-US" sz="1900" kern="1200" dirty="0"/>
        </a:p>
      </dsp:txBody>
      <dsp:txXfrm>
        <a:off x="4581503" y="1298554"/>
        <a:ext cx="1857412" cy="14668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34E1B-A84D-4F77-A246-4846BDB99612}">
      <dsp:nvSpPr>
        <dsp:cNvPr id="0" name=""/>
        <dsp:cNvSpPr/>
      </dsp:nvSpPr>
      <dsp:spPr>
        <a:xfrm>
          <a:off x="-51266" y="0"/>
          <a:ext cx="2209925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D41E1-10E8-48F7-ACB7-046C0A509116}">
      <dsp:nvSpPr>
        <dsp:cNvPr id="0" name=""/>
        <dsp:cNvSpPr/>
      </dsp:nvSpPr>
      <dsp:spPr>
        <a:xfrm>
          <a:off x="2224957" y="0"/>
          <a:ext cx="3750176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0" rIns="298704" bIns="298704" numCol="1" spcCol="1270" anchor="ctr" anchorCtr="0">
          <a:noAutofit/>
        </a:bodyPr>
        <a:lstStyle/>
        <a:p>
          <a:pPr lvl="0" algn="l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영광의 신학 </a:t>
          </a:r>
          <a:endParaRPr lang="ko-KR" altLang="en-US" sz="4200" kern="1200" dirty="0"/>
        </a:p>
      </dsp:txBody>
      <dsp:txXfrm>
        <a:off x="2224957" y="0"/>
        <a:ext cx="3750176" cy="1950720"/>
      </dsp:txXfrm>
    </dsp:sp>
    <dsp:sp modelId="{448E440C-266E-4C04-9844-EF9A923BED5A}">
      <dsp:nvSpPr>
        <dsp:cNvPr id="0" name=""/>
        <dsp:cNvSpPr/>
      </dsp:nvSpPr>
      <dsp:spPr>
        <a:xfrm>
          <a:off x="611711" y="2113280"/>
          <a:ext cx="2209925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F0E32-20B7-442C-A557-05104B01C6C3}">
      <dsp:nvSpPr>
        <dsp:cNvPr id="0" name=""/>
        <dsp:cNvSpPr/>
      </dsp:nvSpPr>
      <dsp:spPr>
        <a:xfrm>
          <a:off x="2778035" y="2113280"/>
          <a:ext cx="3969974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0" rIns="298704" bIns="298704" numCol="1" spcCol="1270" anchor="ctr" anchorCtr="0">
          <a:noAutofit/>
        </a:bodyPr>
        <a:lstStyle/>
        <a:p>
          <a:pPr lvl="0" algn="l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십자가의 신학  </a:t>
          </a:r>
          <a:endParaRPr lang="ko-KR" altLang="en-US" sz="4200" kern="1200" dirty="0"/>
        </a:p>
      </dsp:txBody>
      <dsp:txXfrm>
        <a:off x="2778035" y="2113280"/>
        <a:ext cx="3969974" cy="19507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52B7A1-7C7A-4589-8A23-42943E1C25AB}" type="datetimeFigureOut">
              <a:rPr lang="ko-KR" altLang="en-US" smtClean="0"/>
              <a:pPr/>
              <a:t>2016-03-23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0CBCA33-ECD4-4DF6-BE9C-D09EABF19A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루터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종교개혁의 선구자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시편강의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62056880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808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시편을 통한 십자가 신학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하나님은 오직 은혜로 그리스도의 의를 신자에게 전가시킴을 통하여 믿는 자를 의롭게 하신다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그는 곧 바로 성도에게 환난을 주시는데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이는 성도가 안주에 빠지지 않고 계속 영적 전투를 해나가도록 하기 위함이다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이런 환난은 여러 가지 </a:t>
            </a:r>
            <a:r>
              <a:rPr lang="ko-KR" altLang="en-US" dirty="0" err="1" smtClean="0"/>
              <a:t>육적인</a:t>
            </a:r>
            <a:r>
              <a:rPr lang="ko-KR" altLang="en-US" dirty="0" smtClean="0"/>
              <a:t> 고통뿐만 아니라 성도의 영혼 안에 일어나는 영적인 시험들이다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환난과 시험을 이길 수 있는 유일한 방법은 하나님의 약속에 대한 신뢰와 부르짖는 기도다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특히 환난 중에 십자가에 못박히신 그리스도를 바라보고 그를 불러야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그를 믿음으로 성도는 시험을 극복하고 점점 더 그리스도를 닮아간다</a:t>
            </a:r>
            <a:r>
              <a:rPr lang="en-US" altLang="ko-KR" dirty="0" smtClean="0"/>
              <a:t>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651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탑체험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아래쪽 화살표 설명선 3"/>
          <p:cNvSpPr/>
          <p:nvPr/>
        </p:nvSpPr>
        <p:spPr>
          <a:xfrm>
            <a:off x="1907704" y="1700808"/>
            <a:ext cx="5256584" cy="2930624"/>
          </a:xfrm>
          <a:prstGeom prst="down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로마서 </a:t>
            </a:r>
            <a:r>
              <a:rPr lang="en-US" altLang="ko-KR" sz="2800" dirty="0" smtClean="0"/>
              <a:t>1</a:t>
            </a:r>
            <a:r>
              <a:rPr lang="ko-KR" altLang="en-US" sz="2800" dirty="0" smtClean="0"/>
              <a:t>장 </a:t>
            </a:r>
            <a:r>
              <a:rPr lang="en-US" altLang="ko-KR" sz="2800" dirty="0" smtClean="0"/>
              <a:t>17</a:t>
            </a:r>
            <a:r>
              <a:rPr lang="ko-KR" altLang="en-US" sz="2800" dirty="0" smtClean="0"/>
              <a:t>절</a:t>
            </a:r>
            <a:endParaRPr lang="en-US" altLang="ko-KR" sz="2800" dirty="0" smtClean="0"/>
          </a:p>
          <a:p>
            <a:pPr algn="ctr"/>
            <a:r>
              <a:rPr lang="ko-KR" altLang="en-US" sz="2800" dirty="0" smtClean="0"/>
              <a:t>하나님의 의 </a:t>
            </a:r>
            <a:endParaRPr lang="en-US" altLang="ko-KR" sz="2800" dirty="0" smtClean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914400" y="4869160"/>
            <a:ext cx="7772400" cy="11506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하나님의 선물로서의 의 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genetiveus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objectivus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 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42493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ko-KR" altLang="en-US" dirty="0"/>
          </a:p>
          <a:p>
            <a:pPr fontAlgn="base"/>
            <a:r>
              <a:rPr lang="ko-KR" altLang="en-US" sz="2000" dirty="0"/>
              <a:t>하나님의 의를 완전히 알기 시작했고</a:t>
            </a:r>
            <a:r>
              <a:rPr lang="en-US" altLang="ko-KR" sz="2000" dirty="0"/>
              <a:t>, </a:t>
            </a:r>
            <a:r>
              <a:rPr lang="ko-KR" altLang="en-US" sz="2000" dirty="0"/>
              <a:t>그 하나님의 의로 말미암아 의인들은 </a:t>
            </a:r>
            <a:r>
              <a:rPr lang="ko-KR" altLang="en-US" sz="2000" dirty="0" smtClean="0"/>
              <a:t>나님의 </a:t>
            </a:r>
            <a:r>
              <a:rPr lang="ko-KR" altLang="en-US" sz="2000" dirty="0"/>
              <a:t>은혜에 의해서</a:t>
            </a:r>
            <a:r>
              <a:rPr lang="en-US" altLang="ko-KR" sz="2000" dirty="0"/>
              <a:t>, </a:t>
            </a:r>
            <a:r>
              <a:rPr lang="ko-KR" altLang="en-US" sz="2000" dirty="0"/>
              <a:t>즉 믿음으로 말미암아 구원을 받는다는 말씀을 깨닫게 되었다</a:t>
            </a:r>
            <a:r>
              <a:rPr lang="en-US" altLang="ko-KR" sz="2000" dirty="0"/>
              <a:t>. </a:t>
            </a:r>
            <a:r>
              <a:rPr lang="ko-KR" altLang="en-US" sz="2000" dirty="0"/>
              <a:t>복음을 통해 나타난 “하나님의 의”는 수동적 의미로 이해되어야만 한다</a:t>
            </a:r>
            <a:r>
              <a:rPr lang="en-US" altLang="ko-KR" sz="2000" dirty="0"/>
              <a:t>. </a:t>
            </a:r>
            <a:r>
              <a:rPr lang="ko-KR" altLang="en-US" sz="2000" dirty="0"/>
              <a:t>그 안에서 하나님은 자비로 말미암아 믿음으로 사람을 의롭다 하신다</a:t>
            </a:r>
            <a:r>
              <a:rPr lang="en-US" altLang="ko-KR" sz="2000" dirty="0"/>
              <a:t>. </a:t>
            </a:r>
            <a:r>
              <a:rPr lang="ko-KR" altLang="en-US" sz="2000" dirty="0"/>
              <a:t>기록된 것처럼</a:t>
            </a:r>
            <a:r>
              <a:rPr lang="en-US" altLang="ko-KR" sz="2000" dirty="0"/>
              <a:t>, “</a:t>
            </a:r>
            <a:r>
              <a:rPr lang="ko-KR" altLang="en-US" sz="2000" dirty="0"/>
              <a:t>의인은 믿음으로 말미암아 산다”는 것이다</a:t>
            </a:r>
            <a:r>
              <a:rPr lang="en-US" altLang="ko-KR" sz="2000" dirty="0"/>
              <a:t>. </a:t>
            </a:r>
            <a:r>
              <a:rPr lang="ko-KR" altLang="en-US" sz="2000" dirty="0"/>
              <a:t>이제 나는 중생한 것과 같은 느낌을 가지게 되었고</a:t>
            </a:r>
            <a:r>
              <a:rPr lang="en-US" altLang="ko-KR" sz="2000" dirty="0"/>
              <a:t>, </a:t>
            </a:r>
            <a:r>
              <a:rPr lang="ko-KR" altLang="en-US" sz="2000" dirty="0"/>
              <a:t>넓게 열린 문을 통과해서 낙원으로 들어갔다는 것을 믿었다</a:t>
            </a:r>
            <a:r>
              <a:rPr lang="en-US" altLang="ko-KR" sz="2000" dirty="0"/>
              <a:t>. </a:t>
            </a:r>
            <a:r>
              <a:rPr lang="ko-KR" altLang="en-US" sz="2000" dirty="0"/>
              <a:t>외웠던 말씀들을 암송하면서 갈 수 있는 한 멀리 성경을 통해 갔으며 나는 다른 구절에서도 같은 의미를 발견했다</a:t>
            </a:r>
            <a:r>
              <a:rPr lang="en-US" altLang="ko-KR" sz="2000" dirty="0"/>
              <a:t>. “</a:t>
            </a:r>
            <a:r>
              <a:rPr lang="ko-KR" altLang="en-US" sz="2000" dirty="0"/>
              <a:t>하나님의 사역”은 그 분이 우리 안에서 사역하신다는 의미이고</a:t>
            </a:r>
            <a:r>
              <a:rPr lang="en-US" altLang="ko-KR" sz="2000" dirty="0"/>
              <a:t>, “</a:t>
            </a:r>
            <a:r>
              <a:rPr lang="ko-KR" altLang="en-US" sz="2000" dirty="0"/>
              <a:t>하나님의 강하심”은 그것을 통해 우리를 강하게 하신다는 의미이고</a:t>
            </a:r>
            <a:r>
              <a:rPr lang="en-US" altLang="ko-KR" sz="2000" dirty="0"/>
              <a:t>, “</a:t>
            </a:r>
            <a:r>
              <a:rPr lang="ko-KR" altLang="en-US" sz="2000" dirty="0"/>
              <a:t>하나님의 지혜”는 그것을 통해 우리를 지혜롭게 하신다는 의미이고</a:t>
            </a:r>
            <a:r>
              <a:rPr lang="en-US" altLang="ko-KR" sz="2000" dirty="0"/>
              <a:t>, </a:t>
            </a:r>
            <a:r>
              <a:rPr lang="ko-KR" altLang="en-US" sz="2000" dirty="0"/>
              <a:t>그 결과</a:t>
            </a:r>
            <a:r>
              <a:rPr lang="en-US" altLang="ko-KR" sz="2000" dirty="0"/>
              <a:t>, “</a:t>
            </a:r>
            <a:r>
              <a:rPr lang="ko-KR" altLang="en-US" sz="2000" dirty="0"/>
              <a:t>하나님의 능력”도 이렇게 해석되어진다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“하나님의 의”라는 표현을 과거에 그렇게 증오했던 것만큼이나 강하게</a:t>
            </a:r>
            <a:r>
              <a:rPr lang="en-US" altLang="ko-KR" sz="2000" dirty="0"/>
              <a:t>, </a:t>
            </a:r>
            <a:r>
              <a:rPr lang="ko-KR" altLang="en-US" sz="2000" dirty="0"/>
              <a:t>나는 이제 은혜의 새로운 개념을 강력하게 받아들여야만 한다고 </a:t>
            </a:r>
            <a:r>
              <a:rPr lang="ko-KR" altLang="en-US" sz="2000" dirty="0" err="1"/>
              <a:t>강요받고</a:t>
            </a:r>
            <a:r>
              <a:rPr lang="ko-KR" altLang="en-US" sz="2000" dirty="0"/>
              <a:t> 있으며 사도들의 표현은 활짝 열린 낙원의 문들을 나로 하여금 볼 수 있도록 했다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520" y="692697"/>
            <a:ext cx="88924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800" dirty="0" smtClean="0"/>
              <a:t>&lt;</a:t>
            </a:r>
            <a:r>
              <a:rPr lang="ko-KR" altLang="en-US" sz="2800" dirty="0" smtClean="0"/>
              <a:t>라틴어 저술 전집</a:t>
            </a:r>
            <a:r>
              <a:rPr lang="en-US" altLang="ko-KR" sz="2800" dirty="0" smtClean="0"/>
              <a:t>&gt; </a:t>
            </a:r>
            <a:r>
              <a:rPr lang="ko-KR" altLang="en-US" sz="2800" dirty="0" smtClean="0"/>
              <a:t>루터가 말년에 출간 </a:t>
            </a:r>
          </a:p>
          <a:p>
            <a:pPr fontAlgn="base"/>
            <a:endParaRPr lang="en-US" altLang="ko-KR" sz="2800" dirty="0" smtClean="0"/>
          </a:p>
          <a:p>
            <a:pPr fontAlgn="base"/>
            <a:endParaRPr lang="en-US" altLang="ko-KR" sz="2800" dirty="0" smtClean="0"/>
          </a:p>
          <a:p>
            <a:pPr fontAlgn="base"/>
            <a:r>
              <a:rPr lang="ko-KR" altLang="en-US" sz="2800" dirty="0" smtClean="0"/>
              <a:t>“바울이 로마 사람들에게 보낸 편지를 연구하면서 나는 하나님의 의를 다음과 같은 것으로 이해하기 시작했다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즉 의인이 하나님의 선물을 통해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즉 믿음으로 사는 것처럼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의인은 의를 통해 사는 것이라고 말이다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나는 이것은 복음을 통해 하나님의 의가 드러난다는 바로 그런 의미가 아닐까 믿기 시작했다</a:t>
            </a:r>
            <a:r>
              <a:rPr lang="en-US" altLang="ko-KR" sz="2800" dirty="0" smtClean="0"/>
              <a:t>. ‘</a:t>
            </a:r>
            <a:r>
              <a:rPr lang="ko-KR" altLang="en-US" sz="2800" dirty="0" smtClean="0"/>
              <a:t>의인은 믿음으로 산다’고 기록된 것처럼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자비로우신 하나님께서 우리를 믿음을 통해 의롭다 인정해 주시도록 하는 바로 그 의가 그 때 나는 진정 새로 태어난 듯한 느낌이었고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열려진 문을 통해 천국으로 들어갔다</a:t>
            </a:r>
            <a:r>
              <a:rPr lang="en-US" altLang="ko-KR" sz="2800" dirty="0" smtClean="0"/>
              <a:t>.”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file30.uf.tistory.com/image/257D1C4A51344E3A3D0E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6672"/>
            <a:ext cx="5620891" cy="5334001"/>
          </a:xfrm>
          <a:prstGeom prst="rect">
            <a:avLst/>
          </a:prstGeom>
          <a:noFill/>
        </p:spPr>
      </p:pic>
      <p:pic>
        <p:nvPicPr>
          <p:cNvPr id="3" name="Picture 2" descr="http://i2.media.daumcdn.net/svc/image/U03/news/201210/07/segye/201210071404060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4762500" cy="317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996952"/>
            <a:ext cx="8659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3600" dirty="0"/>
              <a:t>실제로 루터가 </a:t>
            </a:r>
            <a:r>
              <a:rPr lang="en-US" altLang="ko-KR" sz="3600" dirty="0"/>
              <a:t>95</a:t>
            </a:r>
            <a:r>
              <a:rPr lang="ko-KR" altLang="en-US" sz="3600" dirty="0"/>
              <a:t>개조 </a:t>
            </a:r>
            <a:r>
              <a:rPr lang="ko-KR" altLang="en-US" sz="3600" dirty="0" err="1"/>
              <a:t>반박문을</a:t>
            </a:r>
            <a:r>
              <a:rPr lang="ko-KR" altLang="en-US" sz="3600" dirty="0"/>
              <a:t> 붙였는가</a:t>
            </a:r>
            <a:r>
              <a:rPr lang="en-US" altLang="ko-KR" sz="3600" dirty="0"/>
              <a:t>? </a:t>
            </a:r>
            <a:endParaRPr lang="ko-KR" altLang="en-US" sz="3600" dirty="0"/>
          </a:p>
        </p:txBody>
      </p:sp>
      <p:sp>
        <p:nvSpPr>
          <p:cNvPr id="3" name="타원형 설명선 2"/>
          <p:cNvSpPr/>
          <p:nvPr/>
        </p:nvSpPr>
        <p:spPr>
          <a:xfrm>
            <a:off x="755576" y="332656"/>
            <a:ext cx="7344816" cy="2160240"/>
          </a:xfrm>
          <a:prstGeom prst="wedgeEllipseCallout">
            <a:avLst>
              <a:gd name="adj1" fmla="val -17514"/>
              <a:gd name="adj2" fmla="val 644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2800" dirty="0" smtClean="0"/>
              <a:t>(1) </a:t>
            </a:r>
            <a:r>
              <a:rPr lang="ko-KR" altLang="en-US" sz="2800" dirty="0" err="1" smtClean="0"/>
              <a:t>멜란히톤의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&lt;</a:t>
            </a:r>
            <a:r>
              <a:rPr lang="ko-KR" altLang="en-US" sz="2800" dirty="0" smtClean="0"/>
              <a:t>라틴어 저술</a:t>
            </a:r>
            <a:r>
              <a:rPr lang="en-US" altLang="ko-KR" sz="2800" dirty="0" smtClean="0"/>
              <a:t>&gt; </a:t>
            </a:r>
            <a:r>
              <a:rPr lang="ko-KR" altLang="en-US" sz="2800" dirty="0" smtClean="0"/>
              <a:t>제 </a:t>
            </a:r>
            <a:r>
              <a:rPr lang="en-US" altLang="ko-KR" sz="2800" dirty="0" smtClean="0"/>
              <a:t>2 </a:t>
            </a:r>
            <a:r>
              <a:rPr lang="ko-KR" altLang="en-US" sz="2800" dirty="0" smtClean="0"/>
              <a:t>권 서문에 이 사건을 기록하고 있다</a:t>
            </a:r>
            <a:r>
              <a:rPr lang="en-US" altLang="ko-KR" sz="2800" dirty="0" smtClean="0"/>
              <a:t>. </a:t>
            </a:r>
            <a:endParaRPr lang="ko-KR" altLang="en-US" sz="2800" dirty="0" smtClean="0"/>
          </a:p>
        </p:txBody>
      </p:sp>
      <p:sp>
        <p:nvSpPr>
          <p:cNvPr id="4" name="타원형 설명선 3"/>
          <p:cNvSpPr/>
          <p:nvPr/>
        </p:nvSpPr>
        <p:spPr>
          <a:xfrm>
            <a:off x="1259632" y="4293096"/>
            <a:ext cx="7272808" cy="2088232"/>
          </a:xfrm>
          <a:prstGeom prst="wedgeEllipseCallout">
            <a:avLst>
              <a:gd name="adj1" fmla="val 8551"/>
              <a:gd name="adj2" fmla="val -816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3200" dirty="0" smtClean="0"/>
              <a:t>(2) </a:t>
            </a:r>
            <a:r>
              <a:rPr lang="ko-KR" altLang="en-US" sz="3200" dirty="0" smtClean="0"/>
              <a:t>역사적으로 볼 때 당시 일반적으로 논제를 붙였다고 한다</a:t>
            </a:r>
            <a:r>
              <a:rPr lang="en-US" altLang="ko-KR" sz="3200" dirty="0" smtClean="0"/>
              <a:t>. 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99592" y="2967335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3200" dirty="0" smtClean="0"/>
              <a:t>주교와 추기경 </a:t>
            </a:r>
            <a:r>
              <a:rPr lang="ko-KR" altLang="en-US" sz="3200" dirty="0" err="1" smtClean="0"/>
              <a:t>알브레히트</a:t>
            </a:r>
            <a:r>
              <a:rPr lang="ko-KR" altLang="en-US" sz="3200" dirty="0" smtClean="0"/>
              <a:t> 폰 </a:t>
            </a:r>
            <a:r>
              <a:rPr lang="ko-KR" altLang="en-US" sz="3200" dirty="0" err="1" smtClean="0"/>
              <a:t>브란데부르크에게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이후 여러 날에 걸쳐 교회와 대학의 많은 사람들에게 보냈다</a:t>
            </a:r>
            <a:r>
              <a:rPr lang="en-US" altLang="ko-KR" sz="3200" dirty="0" smtClean="0"/>
              <a:t>. 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개신교와 로마가톨릭의 합의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다이어그램 2"/>
          <p:cNvGraphicFramePr/>
          <p:nvPr/>
        </p:nvGraphicFramePr>
        <p:xfrm>
          <a:off x="899592" y="1397000"/>
          <a:ext cx="67204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836712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400" dirty="0"/>
              <a:t>27. </a:t>
            </a:r>
            <a:r>
              <a:rPr lang="ko-KR" altLang="en-US" sz="2400" dirty="0"/>
              <a:t>돈이 헌금함에 땡그랑 소리를 내는 순간 영혼이 연옥에서 해방된다고 꾸며대는 사람들은 인간의 허튼 소리를 설교하는 것이다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dirty="0"/>
              <a:t>71. </a:t>
            </a:r>
            <a:r>
              <a:rPr lang="ko-KR" altLang="en-US" sz="2400" dirty="0"/>
              <a:t>사도들의 가르침에 따른 면죄의 진리에 반대하는 말을 하는 자는 </a:t>
            </a:r>
            <a:r>
              <a:rPr lang="ko-KR" altLang="en-US" sz="2400" dirty="0" err="1"/>
              <a:t>비난받고</a:t>
            </a:r>
            <a:r>
              <a:rPr lang="ko-KR" altLang="en-US" sz="2400" dirty="0"/>
              <a:t> 저주받을 것이다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fontAlgn="base"/>
            <a:r>
              <a:rPr lang="en-US" altLang="ko-KR" sz="2400" dirty="0"/>
              <a:t>72. </a:t>
            </a:r>
            <a:r>
              <a:rPr lang="ko-KR" altLang="en-US" sz="2400" dirty="0"/>
              <a:t>그러나 면죄 설교자의 무절제하고 뻔뻔스러운 말에 맞서는 자는 축복받을 것이다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endParaRPr lang="ko-KR" altLang="en-US" dirty="0"/>
          </a:p>
        </p:txBody>
      </p:sp>
      <p:sp>
        <p:nvSpPr>
          <p:cNvPr id="3" name="구름 모양 설명선 2"/>
          <p:cNvSpPr/>
          <p:nvPr/>
        </p:nvSpPr>
        <p:spPr>
          <a:xfrm>
            <a:off x="4067944" y="3933056"/>
            <a:ext cx="4032448" cy="2484856"/>
          </a:xfrm>
          <a:prstGeom prst="cloudCallout">
            <a:avLst>
              <a:gd name="adj1" fmla="val -59571"/>
              <a:gd name="adj2" fmla="val -4680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면죄 자체가 아닌 그 오용을 반대 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068960"/>
            <a:ext cx="850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smtClean="0"/>
              <a:t>왜 독일에서 종교개혁이 일어난 걸까</a:t>
            </a:r>
            <a:r>
              <a:rPr lang="en-US" altLang="ko-KR" sz="4000" dirty="0" smtClean="0"/>
              <a:t>?</a:t>
            </a:r>
            <a:endParaRPr lang="ko-KR" altLang="en-US" sz="4000" dirty="0"/>
          </a:p>
        </p:txBody>
      </p:sp>
      <p:sp>
        <p:nvSpPr>
          <p:cNvPr id="5" name="타원형 설명선 4"/>
          <p:cNvSpPr/>
          <p:nvPr/>
        </p:nvSpPr>
        <p:spPr>
          <a:xfrm>
            <a:off x="2339752" y="1268760"/>
            <a:ext cx="2952328" cy="1116704"/>
          </a:xfrm>
          <a:prstGeom prst="wedgeEllipseCallout">
            <a:avLst>
              <a:gd name="adj1" fmla="val -29755"/>
              <a:gd name="adj2" fmla="val 10409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막시밀리안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1</a:t>
            </a:r>
            <a:r>
              <a:rPr lang="ko-KR" altLang="en-US" sz="2400" dirty="0" smtClean="0"/>
              <a:t>세</a:t>
            </a:r>
            <a:endParaRPr lang="ko-KR" altLang="en-US" sz="2400" dirty="0"/>
          </a:p>
        </p:txBody>
      </p:sp>
      <p:sp>
        <p:nvSpPr>
          <p:cNvPr id="7" name="타원형 설명선 6"/>
          <p:cNvSpPr/>
          <p:nvPr/>
        </p:nvSpPr>
        <p:spPr>
          <a:xfrm>
            <a:off x="5940152" y="1556792"/>
            <a:ext cx="2448272" cy="612648"/>
          </a:xfrm>
          <a:prstGeom prst="wedgeEllipseCallout">
            <a:avLst>
              <a:gd name="adj1" fmla="val -82673"/>
              <a:gd name="adj2" fmla="val 867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제국의회 </a:t>
            </a:r>
            <a:endParaRPr lang="ko-KR" altLang="en-US" dirty="0"/>
          </a:p>
        </p:txBody>
      </p:sp>
      <p:sp>
        <p:nvSpPr>
          <p:cNvPr id="8" name="설명선 1 7"/>
          <p:cNvSpPr/>
          <p:nvPr/>
        </p:nvSpPr>
        <p:spPr>
          <a:xfrm>
            <a:off x="1763688" y="4725144"/>
            <a:ext cx="2448272" cy="1044696"/>
          </a:xfrm>
          <a:prstGeom prst="borderCallout1">
            <a:avLst>
              <a:gd name="adj1" fmla="val 96"/>
              <a:gd name="adj2" fmla="val 52282"/>
              <a:gd name="adj3" fmla="val -99856"/>
              <a:gd name="adj4" fmla="val 2579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교황 </a:t>
            </a:r>
            <a:endParaRPr lang="en-US" altLang="ko-KR" sz="2400" dirty="0" smtClean="0"/>
          </a:p>
          <a:p>
            <a:pPr algn="ctr"/>
            <a:r>
              <a:rPr lang="ko-KR" altLang="en-US" sz="2400" dirty="0" err="1" smtClean="0"/>
              <a:t>율리우</a:t>
            </a:r>
            <a:r>
              <a:rPr lang="ko-KR" altLang="en-US" sz="2400" dirty="0" err="1"/>
              <a:t>스</a:t>
            </a:r>
            <a:r>
              <a:rPr lang="ko-KR" altLang="en-US" sz="2400" dirty="0"/>
              <a:t>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세</a:t>
            </a:r>
            <a:r>
              <a:rPr lang="ko-KR" altLang="en-US" sz="2400" dirty="0"/>
              <a:t>와 </a:t>
            </a:r>
            <a:r>
              <a:rPr lang="ko-KR" altLang="en-US" sz="2400" dirty="0" err="1" smtClean="0"/>
              <a:t>레오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세 </a:t>
            </a:r>
            <a:endParaRPr lang="ko-KR" altLang="en-US" sz="2400" dirty="0"/>
          </a:p>
        </p:txBody>
      </p:sp>
      <p:sp>
        <p:nvSpPr>
          <p:cNvPr id="9" name="구름 모양 설명선 8"/>
          <p:cNvSpPr/>
          <p:nvPr/>
        </p:nvSpPr>
        <p:spPr>
          <a:xfrm>
            <a:off x="6660232" y="4293096"/>
            <a:ext cx="1944216" cy="1476744"/>
          </a:xfrm>
          <a:prstGeom prst="cloudCallout">
            <a:avLst>
              <a:gd name="adj1" fmla="val -92372"/>
              <a:gd name="adj2" fmla="val -700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/>
              <a:t>푸거가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44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/>
              <a:t>하이델베르크 논쟁 </a:t>
            </a:r>
            <a:r>
              <a:rPr lang="en-US" altLang="ko-KR" sz="3600" dirty="0" smtClean="0"/>
              <a:t>(1518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4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26</a:t>
            </a:r>
            <a:r>
              <a:rPr lang="ko-KR" altLang="en-US" sz="3600" dirty="0" smtClean="0"/>
              <a:t>일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1475656" y="1988840"/>
          <a:ext cx="66967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제단화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설교 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371850"/>
            <a:ext cx="2895600" cy="1333500"/>
          </a:xfrm>
        </p:spPr>
      </p:pic>
    </p:spTree>
    <p:extLst>
      <p:ext uri="{BB962C8B-B14F-4D97-AF65-F5344CB8AC3E}">
        <p14:creationId xmlns:p14="http://schemas.microsoft.com/office/powerpoint/2010/main" val="25180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/>
        </p:nvGraphicFramePr>
        <p:xfrm>
          <a:off x="1115616" y="1340768"/>
          <a:ext cx="712879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다이어그램 2"/>
          <p:cNvGraphicFramePr/>
          <p:nvPr/>
        </p:nvGraphicFramePr>
        <p:xfrm>
          <a:off x="467544" y="1397000"/>
          <a:ext cx="8424936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764704"/>
            <a:ext cx="6526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/>
              <a:t>1520</a:t>
            </a:r>
            <a:r>
              <a:rPr lang="ko-KR" altLang="en-US" sz="3600" dirty="0" smtClean="0"/>
              <a:t>년 종교개혁의 결정적인 해 </a:t>
            </a:r>
            <a:endParaRPr lang="ko-KR" altLang="en-US" sz="3600" dirty="0"/>
          </a:p>
        </p:txBody>
      </p:sp>
      <p:graphicFrame>
        <p:nvGraphicFramePr>
          <p:cNvPr id="17" name="다이어그램 16"/>
          <p:cNvGraphicFramePr/>
          <p:nvPr/>
        </p:nvGraphicFramePr>
        <p:xfrm>
          <a:off x="1524000" y="1988840"/>
          <a:ext cx="6096000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63888" y="33265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err="1" smtClean="0"/>
              <a:t>카를</a:t>
            </a:r>
            <a:r>
              <a:rPr lang="ko-KR" altLang="en-US" sz="4800" dirty="0" smtClean="0"/>
              <a:t>  </a:t>
            </a:r>
            <a:r>
              <a:rPr lang="en-US" altLang="ko-KR" sz="4800" dirty="0" smtClean="0"/>
              <a:t>5</a:t>
            </a:r>
            <a:r>
              <a:rPr lang="ko-KR" altLang="en-US" sz="4800" dirty="0" smtClean="0"/>
              <a:t>세</a:t>
            </a:r>
            <a:endParaRPr lang="ko-KR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교황의 권력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종교적 배경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63688" y="3429000"/>
            <a:ext cx="54005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altLang="ko-KR" sz="4800" dirty="0" smtClean="0"/>
              <a:t>1482</a:t>
            </a:r>
            <a:r>
              <a:rPr lang="ko-KR" altLang="en-US" sz="4800" dirty="0" smtClean="0"/>
              <a:t>년 </a:t>
            </a:r>
            <a:r>
              <a:rPr lang="en-US" altLang="ko-KR" sz="4800" dirty="0" smtClean="0"/>
              <a:t>11</a:t>
            </a:r>
            <a:r>
              <a:rPr lang="ko-KR" altLang="en-US" sz="4800" dirty="0" smtClean="0"/>
              <a:t>월 </a:t>
            </a:r>
            <a:r>
              <a:rPr lang="en-US" altLang="ko-KR" sz="4800" dirty="0" smtClean="0"/>
              <a:t>10</a:t>
            </a:r>
            <a:r>
              <a:rPr lang="ko-KR" altLang="en-US" sz="4800" dirty="0" smtClean="0"/>
              <a:t>일</a:t>
            </a:r>
            <a:r>
              <a:rPr lang="en-US" altLang="ko-KR" sz="4800" dirty="0" smtClean="0"/>
              <a:t>      </a:t>
            </a:r>
            <a:r>
              <a:rPr lang="ko-KR" altLang="en-US" sz="4800" dirty="0" err="1" smtClean="0"/>
              <a:t>아이스레벤</a:t>
            </a:r>
            <a:r>
              <a:rPr lang="ko-KR" altLang="en-US" sz="4800" dirty="0" smtClean="0"/>
              <a:t> </a:t>
            </a:r>
            <a:endParaRPr lang="ko-KR" altLang="en-US" sz="4800" dirty="0"/>
          </a:p>
        </p:txBody>
      </p:sp>
      <p:sp>
        <p:nvSpPr>
          <p:cNvPr id="3" name="타원형 설명선 2"/>
          <p:cNvSpPr/>
          <p:nvPr/>
        </p:nvSpPr>
        <p:spPr>
          <a:xfrm>
            <a:off x="1475656" y="620688"/>
            <a:ext cx="6984776" cy="2016224"/>
          </a:xfrm>
          <a:prstGeom prst="wedgeEllipseCallout">
            <a:avLst>
              <a:gd name="adj1" fmla="val -8046"/>
              <a:gd name="adj2" fmla="val 823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/>
              <a:t>그 다음날 </a:t>
            </a:r>
            <a:r>
              <a:rPr lang="en-US" altLang="ko-KR" sz="3600" dirty="0" smtClean="0"/>
              <a:t> 11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11</a:t>
            </a:r>
            <a:r>
              <a:rPr lang="ko-KR" altLang="en-US" sz="3600" dirty="0" smtClean="0"/>
              <a:t>일에  세례를 받는다</a:t>
            </a:r>
            <a:r>
              <a:rPr lang="en-US" altLang="ko-KR" sz="3600" dirty="0" smtClean="0"/>
              <a:t>. </a:t>
            </a:r>
          </a:p>
          <a:p>
            <a:pPr algn="ctr"/>
            <a:r>
              <a:rPr lang="ko-KR" altLang="en-US" sz="3600" dirty="0" smtClean="0"/>
              <a:t>왜 그랬을까</a:t>
            </a:r>
            <a:r>
              <a:rPr lang="en-US" altLang="ko-KR" dirty="0" smtClean="0"/>
              <a:t>?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루터시대의 독일 도시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타원형 설명선 3"/>
          <p:cNvSpPr/>
          <p:nvPr/>
        </p:nvSpPr>
        <p:spPr>
          <a:xfrm>
            <a:off x="827584" y="764704"/>
            <a:ext cx="2930624" cy="1188712"/>
          </a:xfrm>
          <a:prstGeom prst="wedgeEllipseCallout">
            <a:avLst>
              <a:gd name="adj1" fmla="val 72122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공동생활형제단 의 영성 체험 </a:t>
            </a:r>
            <a:endParaRPr lang="ko-KR" altLang="en-US" dirty="0"/>
          </a:p>
        </p:txBody>
      </p:sp>
      <p:sp>
        <p:nvSpPr>
          <p:cNvPr id="5" name="타원형 설명선 4"/>
          <p:cNvSpPr/>
          <p:nvPr/>
        </p:nvSpPr>
        <p:spPr>
          <a:xfrm>
            <a:off x="4644008" y="3212976"/>
            <a:ext cx="3218656" cy="2628872"/>
          </a:xfrm>
          <a:prstGeom prst="wedgeEllipseCallout">
            <a:avLst>
              <a:gd name="adj1" fmla="val -53692"/>
              <a:gd name="adj2" fmla="val -531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ko-KR" altLang="en-US" sz="2400" dirty="0" err="1" smtClean="0"/>
              <a:t>성안나</a:t>
            </a:r>
            <a:r>
              <a:rPr lang="ko-KR" altLang="en-US" sz="2400" dirty="0" smtClean="0"/>
              <a:t> 숭배 </a:t>
            </a:r>
            <a:endParaRPr lang="en-US" altLang="ko-KR" sz="2400" dirty="0" smtClean="0"/>
          </a:p>
          <a:p>
            <a:pPr marL="342900" indent="-342900" algn="ctr">
              <a:buAutoNum type="arabicParenR"/>
            </a:pPr>
            <a:r>
              <a:rPr lang="ko-KR" altLang="en-US" sz="2400" dirty="0" smtClean="0"/>
              <a:t>참회설교자 요한 </a:t>
            </a:r>
            <a:r>
              <a:rPr lang="ko-KR" altLang="en-US" sz="2400" dirty="0" err="1" smtClean="0"/>
              <a:t>힐텔</a:t>
            </a:r>
            <a:r>
              <a:rPr lang="ko-KR" altLang="en-US" sz="2400" dirty="0" smtClean="0"/>
              <a:t> 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회심의 체험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2348880"/>
            <a:ext cx="39998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 smtClean="0"/>
              <a:t>1505</a:t>
            </a:r>
            <a:r>
              <a:rPr lang="ko-KR" altLang="en-US" sz="4800" dirty="0" smtClean="0"/>
              <a:t>년 </a:t>
            </a:r>
            <a:r>
              <a:rPr lang="en-US" altLang="ko-KR" sz="4800" dirty="0" smtClean="0"/>
              <a:t>7</a:t>
            </a:r>
            <a:r>
              <a:rPr lang="ko-KR" altLang="en-US" sz="4800" dirty="0" smtClean="0"/>
              <a:t>월 </a:t>
            </a:r>
            <a:r>
              <a:rPr lang="en-US" altLang="ko-KR" sz="4800" dirty="0" smtClean="0"/>
              <a:t>2</a:t>
            </a:r>
            <a:r>
              <a:rPr lang="ko-KR" altLang="en-US" sz="4800" dirty="0" smtClean="0"/>
              <a:t>일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수도원생활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3600" dirty="0" smtClean="0"/>
              <a:t>“저는 성스럽고 경건한 수도사가 되고 싶었고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미사와 기도를 위해 열심히 준비했습니다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하지만 제가 가장 열심일 때 저는 의심하는 자로서 제단 앞에 갔고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의심하는 자로서 제단에서 나왔습니다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회개를 하고 난 뒤에도 또 의심했습니다</a:t>
            </a:r>
            <a:r>
              <a:rPr lang="en-US" altLang="ko-KR" sz="3600" dirty="0" smtClean="0"/>
              <a:t>.”</a:t>
            </a:r>
            <a:endParaRPr lang="ko-KR" altLang="en-US" sz="3600" dirty="0" smtClean="0"/>
          </a:p>
          <a:p>
            <a:pPr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민감한 죄의식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606</TotalTime>
  <Words>773</Words>
  <Application>Microsoft Office PowerPoint</Application>
  <PresentationFormat>화면 슬라이드 쇼(4:3)</PresentationFormat>
  <Paragraphs>93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균형</vt:lpstr>
      <vt:lpstr>종교개혁의 선구자 </vt:lpstr>
      <vt:lpstr>PowerPoint 프레젠테이션</vt:lpstr>
      <vt:lpstr>PowerPoint 프레젠테이션</vt:lpstr>
      <vt:lpstr>교황의 권력 </vt:lpstr>
      <vt:lpstr>종교적 배경 </vt:lpstr>
      <vt:lpstr>PowerPoint 프레젠테이션</vt:lpstr>
      <vt:lpstr>PowerPoint 프레젠테이션</vt:lpstr>
      <vt:lpstr>회심의 체험 </vt:lpstr>
      <vt:lpstr>수도원생활 </vt:lpstr>
      <vt:lpstr>시편강의 </vt:lpstr>
      <vt:lpstr>시편을 통한 십자가 신학 </vt:lpstr>
      <vt:lpstr>탑체험 </vt:lpstr>
      <vt:lpstr>PowerPoint 프레젠테이션</vt:lpstr>
      <vt:lpstr>PowerPoint 프레젠테이션</vt:lpstr>
      <vt:lpstr>PowerPoint 프레젠테이션</vt:lpstr>
      <vt:lpstr>PowerPoint 프레젠테이션</vt:lpstr>
      <vt:lpstr>개신교와 로마가톨릭의 합의 </vt:lpstr>
      <vt:lpstr>PowerPoint 프레젠테이션</vt:lpstr>
      <vt:lpstr>PowerPoint 프레젠테이션</vt:lpstr>
      <vt:lpstr>PowerPoint 프레젠테이션</vt:lpstr>
      <vt:lpstr>제단화 – 설교 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종교개혁의 선구자 </dc:title>
  <dc:creator>양노식</dc:creator>
  <cp:lastModifiedBy>shinhye Yang</cp:lastModifiedBy>
  <cp:revision>9</cp:revision>
  <dcterms:created xsi:type="dcterms:W3CDTF">2013-09-30T23:54:16Z</dcterms:created>
  <dcterms:modified xsi:type="dcterms:W3CDTF">2016-03-23T04:26:12Z</dcterms:modified>
</cp:coreProperties>
</file>