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71" r:id="rId3"/>
    <p:sldId id="285" r:id="rId4"/>
    <p:sldId id="282" r:id="rId5"/>
    <p:sldId id="272" r:id="rId6"/>
    <p:sldId id="281" r:id="rId7"/>
    <p:sldId id="257" r:id="rId8"/>
    <p:sldId id="279" r:id="rId9"/>
    <p:sldId id="283" r:id="rId10"/>
    <p:sldId id="284" r:id="rId11"/>
    <p:sldId id="280" r:id="rId12"/>
    <p:sldId id="273" r:id="rId13"/>
    <p:sldId id="261" r:id="rId14"/>
    <p:sldId id="258" r:id="rId15"/>
    <p:sldId id="260" r:id="rId16"/>
    <p:sldId id="278" r:id="rId17"/>
    <p:sldId id="274" r:id="rId18"/>
    <p:sldId id="276" r:id="rId19"/>
    <p:sldId id="275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977CA2-5B23-4858-9955-C099524040B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12B6526-8EE6-4940-95A8-0AAD02C1B282}">
      <dgm:prSet phldrT="[텍스트]"/>
      <dgm:spPr/>
      <dgm:t>
        <a:bodyPr/>
        <a:lstStyle/>
        <a:p>
          <a:pPr latinLnBrk="1"/>
          <a:r>
            <a:rPr lang="en-US" altLang="ko-KR" dirty="0" smtClean="0"/>
            <a:t>1. </a:t>
          </a:r>
          <a:r>
            <a:rPr lang="ko-KR" altLang="en-US" dirty="0" smtClean="0"/>
            <a:t>인간적인 의지의 능력 </a:t>
          </a:r>
          <a:endParaRPr lang="ko-KR" altLang="en-US" dirty="0"/>
        </a:p>
      </dgm:t>
    </dgm:pt>
    <dgm:pt modelId="{CA0E5C4C-27C2-4F7D-A04F-C9F09AFE1054}" type="parTrans" cxnId="{08EC8ABA-3102-4DF5-BD7A-0620FC7800F6}">
      <dgm:prSet/>
      <dgm:spPr/>
      <dgm:t>
        <a:bodyPr/>
        <a:lstStyle/>
        <a:p>
          <a:pPr latinLnBrk="1"/>
          <a:endParaRPr lang="ko-KR" altLang="en-US"/>
        </a:p>
      </dgm:t>
    </dgm:pt>
    <dgm:pt modelId="{DF95E097-0FCF-46E8-A9F8-2673AFBBBB26}" type="sibTrans" cxnId="{08EC8ABA-3102-4DF5-BD7A-0620FC7800F6}">
      <dgm:prSet/>
      <dgm:spPr/>
      <dgm:t>
        <a:bodyPr/>
        <a:lstStyle/>
        <a:p>
          <a:pPr latinLnBrk="1"/>
          <a:endParaRPr lang="ko-KR" altLang="en-US"/>
        </a:p>
      </dgm:t>
    </dgm:pt>
    <dgm:pt modelId="{4DA38254-6CD7-4226-8C5B-D80EDCD81C7C}">
      <dgm:prSet phldrT="[텍스트]"/>
      <dgm:spPr/>
      <dgm:t>
        <a:bodyPr/>
        <a:lstStyle/>
        <a:p>
          <a:pPr latinLnBrk="1"/>
          <a:r>
            <a:rPr lang="en-US" altLang="ko-KR" dirty="0" smtClean="0"/>
            <a:t>2. </a:t>
          </a:r>
          <a:r>
            <a:rPr lang="ko-KR" altLang="en-US" dirty="0" smtClean="0"/>
            <a:t>행위 가능성은 행위당위성의 필연적 논리 관계 </a:t>
          </a:r>
          <a:endParaRPr lang="ko-KR" altLang="en-US" dirty="0"/>
        </a:p>
      </dgm:t>
    </dgm:pt>
    <dgm:pt modelId="{65FAE7CA-56A1-42B1-9627-5BA45C02F7E2}" type="parTrans" cxnId="{9E0D9E27-2249-4DC5-A27F-1F6F8D4E7BA2}">
      <dgm:prSet/>
      <dgm:spPr/>
      <dgm:t>
        <a:bodyPr/>
        <a:lstStyle/>
        <a:p>
          <a:pPr latinLnBrk="1"/>
          <a:endParaRPr lang="ko-KR" altLang="en-US"/>
        </a:p>
      </dgm:t>
    </dgm:pt>
    <dgm:pt modelId="{9504695B-AA98-4632-837E-C91D750A4581}" type="sibTrans" cxnId="{9E0D9E27-2249-4DC5-A27F-1F6F8D4E7BA2}">
      <dgm:prSet/>
      <dgm:spPr/>
      <dgm:t>
        <a:bodyPr/>
        <a:lstStyle/>
        <a:p>
          <a:pPr latinLnBrk="1"/>
          <a:endParaRPr lang="ko-KR" altLang="en-US"/>
        </a:p>
      </dgm:t>
    </dgm:pt>
    <dgm:pt modelId="{9A29C1D3-FE36-454D-BEA5-48400AAF83F9}">
      <dgm:prSet phldrT="[텍스트]"/>
      <dgm:spPr/>
      <dgm:t>
        <a:bodyPr/>
        <a:lstStyle/>
        <a:p>
          <a:pPr latinLnBrk="1"/>
          <a:r>
            <a:rPr lang="en-US" altLang="ko-KR" smtClean="0"/>
            <a:t>3. </a:t>
          </a:r>
          <a:r>
            <a:rPr lang="ko-KR" altLang="en-US" smtClean="0"/>
            <a:t>하나님의 </a:t>
          </a:r>
          <a:r>
            <a:rPr lang="ko-KR" altLang="en-US" dirty="0" smtClean="0"/>
            <a:t>은총과 인간의 자유를 함께 사유</a:t>
          </a:r>
          <a:endParaRPr lang="ko-KR" altLang="en-US" dirty="0"/>
        </a:p>
      </dgm:t>
    </dgm:pt>
    <dgm:pt modelId="{291B12D3-6089-4271-AD38-D0A68DB42AC8}" type="parTrans" cxnId="{D86FD8B8-DF5B-4208-9A85-442A6D36336C}">
      <dgm:prSet/>
      <dgm:spPr/>
      <dgm:t>
        <a:bodyPr/>
        <a:lstStyle/>
        <a:p>
          <a:pPr latinLnBrk="1"/>
          <a:endParaRPr lang="ko-KR" altLang="en-US"/>
        </a:p>
      </dgm:t>
    </dgm:pt>
    <dgm:pt modelId="{4B79E39A-4714-4C9B-B538-EA12FA5ACB6F}" type="sibTrans" cxnId="{D86FD8B8-DF5B-4208-9A85-442A6D36336C}">
      <dgm:prSet/>
      <dgm:spPr/>
      <dgm:t>
        <a:bodyPr/>
        <a:lstStyle/>
        <a:p>
          <a:pPr latinLnBrk="1"/>
          <a:endParaRPr lang="ko-KR" altLang="en-US"/>
        </a:p>
      </dgm:t>
    </dgm:pt>
    <dgm:pt modelId="{E0BBBAB7-8BDC-4FA9-9E5C-67B0A7753329}" type="pres">
      <dgm:prSet presAssocID="{B7977CA2-5B23-4858-9955-C099524040B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EB2752-556B-4A44-9184-827F701BEA08}" type="pres">
      <dgm:prSet presAssocID="{A12B6526-8EE6-4940-95A8-0AAD02C1B282}" presName="parentLin" presStyleCnt="0"/>
      <dgm:spPr/>
    </dgm:pt>
    <dgm:pt modelId="{DBB723BC-FDED-43C8-A4FA-2E462DB0777F}" type="pres">
      <dgm:prSet presAssocID="{A12B6526-8EE6-4940-95A8-0AAD02C1B282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AC7D3421-FB76-4EEF-9CAD-C7AB682A3A0F}" type="pres">
      <dgm:prSet presAssocID="{A12B6526-8EE6-4940-95A8-0AAD02C1B282}" presName="parentText" presStyleLbl="node1" presStyleIdx="0" presStyleCnt="3" custScaleX="13357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5C9BDB-99EA-4D62-B49D-E2973C358C16}" type="pres">
      <dgm:prSet presAssocID="{A12B6526-8EE6-4940-95A8-0AAD02C1B282}" presName="negativeSpace" presStyleCnt="0"/>
      <dgm:spPr/>
    </dgm:pt>
    <dgm:pt modelId="{B8BF1255-6FA2-4134-B941-E9FAC39CBD37}" type="pres">
      <dgm:prSet presAssocID="{A12B6526-8EE6-4940-95A8-0AAD02C1B282}" presName="childText" presStyleLbl="conFgAcc1" presStyleIdx="0" presStyleCnt="3">
        <dgm:presLayoutVars>
          <dgm:bulletEnabled val="1"/>
        </dgm:presLayoutVars>
      </dgm:prSet>
      <dgm:spPr/>
    </dgm:pt>
    <dgm:pt modelId="{4567FFAA-945D-4436-BF1D-3D9D64C71ECC}" type="pres">
      <dgm:prSet presAssocID="{DF95E097-0FCF-46E8-A9F8-2673AFBBBB26}" presName="spaceBetweenRectangles" presStyleCnt="0"/>
      <dgm:spPr/>
    </dgm:pt>
    <dgm:pt modelId="{1C11CE7E-DEDB-43AC-B1B2-0877F2D77D32}" type="pres">
      <dgm:prSet presAssocID="{4DA38254-6CD7-4226-8C5B-D80EDCD81C7C}" presName="parentLin" presStyleCnt="0"/>
      <dgm:spPr/>
    </dgm:pt>
    <dgm:pt modelId="{477E3C45-FD61-4201-99F2-FADBF60D401F}" type="pres">
      <dgm:prSet presAssocID="{4DA38254-6CD7-4226-8C5B-D80EDCD81C7C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710F3920-7722-4233-A2E4-C7336C68CCDB}" type="pres">
      <dgm:prSet presAssocID="{4DA38254-6CD7-4226-8C5B-D80EDCD81C7C}" presName="parentText" presStyleLbl="node1" presStyleIdx="1" presStyleCnt="3" custScaleX="142857" custLinFactNeighborX="7512" custLinFactNeighborY="1020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A0F15F-C073-45F4-8040-C2A9F9A70094}" type="pres">
      <dgm:prSet presAssocID="{4DA38254-6CD7-4226-8C5B-D80EDCD81C7C}" presName="negativeSpace" presStyleCnt="0"/>
      <dgm:spPr/>
    </dgm:pt>
    <dgm:pt modelId="{DED6B04A-996C-4264-B550-ED276ABA8789}" type="pres">
      <dgm:prSet presAssocID="{4DA38254-6CD7-4226-8C5B-D80EDCD81C7C}" presName="childText" presStyleLbl="conFgAcc1" presStyleIdx="1" presStyleCnt="3">
        <dgm:presLayoutVars>
          <dgm:bulletEnabled val="1"/>
        </dgm:presLayoutVars>
      </dgm:prSet>
      <dgm:spPr/>
    </dgm:pt>
    <dgm:pt modelId="{43099694-9633-49BA-A518-83B1B6E847B8}" type="pres">
      <dgm:prSet presAssocID="{9504695B-AA98-4632-837E-C91D750A4581}" presName="spaceBetweenRectangles" presStyleCnt="0"/>
      <dgm:spPr/>
    </dgm:pt>
    <dgm:pt modelId="{4392D0F6-C7F4-4896-BAB7-91A333B60A26}" type="pres">
      <dgm:prSet presAssocID="{9A29C1D3-FE36-454D-BEA5-48400AAF83F9}" presName="parentLin" presStyleCnt="0"/>
      <dgm:spPr/>
    </dgm:pt>
    <dgm:pt modelId="{F16DE7F4-9D6F-4D43-BE2F-D75DF14599CF}" type="pres">
      <dgm:prSet presAssocID="{9A29C1D3-FE36-454D-BEA5-48400AAF83F9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1D0B029-BFF6-4173-9064-5E8808AD57B1}" type="pres">
      <dgm:prSet presAssocID="{9A29C1D3-FE36-454D-BEA5-48400AAF83F9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147CEE1-FFFE-4BBD-A1A1-F9216FA48999}" type="pres">
      <dgm:prSet presAssocID="{9A29C1D3-FE36-454D-BEA5-48400AAF83F9}" presName="negativeSpace" presStyleCnt="0"/>
      <dgm:spPr/>
    </dgm:pt>
    <dgm:pt modelId="{86EC6C91-3ED4-4418-B719-DD5DBB9FA2C1}" type="pres">
      <dgm:prSet presAssocID="{9A29C1D3-FE36-454D-BEA5-48400AAF83F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86FD8B8-DF5B-4208-9A85-442A6D36336C}" srcId="{B7977CA2-5B23-4858-9955-C099524040BE}" destId="{9A29C1D3-FE36-454D-BEA5-48400AAF83F9}" srcOrd="2" destOrd="0" parTransId="{291B12D3-6089-4271-AD38-D0A68DB42AC8}" sibTransId="{4B79E39A-4714-4C9B-B538-EA12FA5ACB6F}"/>
    <dgm:cxn modelId="{461523FF-5F97-48E2-8144-132CEC85CD82}" type="presOf" srcId="{4DA38254-6CD7-4226-8C5B-D80EDCD81C7C}" destId="{477E3C45-FD61-4201-99F2-FADBF60D401F}" srcOrd="0" destOrd="0" presId="urn:microsoft.com/office/officeart/2005/8/layout/list1"/>
    <dgm:cxn modelId="{E65CA8D5-C9FF-4E8F-B8FD-951FF7DCA500}" type="presOf" srcId="{9A29C1D3-FE36-454D-BEA5-48400AAF83F9}" destId="{F16DE7F4-9D6F-4D43-BE2F-D75DF14599CF}" srcOrd="0" destOrd="0" presId="urn:microsoft.com/office/officeart/2005/8/layout/list1"/>
    <dgm:cxn modelId="{7CD07C62-4E9C-491E-8EF7-FD5BCC457F9E}" type="presOf" srcId="{A12B6526-8EE6-4940-95A8-0AAD02C1B282}" destId="{DBB723BC-FDED-43C8-A4FA-2E462DB0777F}" srcOrd="0" destOrd="0" presId="urn:microsoft.com/office/officeart/2005/8/layout/list1"/>
    <dgm:cxn modelId="{EA9B3D36-B399-43F9-A84F-9E3903421D78}" type="presOf" srcId="{B7977CA2-5B23-4858-9955-C099524040BE}" destId="{E0BBBAB7-8BDC-4FA9-9E5C-67B0A7753329}" srcOrd="0" destOrd="0" presId="urn:microsoft.com/office/officeart/2005/8/layout/list1"/>
    <dgm:cxn modelId="{55B74E7C-F158-4EF9-A6AD-327F4C3359C8}" type="presOf" srcId="{4DA38254-6CD7-4226-8C5B-D80EDCD81C7C}" destId="{710F3920-7722-4233-A2E4-C7336C68CCDB}" srcOrd="1" destOrd="0" presId="urn:microsoft.com/office/officeart/2005/8/layout/list1"/>
    <dgm:cxn modelId="{528BAFF9-1D1B-47D4-A5EF-EAF2BE1060F5}" type="presOf" srcId="{9A29C1D3-FE36-454D-BEA5-48400AAF83F9}" destId="{C1D0B029-BFF6-4173-9064-5E8808AD57B1}" srcOrd="1" destOrd="0" presId="urn:microsoft.com/office/officeart/2005/8/layout/list1"/>
    <dgm:cxn modelId="{9E0D9E27-2249-4DC5-A27F-1F6F8D4E7BA2}" srcId="{B7977CA2-5B23-4858-9955-C099524040BE}" destId="{4DA38254-6CD7-4226-8C5B-D80EDCD81C7C}" srcOrd="1" destOrd="0" parTransId="{65FAE7CA-56A1-42B1-9627-5BA45C02F7E2}" sibTransId="{9504695B-AA98-4632-837E-C91D750A4581}"/>
    <dgm:cxn modelId="{08EC8ABA-3102-4DF5-BD7A-0620FC7800F6}" srcId="{B7977CA2-5B23-4858-9955-C099524040BE}" destId="{A12B6526-8EE6-4940-95A8-0AAD02C1B282}" srcOrd="0" destOrd="0" parTransId="{CA0E5C4C-27C2-4F7D-A04F-C9F09AFE1054}" sibTransId="{DF95E097-0FCF-46E8-A9F8-2673AFBBBB26}"/>
    <dgm:cxn modelId="{A61A5954-4637-4132-88E1-636F29FA2614}" type="presOf" srcId="{A12B6526-8EE6-4940-95A8-0AAD02C1B282}" destId="{AC7D3421-FB76-4EEF-9CAD-C7AB682A3A0F}" srcOrd="1" destOrd="0" presId="urn:microsoft.com/office/officeart/2005/8/layout/list1"/>
    <dgm:cxn modelId="{F3C305D9-A1B7-42A2-B611-43B93EFDD628}" type="presParOf" srcId="{E0BBBAB7-8BDC-4FA9-9E5C-67B0A7753329}" destId="{67EB2752-556B-4A44-9184-827F701BEA08}" srcOrd="0" destOrd="0" presId="urn:microsoft.com/office/officeart/2005/8/layout/list1"/>
    <dgm:cxn modelId="{29923BBF-6161-4FF7-BE86-2506023B599C}" type="presParOf" srcId="{67EB2752-556B-4A44-9184-827F701BEA08}" destId="{DBB723BC-FDED-43C8-A4FA-2E462DB0777F}" srcOrd="0" destOrd="0" presId="urn:microsoft.com/office/officeart/2005/8/layout/list1"/>
    <dgm:cxn modelId="{63DBD645-8DDE-478D-9623-6EA42FDBEB31}" type="presParOf" srcId="{67EB2752-556B-4A44-9184-827F701BEA08}" destId="{AC7D3421-FB76-4EEF-9CAD-C7AB682A3A0F}" srcOrd="1" destOrd="0" presId="urn:microsoft.com/office/officeart/2005/8/layout/list1"/>
    <dgm:cxn modelId="{B4DC8B8A-CBE6-4448-87E5-BD9DCB9CE4B0}" type="presParOf" srcId="{E0BBBAB7-8BDC-4FA9-9E5C-67B0A7753329}" destId="{CC5C9BDB-99EA-4D62-B49D-E2973C358C16}" srcOrd="1" destOrd="0" presId="urn:microsoft.com/office/officeart/2005/8/layout/list1"/>
    <dgm:cxn modelId="{CD31B280-6BE1-42E3-97BE-EC3754BA9BE6}" type="presParOf" srcId="{E0BBBAB7-8BDC-4FA9-9E5C-67B0A7753329}" destId="{B8BF1255-6FA2-4134-B941-E9FAC39CBD37}" srcOrd="2" destOrd="0" presId="urn:microsoft.com/office/officeart/2005/8/layout/list1"/>
    <dgm:cxn modelId="{FE961744-BBA7-4548-95AB-F2D094F9F01D}" type="presParOf" srcId="{E0BBBAB7-8BDC-4FA9-9E5C-67B0A7753329}" destId="{4567FFAA-945D-4436-BF1D-3D9D64C71ECC}" srcOrd="3" destOrd="0" presId="urn:microsoft.com/office/officeart/2005/8/layout/list1"/>
    <dgm:cxn modelId="{AD99824A-D49D-4453-BA17-DD2418328AED}" type="presParOf" srcId="{E0BBBAB7-8BDC-4FA9-9E5C-67B0A7753329}" destId="{1C11CE7E-DEDB-43AC-B1B2-0877F2D77D32}" srcOrd="4" destOrd="0" presId="urn:microsoft.com/office/officeart/2005/8/layout/list1"/>
    <dgm:cxn modelId="{176F8449-3D86-4A41-AA58-2794AF3423E5}" type="presParOf" srcId="{1C11CE7E-DEDB-43AC-B1B2-0877F2D77D32}" destId="{477E3C45-FD61-4201-99F2-FADBF60D401F}" srcOrd="0" destOrd="0" presId="urn:microsoft.com/office/officeart/2005/8/layout/list1"/>
    <dgm:cxn modelId="{F0B78F13-18AD-4471-906B-D3CAF5B6486D}" type="presParOf" srcId="{1C11CE7E-DEDB-43AC-B1B2-0877F2D77D32}" destId="{710F3920-7722-4233-A2E4-C7336C68CCDB}" srcOrd="1" destOrd="0" presId="urn:microsoft.com/office/officeart/2005/8/layout/list1"/>
    <dgm:cxn modelId="{BB4BD8E9-7AE4-44F9-87C9-F62C3683EAB8}" type="presParOf" srcId="{E0BBBAB7-8BDC-4FA9-9E5C-67B0A7753329}" destId="{16A0F15F-C073-45F4-8040-C2A9F9A70094}" srcOrd="5" destOrd="0" presId="urn:microsoft.com/office/officeart/2005/8/layout/list1"/>
    <dgm:cxn modelId="{B0A7DB4A-14C5-4DF6-80BF-0EE70762B676}" type="presParOf" srcId="{E0BBBAB7-8BDC-4FA9-9E5C-67B0A7753329}" destId="{DED6B04A-996C-4264-B550-ED276ABA8789}" srcOrd="6" destOrd="0" presId="urn:microsoft.com/office/officeart/2005/8/layout/list1"/>
    <dgm:cxn modelId="{7DB2C4AC-4FF7-47B2-A2AC-C3DDCA4000EC}" type="presParOf" srcId="{E0BBBAB7-8BDC-4FA9-9E5C-67B0A7753329}" destId="{43099694-9633-49BA-A518-83B1B6E847B8}" srcOrd="7" destOrd="0" presId="urn:microsoft.com/office/officeart/2005/8/layout/list1"/>
    <dgm:cxn modelId="{6CC61D68-CA5E-4331-A414-B87B31607B45}" type="presParOf" srcId="{E0BBBAB7-8BDC-4FA9-9E5C-67B0A7753329}" destId="{4392D0F6-C7F4-4896-BAB7-91A333B60A26}" srcOrd="8" destOrd="0" presId="urn:microsoft.com/office/officeart/2005/8/layout/list1"/>
    <dgm:cxn modelId="{EB4DF8C7-0572-41FF-A0EA-F338CECB0585}" type="presParOf" srcId="{4392D0F6-C7F4-4896-BAB7-91A333B60A26}" destId="{F16DE7F4-9D6F-4D43-BE2F-D75DF14599CF}" srcOrd="0" destOrd="0" presId="urn:microsoft.com/office/officeart/2005/8/layout/list1"/>
    <dgm:cxn modelId="{9D4D081F-200D-4BDB-9284-ECD4A2C3AE4C}" type="presParOf" srcId="{4392D0F6-C7F4-4896-BAB7-91A333B60A26}" destId="{C1D0B029-BFF6-4173-9064-5E8808AD57B1}" srcOrd="1" destOrd="0" presId="urn:microsoft.com/office/officeart/2005/8/layout/list1"/>
    <dgm:cxn modelId="{C8A7E0C4-4EEE-4E8B-8059-FA97FA78C5C6}" type="presParOf" srcId="{E0BBBAB7-8BDC-4FA9-9E5C-67B0A7753329}" destId="{4147CEE1-FFFE-4BBD-A1A1-F9216FA48999}" srcOrd="9" destOrd="0" presId="urn:microsoft.com/office/officeart/2005/8/layout/list1"/>
    <dgm:cxn modelId="{E8AFB34E-63B2-4FFB-955F-E7827D91802F}" type="presParOf" srcId="{E0BBBAB7-8BDC-4FA9-9E5C-67B0A7753329}" destId="{86EC6C91-3ED4-4418-B719-DD5DBB9FA2C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54B6A-BEDD-4E8C-93C2-177414E4EB68}" type="doc">
      <dgm:prSet loTypeId="urn:microsoft.com/office/officeart/2005/8/layout/arrow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0E7C9AC-3C51-406F-94D2-FEA452E299FB}">
      <dgm:prSet phldrT="[텍스트]"/>
      <dgm:spPr/>
      <dgm:t>
        <a:bodyPr/>
        <a:lstStyle/>
        <a:p>
          <a:pPr latinLnBrk="1"/>
          <a:r>
            <a:rPr lang="ko-KR" altLang="en-US" dirty="0" smtClean="0"/>
            <a:t>자유의지 </a:t>
          </a:r>
          <a:endParaRPr lang="ko-KR" altLang="en-US" dirty="0"/>
        </a:p>
      </dgm:t>
    </dgm:pt>
    <dgm:pt modelId="{F733BBE6-232D-4A97-BE7F-D6B5486C06C5}" type="parTrans" cxnId="{04F6B5B8-542B-4212-9856-55AC1B92CF9F}">
      <dgm:prSet/>
      <dgm:spPr/>
      <dgm:t>
        <a:bodyPr/>
        <a:lstStyle/>
        <a:p>
          <a:pPr latinLnBrk="1"/>
          <a:endParaRPr lang="ko-KR" altLang="en-US"/>
        </a:p>
      </dgm:t>
    </dgm:pt>
    <dgm:pt modelId="{423A6FE4-AE37-4AD2-B791-6E209D2E39CD}" type="sibTrans" cxnId="{04F6B5B8-542B-4212-9856-55AC1B92CF9F}">
      <dgm:prSet/>
      <dgm:spPr/>
      <dgm:t>
        <a:bodyPr/>
        <a:lstStyle/>
        <a:p>
          <a:pPr latinLnBrk="1"/>
          <a:endParaRPr lang="ko-KR" altLang="en-US"/>
        </a:p>
      </dgm:t>
    </dgm:pt>
    <dgm:pt modelId="{DD5A4E85-CB9E-4DDD-A791-9C30199BE70F}">
      <dgm:prSet phldrT="[텍스트]"/>
      <dgm:spPr/>
      <dgm:t>
        <a:bodyPr/>
        <a:lstStyle/>
        <a:p>
          <a:pPr latinLnBrk="1"/>
          <a:r>
            <a:rPr lang="ko-KR" altLang="en-US" dirty="0" smtClean="0"/>
            <a:t>노예의지 </a:t>
          </a:r>
          <a:endParaRPr lang="ko-KR" altLang="en-US" dirty="0"/>
        </a:p>
      </dgm:t>
    </dgm:pt>
    <dgm:pt modelId="{60F6B48B-F494-41BA-A1BA-8608BEFB74EC}" type="parTrans" cxnId="{BD56DACF-D92F-462D-B2DE-0E09B4E6BED3}">
      <dgm:prSet/>
      <dgm:spPr/>
      <dgm:t>
        <a:bodyPr/>
        <a:lstStyle/>
        <a:p>
          <a:pPr latinLnBrk="1"/>
          <a:endParaRPr lang="ko-KR" altLang="en-US"/>
        </a:p>
      </dgm:t>
    </dgm:pt>
    <dgm:pt modelId="{7913B6DE-0E8F-4C97-B8BA-6513F6FA06D2}" type="sibTrans" cxnId="{BD56DACF-D92F-462D-B2DE-0E09B4E6BED3}">
      <dgm:prSet/>
      <dgm:spPr/>
      <dgm:t>
        <a:bodyPr/>
        <a:lstStyle/>
        <a:p>
          <a:pPr latinLnBrk="1"/>
          <a:endParaRPr lang="ko-KR" altLang="en-US"/>
        </a:p>
      </dgm:t>
    </dgm:pt>
    <dgm:pt modelId="{AD4B6190-651B-4484-A870-697157CF93BE}" type="pres">
      <dgm:prSet presAssocID="{C9854B6A-BEDD-4E8C-93C2-177414E4EB6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0FABC45-DE18-40A6-BD2F-DBD49709CC36}" type="pres">
      <dgm:prSet presAssocID="{90E7C9AC-3C51-406F-94D2-FEA452E299FB}" presName="upArrow" presStyleLbl="node1" presStyleIdx="0" presStyleCnt="2"/>
      <dgm:spPr/>
    </dgm:pt>
    <dgm:pt modelId="{855B7975-D6D1-412A-BBD8-185A62F75154}" type="pres">
      <dgm:prSet presAssocID="{90E7C9AC-3C51-406F-94D2-FEA452E299FB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73AEE4A-111D-4DDC-8E43-47C10D84224E}" type="pres">
      <dgm:prSet presAssocID="{DD5A4E85-CB9E-4DDD-A791-9C30199BE70F}" presName="downArrow" presStyleLbl="node1" presStyleIdx="1" presStyleCnt="2"/>
      <dgm:spPr/>
    </dgm:pt>
    <dgm:pt modelId="{5D4C9339-BBB5-47D2-8F1B-A3C98044ED7C}" type="pres">
      <dgm:prSet presAssocID="{DD5A4E85-CB9E-4DDD-A791-9C30199BE70F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197649F-0DD1-4E41-BD52-5D1B3D01CC05}" type="presOf" srcId="{90E7C9AC-3C51-406F-94D2-FEA452E299FB}" destId="{855B7975-D6D1-412A-BBD8-185A62F75154}" srcOrd="0" destOrd="0" presId="urn:microsoft.com/office/officeart/2005/8/layout/arrow4"/>
    <dgm:cxn modelId="{04F6B5B8-542B-4212-9856-55AC1B92CF9F}" srcId="{C9854B6A-BEDD-4E8C-93C2-177414E4EB68}" destId="{90E7C9AC-3C51-406F-94D2-FEA452E299FB}" srcOrd="0" destOrd="0" parTransId="{F733BBE6-232D-4A97-BE7F-D6B5486C06C5}" sibTransId="{423A6FE4-AE37-4AD2-B791-6E209D2E39CD}"/>
    <dgm:cxn modelId="{6745D4E9-6422-4342-8D9A-BCAFC2E37B4E}" type="presOf" srcId="{C9854B6A-BEDD-4E8C-93C2-177414E4EB68}" destId="{AD4B6190-651B-4484-A870-697157CF93BE}" srcOrd="0" destOrd="0" presId="urn:microsoft.com/office/officeart/2005/8/layout/arrow4"/>
    <dgm:cxn modelId="{BD56DACF-D92F-462D-B2DE-0E09B4E6BED3}" srcId="{C9854B6A-BEDD-4E8C-93C2-177414E4EB68}" destId="{DD5A4E85-CB9E-4DDD-A791-9C30199BE70F}" srcOrd="1" destOrd="0" parTransId="{60F6B48B-F494-41BA-A1BA-8608BEFB74EC}" sibTransId="{7913B6DE-0E8F-4C97-B8BA-6513F6FA06D2}"/>
    <dgm:cxn modelId="{2267252C-70E0-455A-B017-37AC5E1996F2}" type="presOf" srcId="{DD5A4E85-CB9E-4DDD-A791-9C30199BE70F}" destId="{5D4C9339-BBB5-47D2-8F1B-A3C98044ED7C}" srcOrd="0" destOrd="0" presId="urn:microsoft.com/office/officeart/2005/8/layout/arrow4"/>
    <dgm:cxn modelId="{7929D5A6-41CA-499E-AF72-9C614C898488}" type="presParOf" srcId="{AD4B6190-651B-4484-A870-697157CF93BE}" destId="{B0FABC45-DE18-40A6-BD2F-DBD49709CC36}" srcOrd="0" destOrd="0" presId="urn:microsoft.com/office/officeart/2005/8/layout/arrow4"/>
    <dgm:cxn modelId="{6482B0D2-6E68-4529-A084-5EED7C853E86}" type="presParOf" srcId="{AD4B6190-651B-4484-A870-697157CF93BE}" destId="{855B7975-D6D1-412A-BBD8-185A62F75154}" srcOrd="1" destOrd="0" presId="urn:microsoft.com/office/officeart/2005/8/layout/arrow4"/>
    <dgm:cxn modelId="{3D714CE8-9B8E-4382-8DF9-3209E85F6243}" type="presParOf" srcId="{AD4B6190-651B-4484-A870-697157CF93BE}" destId="{273AEE4A-111D-4DDC-8E43-47C10D84224E}" srcOrd="2" destOrd="0" presId="urn:microsoft.com/office/officeart/2005/8/layout/arrow4"/>
    <dgm:cxn modelId="{FEAB1168-08D1-4B74-AE1A-32A4738CC08A}" type="presParOf" srcId="{AD4B6190-651B-4484-A870-697157CF93BE}" destId="{5D4C9339-BBB5-47D2-8F1B-A3C98044ED7C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5F537-D622-453B-A9D7-694C9DD4A6E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F45408B-5F38-4F60-BD0E-3C2CC3B80168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에스겔</a:t>
          </a:r>
          <a:r>
            <a:rPr lang="ko-KR" altLang="en-US" dirty="0" smtClean="0"/>
            <a:t> </a:t>
          </a:r>
          <a:endParaRPr lang="en-US" altLang="ko-KR" dirty="0" smtClean="0"/>
        </a:p>
        <a:p>
          <a:pPr latinLnBrk="1"/>
          <a:r>
            <a:rPr lang="en-US" altLang="ko-KR" dirty="0" smtClean="0"/>
            <a:t>33</a:t>
          </a:r>
          <a:r>
            <a:rPr lang="ko-KR" altLang="en-US" dirty="0" smtClean="0"/>
            <a:t>장 </a:t>
          </a:r>
          <a:r>
            <a:rPr lang="en-US" altLang="ko-KR" dirty="0" smtClean="0"/>
            <a:t>11</a:t>
          </a:r>
          <a:r>
            <a:rPr lang="ko-KR" altLang="en-US" dirty="0" smtClean="0"/>
            <a:t>절</a:t>
          </a:r>
          <a:endParaRPr lang="ko-KR" altLang="en-US" dirty="0"/>
        </a:p>
      </dgm:t>
    </dgm:pt>
    <dgm:pt modelId="{B4FA1C98-C804-4595-AC33-0C4FE7687140}" type="parTrans" cxnId="{209ED64E-CBB0-417C-9B10-A44BE3A7AC46}">
      <dgm:prSet/>
      <dgm:spPr/>
      <dgm:t>
        <a:bodyPr/>
        <a:lstStyle/>
        <a:p>
          <a:pPr latinLnBrk="1"/>
          <a:endParaRPr lang="ko-KR" altLang="en-US"/>
        </a:p>
      </dgm:t>
    </dgm:pt>
    <dgm:pt modelId="{A88D4744-982A-4874-8D77-0E9769ADF56C}" type="sibTrans" cxnId="{209ED64E-CBB0-417C-9B10-A44BE3A7AC46}">
      <dgm:prSet/>
      <dgm:spPr/>
      <dgm:t>
        <a:bodyPr/>
        <a:lstStyle/>
        <a:p>
          <a:pPr latinLnBrk="1"/>
          <a:endParaRPr lang="ko-KR" altLang="en-US"/>
        </a:p>
      </dgm:t>
    </dgm:pt>
    <dgm:pt modelId="{E0DD3D33-744E-47F1-B4F9-25036F36DD1F}">
      <dgm:prSet phldrT="[텍스트]"/>
      <dgm:spPr/>
      <dgm:t>
        <a:bodyPr/>
        <a:lstStyle/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dirty="0" smtClean="0"/>
            <a:t>루터</a:t>
          </a:r>
          <a:r>
            <a:rPr lang="en-US" altLang="ko-KR" dirty="0" smtClean="0"/>
            <a:t>= </a:t>
          </a:r>
          <a:r>
            <a:rPr lang="ko-KR" altLang="en-US" dirty="0" smtClean="0"/>
            <a:t>구원은 </a:t>
          </a:r>
          <a:endParaRPr lang="en-US" altLang="ko-KR" dirty="0" smtClean="0"/>
        </a:p>
        <a:p>
          <a:pPr marL="0" marR="0" indent="0" defTabSz="914400" eaLnBrk="1" fontAlgn="auto" latinLnBrk="1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dirty="0" smtClean="0"/>
            <a:t>하나님의 선택 </a:t>
          </a:r>
        </a:p>
        <a:p>
          <a:pPr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dirty="0" smtClean="0"/>
            <a:t> </a:t>
          </a:r>
          <a:endParaRPr lang="ko-KR" altLang="en-US" dirty="0"/>
        </a:p>
      </dgm:t>
    </dgm:pt>
    <dgm:pt modelId="{BE88C2E4-A884-43E2-AE5A-E0CE4CC61C45}" type="parTrans" cxnId="{B3A4B298-B7F0-4312-801B-696E8095340F}">
      <dgm:prSet/>
      <dgm:spPr/>
      <dgm:t>
        <a:bodyPr/>
        <a:lstStyle/>
        <a:p>
          <a:pPr latinLnBrk="1"/>
          <a:endParaRPr lang="ko-KR" altLang="en-US"/>
        </a:p>
      </dgm:t>
    </dgm:pt>
    <dgm:pt modelId="{C40C3AB9-D191-4B18-9EF3-24257B65F2A9}" type="sibTrans" cxnId="{B3A4B298-B7F0-4312-801B-696E8095340F}">
      <dgm:prSet/>
      <dgm:spPr/>
      <dgm:t>
        <a:bodyPr/>
        <a:lstStyle/>
        <a:p>
          <a:pPr latinLnBrk="1"/>
          <a:endParaRPr lang="ko-KR" altLang="en-US"/>
        </a:p>
      </dgm:t>
    </dgm:pt>
    <dgm:pt modelId="{4A7E2B0E-3C20-459F-9C47-B9D4D8C3506C}">
      <dgm:prSet phldrT="[텍스트]"/>
      <dgm:spPr/>
      <dgm:t>
        <a:bodyPr/>
        <a:lstStyle/>
        <a:p>
          <a:pPr latinLnBrk="1"/>
          <a:r>
            <a:rPr lang="ko-KR" altLang="en-US" dirty="0" smtClean="0"/>
            <a:t>숨어계신 하나님</a:t>
          </a:r>
          <a:endParaRPr lang="en-US" altLang="ko-KR" dirty="0" smtClean="0"/>
        </a:p>
        <a:p>
          <a:pPr latinLnBrk="1"/>
          <a:r>
            <a:rPr lang="en-US" altLang="ko-KR" dirty="0" smtClean="0"/>
            <a:t>(Deus </a:t>
          </a:r>
          <a:r>
            <a:rPr lang="en-US" altLang="ko-KR" dirty="0" err="1" smtClean="0"/>
            <a:t>absconditus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856A8C2E-9475-402D-81AF-FA38254BFC43}" type="parTrans" cxnId="{9401D557-2771-4B67-8E6D-43E47724CBAA}">
      <dgm:prSet/>
      <dgm:spPr/>
      <dgm:t>
        <a:bodyPr/>
        <a:lstStyle/>
        <a:p>
          <a:pPr latinLnBrk="1"/>
          <a:endParaRPr lang="ko-KR" altLang="en-US"/>
        </a:p>
      </dgm:t>
    </dgm:pt>
    <dgm:pt modelId="{9B2DB95A-86C6-4574-AD99-3EDABA9161C5}" type="sibTrans" cxnId="{9401D557-2771-4B67-8E6D-43E47724CBAA}">
      <dgm:prSet/>
      <dgm:spPr/>
      <dgm:t>
        <a:bodyPr/>
        <a:lstStyle/>
        <a:p>
          <a:pPr latinLnBrk="1"/>
          <a:endParaRPr lang="ko-KR" altLang="en-US"/>
        </a:p>
      </dgm:t>
    </dgm:pt>
    <dgm:pt modelId="{97455C1B-57EC-48D6-947D-2282FA485EE1}">
      <dgm:prSet phldrT="[텍스트]"/>
      <dgm:spPr/>
      <dgm:t>
        <a:bodyPr/>
        <a:lstStyle/>
        <a:p>
          <a:pPr latinLnBrk="1"/>
          <a:r>
            <a:rPr lang="ko-KR" altLang="en-US" dirty="0" smtClean="0"/>
            <a:t>계시된</a:t>
          </a:r>
          <a:r>
            <a:rPr lang="en-US" altLang="ko-KR" dirty="0" smtClean="0"/>
            <a:t> </a:t>
          </a:r>
          <a:r>
            <a:rPr lang="ko-KR" altLang="en-US" dirty="0" smtClean="0"/>
            <a:t>하나님 </a:t>
          </a:r>
          <a:endParaRPr lang="en-US" altLang="ko-KR" dirty="0" smtClean="0"/>
        </a:p>
        <a:p>
          <a:pPr latinLnBrk="1"/>
          <a:r>
            <a:rPr lang="en-US" altLang="ko-KR" dirty="0" smtClean="0"/>
            <a:t>(Deus </a:t>
          </a:r>
          <a:r>
            <a:rPr lang="en-US" altLang="ko-KR" dirty="0" err="1" smtClean="0"/>
            <a:t>revelatus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8A45FB2B-A85F-4B08-8121-D70405DB42BC}" type="parTrans" cxnId="{0B6299E2-5EB4-4A9F-A6C5-FBF8BFD8D0C3}">
      <dgm:prSet/>
      <dgm:spPr/>
      <dgm:t>
        <a:bodyPr/>
        <a:lstStyle/>
        <a:p>
          <a:pPr latinLnBrk="1"/>
          <a:endParaRPr lang="ko-KR" altLang="en-US"/>
        </a:p>
      </dgm:t>
    </dgm:pt>
    <dgm:pt modelId="{B6B4AB70-56C5-4B7A-B870-210E78C746F0}" type="sibTrans" cxnId="{0B6299E2-5EB4-4A9F-A6C5-FBF8BFD8D0C3}">
      <dgm:prSet/>
      <dgm:spPr/>
      <dgm:t>
        <a:bodyPr/>
        <a:lstStyle/>
        <a:p>
          <a:pPr latinLnBrk="1"/>
          <a:endParaRPr lang="ko-KR" altLang="en-US"/>
        </a:p>
      </dgm:t>
    </dgm:pt>
    <dgm:pt modelId="{E3DB25E8-B7BD-42A5-A71B-80B36EEDE1C9}">
      <dgm:prSet phldrT="[텍스트]"/>
      <dgm:spPr/>
      <dgm:t>
        <a:bodyPr/>
        <a:lstStyle/>
        <a:p>
          <a:pPr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dirty="0" err="1" smtClean="0"/>
            <a:t>에라스뮈스</a:t>
          </a:r>
          <a:endParaRPr lang="en-US" altLang="ko-KR" dirty="0" smtClean="0"/>
        </a:p>
        <a:p>
          <a:pPr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dirty="0" smtClean="0"/>
            <a:t>= </a:t>
          </a:r>
          <a:r>
            <a:rPr lang="ko-KR" altLang="en-US" dirty="0" smtClean="0"/>
            <a:t>자유의지</a:t>
          </a:r>
          <a:endParaRPr lang="ko-KR" altLang="en-US" dirty="0"/>
        </a:p>
      </dgm:t>
    </dgm:pt>
    <dgm:pt modelId="{F05EE35F-2273-4573-8691-B34D153A02BC}" type="parTrans" cxnId="{DD4B3CE2-BD96-43E4-B0EE-E3AA929F80F3}">
      <dgm:prSet/>
      <dgm:spPr/>
      <dgm:t>
        <a:bodyPr/>
        <a:lstStyle/>
        <a:p>
          <a:pPr latinLnBrk="1"/>
          <a:endParaRPr lang="ko-KR" altLang="en-US"/>
        </a:p>
      </dgm:t>
    </dgm:pt>
    <dgm:pt modelId="{0FD47A35-FB9A-4127-8AAE-0D5329B23439}" type="sibTrans" cxnId="{DD4B3CE2-BD96-43E4-B0EE-E3AA929F80F3}">
      <dgm:prSet/>
      <dgm:spPr/>
      <dgm:t>
        <a:bodyPr/>
        <a:lstStyle/>
        <a:p>
          <a:pPr latinLnBrk="1"/>
          <a:endParaRPr lang="ko-KR" altLang="en-US"/>
        </a:p>
      </dgm:t>
    </dgm:pt>
    <dgm:pt modelId="{DCACA38B-CF54-462E-8C3D-9739F244C359}" type="pres">
      <dgm:prSet presAssocID="{3EE5F537-D622-453B-A9D7-694C9DD4A6E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730F96-96B0-424C-AC1C-2FD6824622E9}" type="pres">
      <dgm:prSet presAssocID="{5F45408B-5F38-4F60-BD0E-3C2CC3B80168}" presName="root1" presStyleCnt="0"/>
      <dgm:spPr/>
    </dgm:pt>
    <dgm:pt modelId="{1AE30E5C-319B-4752-A9B6-7D11ABC8658A}" type="pres">
      <dgm:prSet presAssocID="{5F45408B-5F38-4F60-BD0E-3C2CC3B8016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6D37A1-818C-4CD4-9A6A-8062CB0F2275}" type="pres">
      <dgm:prSet presAssocID="{5F45408B-5F38-4F60-BD0E-3C2CC3B80168}" presName="level2hierChild" presStyleCnt="0"/>
      <dgm:spPr/>
    </dgm:pt>
    <dgm:pt modelId="{CDFD539F-3ACF-47E3-BBA0-51A40AE1D2C0}" type="pres">
      <dgm:prSet presAssocID="{BE88C2E4-A884-43E2-AE5A-E0CE4CC61C45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C6E7F18-1AD1-4BE2-AC25-0C3C07DC0B8C}" type="pres">
      <dgm:prSet presAssocID="{BE88C2E4-A884-43E2-AE5A-E0CE4CC61C45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B825C00A-8022-4A4F-9D5F-F1918961856A}" type="pres">
      <dgm:prSet presAssocID="{E0DD3D33-744E-47F1-B4F9-25036F36DD1F}" presName="root2" presStyleCnt="0"/>
      <dgm:spPr/>
    </dgm:pt>
    <dgm:pt modelId="{91A8AB86-DE59-4D0F-9D5D-9C116B386046}" type="pres">
      <dgm:prSet presAssocID="{E0DD3D33-744E-47F1-B4F9-25036F36DD1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9259F1-41BA-4A9A-8E26-FD9490552BE5}" type="pres">
      <dgm:prSet presAssocID="{E0DD3D33-744E-47F1-B4F9-25036F36DD1F}" presName="level3hierChild" presStyleCnt="0"/>
      <dgm:spPr/>
    </dgm:pt>
    <dgm:pt modelId="{CA56AEB1-B161-4E6F-A6EE-972514AC6498}" type="pres">
      <dgm:prSet presAssocID="{856A8C2E-9475-402D-81AF-FA38254BFC43}" presName="conn2-1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21BF682-6658-4DD4-87E8-0369270002F4}" type="pres">
      <dgm:prSet presAssocID="{856A8C2E-9475-402D-81AF-FA38254BFC43}" presName="connTx" presStyleLbl="parChTrans1D3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76573F60-11FB-473E-B5DB-32C24F8B008C}" type="pres">
      <dgm:prSet presAssocID="{4A7E2B0E-3C20-459F-9C47-B9D4D8C3506C}" presName="root2" presStyleCnt="0"/>
      <dgm:spPr/>
    </dgm:pt>
    <dgm:pt modelId="{DBDDC4C2-06AE-4E75-B78F-8FAF95C694F2}" type="pres">
      <dgm:prSet presAssocID="{4A7E2B0E-3C20-459F-9C47-B9D4D8C3506C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27080BF-9180-434F-8E0F-77D765C774FB}" type="pres">
      <dgm:prSet presAssocID="{4A7E2B0E-3C20-459F-9C47-B9D4D8C3506C}" presName="level3hierChild" presStyleCnt="0"/>
      <dgm:spPr/>
    </dgm:pt>
    <dgm:pt modelId="{0DFA8E6E-0BE1-422D-885E-6BA15143A663}" type="pres">
      <dgm:prSet presAssocID="{8A45FB2B-A85F-4B08-8121-D70405DB42BC}" presName="conn2-1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C8858D00-CEFD-41E2-9EED-487F18B7D843}" type="pres">
      <dgm:prSet presAssocID="{8A45FB2B-A85F-4B08-8121-D70405DB42BC}" presName="connTx" presStyleLbl="parChTrans1D3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F272E438-6AD7-41E2-811C-74734C9C8D8A}" type="pres">
      <dgm:prSet presAssocID="{97455C1B-57EC-48D6-947D-2282FA485EE1}" presName="root2" presStyleCnt="0"/>
      <dgm:spPr/>
    </dgm:pt>
    <dgm:pt modelId="{B42D4B37-E127-462F-8887-AB049FC96837}" type="pres">
      <dgm:prSet presAssocID="{97455C1B-57EC-48D6-947D-2282FA485EE1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BF63310-06C5-487F-9BF0-09D552950466}" type="pres">
      <dgm:prSet presAssocID="{97455C1B-57EC-48D6-947D-2282FA485EE1}" presName="level3hierChild" presStyleCnt="0"/>
      <dgm:spPr/>
    </dgm:pt>
    <dgm:pt modelId="{33B3A707-6E28-4310-86CA-25B85E72ADDE}" type="pres">
      <dgm:prSet presAssocID="{F05EE35F-2273-4573-8691-B34D153A02BC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127B8C79-30CC-4144-9249-CCB87800B915}" type="pres">
      <dgm:prSet presAssocID="{F05EE35F-2273-4573-8691-B34D153A02BC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8A9EE5F7-51D3-4409-9ACC-4F0CE5BF0F7C}" type="pres">
      <dgm:prSet presAssocID="{E3DB25E8-B7BD-42A5-A71B-80B36EEDE1C9}" presName="root2" presStyleCnt="0"/>
      <dgm:spPr/>
    </dgm:pt>
    <dgm:pt modelId="{C4F7C568-4491-4E96-8635-BF500FCCEBB4}" type="pres">
      <dgm:prSet presAssocID="{E3DB25E8-B7BD-42A5-A71B-80B36EEDE1C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73E2DD-9745-4D59-AC8D-093B79BC44CD}" type="pres">
      <dgm:prSet presAssocID="{E3DB25E8-B7BD-42A5-A71B-80B36EEDE1C9}" presName="level3hierChild" presStyleCnt="0"/>
      <dgm:spPr/>
    </dgm:pt>
  </dgm:ptLst>
  <dgm:cxnLst>
    <dgm:cxn modelId="{E3E1B93E-4457-43B7-896E-B0D15714CB8F}" type="presOf" srcId="{97455C1B-57EC-48D6-947D-2282FA485EE1}" destId="{B42D4B37-E127-462F-8887-AB049FC96837}" srcOrd="0" destOrd="0" presId="urn:microsoft.com/office/officeart/2005/8/layout/hierarchy2"/>
    <dgm:cxn modelId="{8F1899DE-5D68-4563-B2A8-A791704BB094}" type="presOf" srcId="{F05EE35F-2273-4573-8691-B34D153A02BC}" destId="{127B8C79-30CC-4144-9249-CCB87800B915}" srcOrd="1" destOrd="0" presId="urn:microsoft.com/office/officeart/2005/8/layout/hierarchy2"/>
    <dgm:cxn modelId="{F8DADF0A-2B82-4AC0-BE6C-618DC79A107F}" type="presOf" srcId="{E3DB25E8-B7BD-42A5-A71B-80B36EEDE1C9}" destId="{C4F7C568-4491-4E96-8635-BF500FCCEBB4}" srcOrd="0" destOrd="0" presId="urn:microsoft.com/office/officeart/2005/8/layout/hierarchy2"/>
    <dgm:cxn modelId="{0B6299E2-5EB4-4A9F-A6C5-FBF8BFD8D0C3}" srcId="{E0DD3D33-744E-47F1-B4F9-25036F36DD1F}" destId="{97455C1B-57EC-48D6-947D-2282FA485EE1}" srcOrd="1" destOrd="0" parTransId="{8A45FB2B-A85F-4B08-8121-D70405DB42BC}" sibTransId="{B6B4AB70-56C5-4B7A-B870-210E78C746F0}"/>
    <dgm:cxn modelId="{9401D557-2771-4B67-8E6D-43E47724CBAA}" srcId="{E0DD3D33-744E-47F1-B4F9-25036F36DD1F}" destId="{4A7E2B0E-3C20-459F-9C47-B9D4D8C3506C}" srcOrd="0" destOrd="0" parTransId="{856A8C2E-9475-402D-81AF-FA38254BFC43}" sibTransId="{9B2DB95A-86C6-4574-AD99-3EDABA9161C5}"/>
    <dgm:cxn modelId="{AA3E4243-BA19-4A48-8BB2-29124B5BC2D8}" type="presOf" srcId="{3EE5F537-D622-453B-A9D7-694C9DD4A6E3}" destId="{DCACA38B-CF54-462E-8C3D-9739F244C359}" srcOrd="0" destOrd="0" presId="urn:microsoft.com/office/officeart/2005/8/layout/hierarchy2"/>
    <dgm:cxn modelId="{DD4B3CE2-BD96-43E4-B0EE-E3AA929F80F3}" srcId="{5F45408B-5F38-4F60-BD0E-3C2CC3B80168}" destId="{E3DB25E8-B7BD-42A5-A71B-80B36EEDE1C9}" srcOrd="1" destOrd="0" parTransId="{F05EE35F-2273-4573-8691-B34D153A02BC}" sibTransId="{0FD47A35-FB9A-4127-8AAE-0D5329B23439}"/>
    <dgm:cxn modelId="{8FAFC63C-BFCA-4E89-9A88-6E876A2A0B9E}" type="presOf" srcId="{856A8C2E-9475-402D-81AF-FA38254BFC43}" destId="{CA56AEB1-B161-4E6F-A6EE-972514AC6498}" srcOrd="0" destOrd="0" presId="urn:microsoft.com/office/officeart/2005/8/layout/hierarchy2"/>
    <dgm:cxn modelId="{B48806D2-665A-440D-8095-ADAEFA9E9567}" type="presOf" srcId="{856A8C2E-9475-402D-81AF-FA38254BFC43}" destId="{521BF682-6658-4DD4-87E8-0369270002F4}" srcOrd="1" destOrd="0" presId="urn:microsoft.com/office/officeart/2005/8/layout/hierarchy2"/>
    <dgm:cxn modelId="{C5334D17-9BE4-43F2-BAA7-63407A1BC43D}" type="presOf" srcId="{E0DD3D33-744E-47F1-B4F9-25036F36DD1F}" destId="{91A8AB86-DE59-4D0F-9D5D-9C116B386046}" srcOrd="0" destOrd="0" presId="urn:microsoft.com/office/officeart/2005/8/layout/hierarchy2"/>
    <dgm:cxn modelId="{A8A6D55B-0AE1-45FC-87F8-E9586F5D0747}" type="presOf" srcId="{8A45FB2B-A85F-4B08-8121-D70405DB42BC}" destId="{0DFA8E6E-0BE1-422D-885E-6BA15143A663}" srcOrd="0" destOrd="0" presId="urn:microsoft.com/office/officeart/2005/8/layout/hierarchy2"/>
    <dgm:cxn modelId="{DCD99B1C-D566-434F-8A3F-357CE14B4C3A}" type="presOf" srcId="{F05EE35F-2273-4573-8691-B34D153A02BC}" destId="{33B3A707-6E28-4310-86CA-25B85E72ADDE}" srcOrd="0" destOrd="0" presId="urn:microsoft.com/office/officeart/2005/8/layout/hierarchy2"/>
    <dgm:cxn modelId="{2851AE2F-EDEB-4371-B595-DEE90C28CA4E}" type="presOf" srcId="{4A7E2B0E-3C20-459F-9C47-B9D4D8C3506C}" destId="{DBDDC4C2-06AE-4E75-B78F-8FAF95C694F2}" srcOrd="0" destOrd="0" presId="urn:microsoft.com/office/officeart/2005/8/layout/hierarchy2"/>
    <dgm:cxn modelId="{17E0B2CE-57C0-4085-A11C-F50993C5F49D}" type="presOf" srcId="{BE88C2E4-A884-43E2-AE5A-E0CE4CC61C45}" destId="{CDFD539F-3ACF-47E3-BBA0-51A40AE1D2C0}" srcOrd="0" destOrd="0" presId="urn:microsoft.com/office/officeart/2005/8/layout/hierarchy2"/>
    <dgm:cxn modelId="{D5AF7937-19AA-40A0-BBE7-2282D44BE305}" type="presOf" srcId="{8A45FB2B-A85F-4B08-8121-D70405DB42BC}" destId="{C8858D00-CEFD-41E2-9EED-487F18B7D843}" srcOrd="1" destOrd="0" presId="urn:microsoft.com/office/officeart/2005/8/layout/hierarchy2"/>
    <dgm:cxn modelId="{1623EC8C-50C6-4958-B874-C9D77A4DF8C1}" type="presOf" srcId="{5F45408B-5F38-4F60-BD0E-3C2CC3B80168}" destId="{1AE30E5C-319B-4752-A9B6-7D11ABC8658A}" srcOrd="0" destOrd="0" presId="urn:microsoft.com/office/officeart/2005/8/layout/hierarchy2"/>
    <dgm:cxn modelId="{209ED64E-CBB0-417C-9B10-A44BE3A7AC46}" srcId="{3EE5F537-D622-453B-A9D7-694C9DD4A6E3}" destId="{5F45408B-5F38-4F60-BD0E-3C2CC3B80168}" srcOrd="0" destOrd="0" parTransId="{B4FA1C98-C804-4595-AC33-0C4FE7687140}" sibTransId="{A88D4744-982A-4874-8D77-0E9769ADF56C}"/>
    <dgm:cxn modelId="{B3A4B298-B7F0-4312-801B-696E8095340F}" srcId="{5F45408B-5F38-4F60-BD0E-3C2CC3B80168}" destId="{E0DD3D33-744E-47F1-B4F9-25036F36DD1F}" srcOrd="0" destOrd="0" parTransId="{BE88C2E4-A884-43E2-AE5A-E0CE4CC61C45}" sibTransId="{C40C3AB9-D191-4B18-9EF3-24257B65F2A9}"/>
    <dgm:cxn modelId="{98285DDE-8B40-4BA8-94F0-B065BEBAEC28}" type="presOf" srcId="{BE88C2E4-A884-43E2-AE5A-E0CE4CC61C45}" destId="{3C6E7F18-1AD1-4BE2-AC25-0C3C07DC0B8C}" srcOrd="1" destOrd="0" presId="urn:microsoft.com/office/officeart/2005/8/layout/hierarchy2"/>
    <dgm:cxn modelId="{3FEB7315-F880-4BDF-A6D0-B32B8D570BA5}" type="presParOf" srcId="{DCACA38B-CF54-462E-8C3D-9739F244C359}" destId="{E1730F96-96B0-424C-AC1C-2FD6824622E9}" srcOrd="0" destOrd="0" presId="urn:microsoft.com/office/officeart/2005/8/layout/hierarchy2"/>
    <dgm:cxn modelId="{148095D9-5204-408B-9B18-DFDDD071ED33}" type="presParOf" srcId="{E1730F96-96B0-424C-AC1C-2FD6824622E9}" destId="{1AE30E5C-319B-4752-A9B6-7D11ABC8658A}" srcOrd="0" destOrd="0" presId="urn:microsoft.com/office/officeart/2005/8/layout/hierarchy2"/>
    <dgm:cxn modelId="{3B5767AA-002F-44BF-9C10-F94B07A2D68D}" type="presParOf" srcId="{E1730F96-96B0-424C-AC1C-2FD6824622E9}" destId="{706D37A1-818C-4CD4-9A6A-8062CB0F2275}" srcOrd="1" destOrd="0" presId="urn:microsoft.com/office/officeart/2005/8/layout/hierarchy2"/>
    <dgm:cxn modelId="{DC2653C9-55D9-4047-A731-77F606522E3B}" type="presParOf" srcId="{706D37A1-818C-4CD4-9A6A-8062CB0F2275}" destId="{CDFD539F-3ACF-47E3-BBA0-51A40AE1D2C0}" srcOrd="0" destOrd="0" presId="urn:microsoft.com/office/officeart/2005/8/layout/hierarchy2"/>
    <dgm:cxn modelId="{1E9847B0-9AFE-4445-894C-1B894A6FA567}" type="presParOf" srcId="{CDFD539F-3ACF-47E3-BBA0-51A40AE1D2C0}" destId="{3C6E7F18-1AD1-4BE2-AC25-0C3C07DC0B8C}" srcOrd="0" destOrd="0" presId="urn:microsoft.com/office/officeart/2005/8/layout/hierarchy2"/>
    <dgm:cxn modelId="{A6C0AEDE-1264-4E07-AC2A-0FD7EA201C4C}" type="presParOf" srcId="{706D37A1-818C-4CD4-9A6A-8062CB0F2275}" destId="{B825C00A-8022-4A4F-9D5F-F1918961856A}" srcOrd="1" destOrd="0" presId="urn:microsoft.com/office/officeart/2005/8/layout/hierarchy2"/>
    <dgm:cxn modelId="{2D719B13-FA05-469D-A1EE-D73A61C30187}" type="presParOf" srcId="{B825C00A-8022-4A4F-9D5F-F1918961856A}" destId="{91A8AB86-DE59-4D0F-9D5D-9C116B386046}" srcOrd="0" destOrd="0" presId="urn:microsoft.com/office/officeart/2005/8/layout/hierarchy2"/>
    <dgm:cxn modelId="{F9CF08FC-AE79-4D6A-9BFC-F5D1AF9AD675}" type="presParOf" srcId="{B825C00A-8022-4A4F-9D5F-F1918961856A}" destId="{5B9259F1-41BA-4A9A-8E26-FD9490552BE5}" srcOrd="1" destOrd="0" presId="urn:microsoft.com/office/officeart/2005/8/layout/hierarchy2"/>
    <dgm:cxn modelId="{91E02D2A-B777-401D-8FB3-F2764170ECFA}" type="presParOf" srcId="{5B9259F1-41BA-4A9A-8E26-FD9490552BE5}" destId="{CA56AEB1-B161-4E6F-A6EE-972514AC6498}" srcOrd="0" destOrd="0" presId="urn:microsoft.com/office/officeart/2005/8/layout/hierarchy2"/>
    <dgm:cxn modelId="{D20F5D32-ADD9-4DB6-BF6F-3B5B0C258110}" type="presParOf" srcId="{CA56AEB1-B161-4E6F-A6EE-972514AC6498}" destId="{521BF682-6658-4DD4-87E8-0369270002F4}" srcOrd="0" destOrd="0" presId="urn:microsoft.com/office/officeart/2005/8/layout/hierarchy2"/>
    <dgm:cxn modelId="{C822B6E4-7F6C-4F36-8040-8E017C0B3167}" type="presParOf" srcId="{5B9259F1-41BA-4A9A-8E26-FD9490552BE5}" destId="{76573F60-11FB-473E-B5DB-32C24F8B008C}" srcOrd="1" destOrd="0" presId="urn:microsoft.com/office/officeart/2005/8/layout/hierarchy2"/>
    <dgm:cxn modelId="{17A1FE9F-1ACC-45D9-AFAC-518FA1863BDB}" type="presParOf" srcId="{76573F60-11FB-473E-B5DB-32C24F8B008C}" destId="{DBDDC4C2-06AE-4E75-B78F-8FAF95C694F2}" srcOrd="0" destOrd="0" presId="urn:microsoft.com/office/officeart/2005/8/layout/hierarchy2"/>
    <dgm:cxn modelId="{062D9197-B13B-4895-98C5-5462B6B4D22C}" type="presParOf" srcId="{76573F60-11FB-473E-B5DB-32C24F8B008C}" destId="{D27080BF-9180-434F-8E0F-77D765C774FB}" srcOrd="1" destOrd="0" presId="urn:microsoft.com/office/officeart/2005/8/layout/hierarchy2"/>
    <dgm:cxn modelId="{136EC17B-10E5-4A44-8BD8-C70B682A99CB}" type="presParOf" srcId="{5B9259F1-41BA-4A9A-8E26-FD9490552BE5}" destId="{0DFA8E6E-0BE1-422D-885E-6BA15143A663}" srcOrd="2" destOrd="0" presId="urn:microsoft.com/office/officeart/2005/8/layout/hierarchy2"/>
    <dgm:cxn modelId="{1D9FDE90-BF4D-40C5-A41C-A2860B164C0F}" type="presParOf" srcId="{0DFA8E6E-0BE1-422D-885E-6BA15143A663}" destId="{C8858D00-CEFD-41E2-9EED-487F18B7D843}" srcOrd="0" destOrd="0" presId="urn:microsoft.com/office/officeart/2005/8/layout/hierarchy2"/>
    <dgm:cxn modelId="{358A5F0C-75C1-450A-8145-59B1C7B9C360}" type="presParOf" srcId="{5B9259F1-41BA-4A9A-8E26-FD9490552BE5}" destId="{F272E438-6AD7-41E2-811C-74734C9C8D8A}" srcOrd="3" destOrd="0" presId="urn:microsoft.com/office/officeart/2005/8/layout/hierarchy2"/>
    <dgm:cxn modelId="{C101BBE4-7F3F-4FBC-AB52-F51BEA5B59F3}" type="presParOf" srcId="{F272E438-6AD7-41E2-811C-74734C9C8D8A}" destId="{B42D4B37-E127-462F-8887-AB049FC96837}" srcOrd="0" destOrd="0" presId="urn:microsoft.com/office/officeart/2005/8/layout/hierarchy2"/>
    <dgm:cxn modelId="{0B95F85F-A968-459F-97E4-0D07CD5AA060}" type="presParOf" srcId="{F272E438-6AD7-41E2-811C-74734C9C8D8A}" destId="{5BF63310-06C5-487F-9BF0-09D552950466}" srcOrd="1" destOrd="0" presId="urn:microsoft.com/office/officeart/2005/8/layout/hierarchy2"/>
    <dgm:cxn modelId="{39993463-E273-4F30-BF6D-31A13AF80298}" type="presParOf" srcId="{706D37A1-818C-4CD4-9A6A-8062CB0F2275}" destId="{33B3A707-6E28-4310-86CA-25B85E72ADDE}" srcOrd="2" destOrd="0" presId="urn:microsoft.com/office/officeart/2005/8/layout/hierarchy2"/>
    <dgm:cxn modelId="{44FC42F8-3DF1-4890-AFEC-EA00CB6BA66B}" type="presParOf" srcId="{33B3A707-6E28-4310-86CA-25B85E72ADDE}" destId="{127B8C79-30CC-4144-9249-CCB87800B915}" srcOrd="0" destOrd="0" presId="urn:microsoft.com/office/officeart/2005/8/layout/hierarchy2"/>
    <dgm:cxn modelId="{6F68FE14-36C3-4960-A1E2-7E34FE6DA140}" type="presParOf" srcId="{706D37A1-818C-4CD4-9A6A-8062CB0F2275}" destId="{8A9EE5F7-51D3-4409-9ACC-4F0CE5BF0F7C}" srcOrd="3" destOrd="0" presId="urn:microsoft.com/office/officeart/2005/8/layout/hierarchy2"/>
    <dgm:cxn modelId="{987408E7-2EBB-492C-B555-F421D31A5702}" type="presParOf" srcId="{8A9EE5F7-51D3-4409-9ACC-4F0CE5BF0F7C}" destId="{C4F7C568-4491-4E96-8635-BF500FCCEBB4}" srcOrd="0" destOrd="0" presId="urn:microsoft.com/office/officeart/2005/8/layout/hierarchy2"/>
    <dgm:cxn modelId="{CB38EE1E-C549-448D-B0DB-4D3616E695BA}" type="presParOf" srcId="{8A9EE5F7-51D3-4409-9ACC-4F0CE5BF0F7C}" destId="{0173E2DD-9745-4D59-AC8D-093B79BC44C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426DD7-3525-4C70-970B-421F41B5CCA4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C37BCAA-6AF1-47B4-8DC1-E3FA4B6203C4}">
      <dgm:prSet phldrT="[텍스트]"/>
      <dgm:spPr/>
      <dgm:t>
        <a:bodyPr/>
        <a:lstStyle/>
        <a:p>
          <a:pPr latinLnBrk="1"/>
          <a:r>
            <a:rPr lang="ko-KR" altLang="en-US" dirty="0" smtClean="0"/>
            <a:t>성경해석</a:t>
          </a:r>
          <a:endParaRPr lang="ko-KR" altLang="en-US" dirty="0"/>
        </a:p>
      </dgm:t>
    </dgm:pt>
    <dgm:pt modelId="{51491858-7B0E-4298-B88C-DF848D00FA74}" type="parTrans" cxnId="{9B686164-BDC5-4A28-B92D-ED263C714835}">
      <dgm:prSet/>
      <dgm:spPr/>
      <dgm:t>
        <a:bodyPr/>
        <a:lstStyle/>
        <a:p>
          <a:pPr latinLnBrk="1"/>
          <a:endParaRPr lang="ko-KR" altLang="en-US"/>
        </a:p>
      </dgm:t>
    </dgm:pt>
    <dgm:pt modelId="{744FF98B-98F0-40DF-8657-6DCDE5257330}" type="sibTrans" cxnId="{9B686164-BDC5-4A28-B92D-ED263C714835}">
      <dgm:prSet/>
      <dgm:spPr/>
      <dgm:t>
        <a:bodyPr/>
        <a:lstStyle/>
        <a:p>
          <a:pPr latinLnBrk="1"/>
          <a:endParaRPr lang="ko-KR" altLang="en-US"/>
        </a:p>
      </dgm:t>
    </dgm:pt>
    <dgm:pt modelId="{A00C8E92-6F5F-47C3-BF23-5DB6AA71D67C}">
      <dgm:prSet phldrT="[텍스트]"/>
      <dgm:spPr/>
      <dgm:t>
        <a:bodyPr/>
        <a:lstStyle/>
        <a:p>
          <a:pPr latinLnBrk="1"/>
          <a:r>
            <a:rPr lang="ko-KR" altLang="en-US" dirty="0" smtClean="0"/>
            <a:t>성경의 모호성 </a:t>
          </a:r>
          <a:r>
            <a:rPr lang="en-US" altLang="ko-KR" dirty="0" smtClean="0"/>
            <a:t>– </a:t>
          </a:r>
          <a:r>
            <a:rPr lang="ko-KR" altLang="en-US" dirty="0" smtClean="0"/>
            <a:t>이렇게 해석될 수도 있고 저렇게 해석될 수도 있다</a:t>
          </a:r>
          <a:r>
            <a:rPr lang="en-US" altLang="ko-KR" dirty="0" smtClean="0"/>
            <a:t>.  </a:t>
          </a:r>
          <a:endParaRPr lang="ko-KR" altLang="en-US" dirty="0"/>
        </a:p>
      </dgm:t>
    </dgm:pt>
    <dgm:pt modelId="{801AEDB4-D158-46CE-BBA4-C8A4BBA47F60}" type="parTrans" cxnId="{12714C92-2360-40A1-A027-04BA9D7ACD6F}">
      <dgm:prSet/>
      <dgm:spPr/>
      <dgm:t>
        <a:bodyPr/>
        <a:lstStyle/>
        <a:p>
          <a:pPr latinLnBrk="1"/>
          <a:endParaRPr lang="ko-KR" altLang="en-US"/>
        </a:p>
      </dgm:t>
    </dgm:pt>
    <dgm:pt modelId="{2B330EEC-170E-499C-A0CA-2AB3F4739441}" type="sibTrans" cxnId="{12714C92-2360-40A1-A027-04BA9D7ACD6F}">
      <dgm:prSet/>
      <dgm:spPr/>
      <dgm:t>
        <a:bodyPr/>
        <a:lstStyle/>
        <a:p>
          <a:pPr latinLnBrk="1"/>
          <a:endParaRPr lang="ko-KR" altLang="en-US"/>
        </a:p>
      </dgm:t>
    </dgm:pt>
    <dgm:pt modelId="{4333BD16-4B09-4AAA-A2DD-F761DAA8A820}">
      <dgm:prSet phldrT="[텍스트]"/>
      <dgm:spPr/>
      <dgm:t>
        <a:bodyPr/>
        <a:lstStyle/>
        <a:p>
          <a:pPr latinLnBrk="1"/>
          <a:r>
            <a:rPr lang="ko-KR" altLang="en-US" dirty="0" smtClean="0"/>
            <a:t>구원의 문제 </a:t>
          </a:r>
          <a:endParaRPr lang="ko-KR" altLang="en-US" dirty="0"/>
        </a:p>
      </dgm:t>
    </dgm:pt>
    <dgm:pt modelId="{3AAF1F33-AB85-440F-A09D-5DE808FA8E7D}" type="parTrans" cxnId="{AF8B003B-557D-4526-96D0-CABB38FCFD53}">
      <dgm:prSet/>
      <dgm:spPr/>
      <dgm:t>
        <a:bodyPr/>
        <a:lstStyle/>
        <a:p>
          <a:pPr latinLnBrk="1"/>
          <a:endParaRPr lang="ko-KR" altLang="en-US"/>
        </a:p>
      </dgm:t>
    </dgm:pt>
    <dgm:pt modelId="{A9CF024B-CEED-462F-ABE5-789AD245E810}" type="sibTrans" cxnId="{AF8B003B-557D-4526-96D0-CABB38FCFD53}">
      <dgm:prSet/>
      <dgm:spPr/>
      <dgm:t>
        <a:bodyPr/>
        <a:lstStyle/>
        <a:p>
          <a:pPr latinLnBrk="1"/>
          <a:endParaRPr lang="ko-KR" altLang="en-US"/>
        </a:p>
      </dgm:t>
    </dgm:pt>
    <dgm:pt modelId="{590FCEB4-8C1D-4C56-9387-1A3EBBEC34F9}">
      <dgm:prSet phldrT="[텍스트]"/>
      <dgm:spPr/>
      <dgm:t>
        <a:bodyPr/>
        <a:lstStyle/>
        <a:p>
          <a:pPr latinLnBrk="1"/>
          <a:r>
            <a:rPr lang="ko-KR" altLang="en-US" dirty="0" smtClean="0"/>
            <a:t>구원의 문제에서는 명료하다</a:t>
          </a:r>
          <a:r>
            <a:rPr lang="en-US" altLang="ko-KR" dirty="0" smtClean="0"/>
            <a:t>. </a:t>
          </a:r>
        </a:p>
        <a:p>
          <a:pPr latinLnBrk="1"/>
          <a:r>
            <a:rPr lang="ko-KR" altLang="en-US" dirty="0" smtClean="0"/>
            <a:t>문법만 제대로 하는 사람이 명료하게 알 수 있다</a:t>
          </a:r>
          <a:r>
            <a:rPr lang="en-US" altLang="ko-KR" dirty="0" smtClean="0"/>
            <a:t>. </a:t>
          </a:r>
          <a:endParaRPr lang="ko-KR" altLang="en-US" dirty="0"/>
        </a:p>
      </dgm:t>
    </dgm:pt>
    <dgm:pt modelId="{7A1A064A-E7B4-491F-A4FB-5F2B9D781DFF}" type="parTrans" cxnId="{F6576B92-4970-4E90-B2EB-CF802A8F09E3}">
      <dgm:prSet/>
      <dgm:spPr/>
      <dgm:t>
        <a:bodyPr/>
        <a:lstStyle/>
        <a:p>
          <a:pPr latinLnBrk="1"/>
          <a:endParaRPr lang="ko-KR" altLang="en-US"/>
        </a:p>
      </dgm:t>
    </dgm:pt>
    <dgm:pt modelId="{BDC67CE8-B32E-4758-8D83-E0A22BA2BC5F}" type="sibTrans" cxnId="{F6576B92-4970-4E90-B2EB-CF802A8F09E3}">
      <dgm:prSet/>
      <dgm:spPr/>
      <dgm:t>
        <a:bodyPr/>
        <a:lstStyle/>
        <a:p>
          <a:pPr latinLnBrk="1"/>
          <a:endParaRPr lang="ko-KR" altLang="en-US"/>
        </a:p>
      </dgm:t>
    </dgm:pt>
    <dgm:pt modelId="{ACA0D757-B944-42A5-B43F-3247F256C507}" type="pres">
      <dgm:prSet presAssocID="{47426DD7-3525-4C70-970B-421F41B5CCA4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C630AF-877C-4047-9E19-422DCB3C60EC}" type="pres">
      <dgm:prSet presAssocID="{47426DD7-3525-4C70-970B-421F41B5CCA4}" presName="Background" presStyleLbl="node1" presStyleIdx="0" presStyleCnt="1"/>
      <dgm:spPr/>
    </dgm:pt>
    <dgm:pt modelId="{F5AEECC3-A8BF-4CC8-A8F7-F97829E746FA}" type="pres">
      <dgm:prSet presAssocID="{47426DD7-3525-4C70-970B-421F41B5CCA4}" presName="Divider" presStyleLbl="callout" presStyleIdx="0" presStyleCnt="1"/>
      <dgm:spPr/>
    </dgm:pt>
    <dgm:pt modelId="{6E185ED3-839C-4C57-91A7-569FB4F33704}" type="pres">
      <dgm:prSet presAssocID="{47426DD7-3525-4C70-970B-421F41B5CCA4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3A8A21-FEC6-4309-82E3-1CE5F151899F}" type="pres">
      <dgm:prSet presAssocID="{47426DD7-3525-4C70-970B-421F41B5CCA4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02CD49B-C1AE-41D3-AFCD-A4EF8D1B0D6E}" type="pres">
      <dgm:prSet presAssocID="{47426DD7-3525-4C70-970B-421F41B5CCA4}" presName="ParentText1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3946BAF-CE51-4BD2-8B41-4EC5650F91AA}" type="pres">
      <dgm:prSet presAssocID="{47426DD7-3525-4C70-970B-421F41B5CCA4}" presName="ParentShape1" presStyleLbl="alignImgPlace1" presStyleIdx="0" presStyleCnt="2">
        <dgm:presLayoutVars/>
      </dgm:prSet>
      <dgm:spPr/>
      <dgm:t>
        <a:bodyPr/>
        <a:lstStyle/>
        <a:p>
          <a:pPr latinLnBrk="1"/>
          <a:endParaRPr lang="ko-KR" altLang="en-US"/>
        </a:p>
      </dgm:t>
    </dgm:pt>
    <dgm:pt modelId="{48AB5698-44A1-420A-9507-A01FF9CF764A}" type="pres">
      <dgm:prSet presAssocID="{47426DD7-3525-4C70-970B-421F41B5CCA4}" presName="ParentText2" presStyleLbl="revTx" presStyleIdx="0" presStyleCnt="0">
        <dgm:presLayoutVars>
          <dgm:chMax val="1"/>
          <dgm:chPref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C1AFEA8-F80E-4237-A311-214A337B9643}" type="pres">
      <dgm:prSet presAssocID="{47426DD7-3525-4C70-970B-421F41B5CCA4}" presName="ParentShape2" presStyleLbl="alignImgPlace1" presStyleIdx="1" presStyleCnt="2">
        <dgm:presLayoutVars/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6576B92-4970-4E90-B2EB-CF802A8F09E3}" srcId="{4333BD16-4B09-4AAA-A2DD-F761DAA8A820}" destId="{590FCEB4-8C1D-4C56-9387-1A3EBBEC34F9}" srcOrd="0" destOrd="0" parTransId="{7A1A064A-E7B4-491F-A4FB-5F2B9D781DFF}" sibTransId="{BDC67CE8-B32E-4758-8D83-E0A22BA2BC5F}"/>
    <dgm:cxn modelId="{544F5F4F-D2C1-4437-9B27-A2F4186B82DF}" type="presOf" srcId="{9C37BCAA-6AF1-47B4-8DC1-E3FA4B6203C4}" destId="{D3946BAF-CE51-4BD2-8B41-4EC5650F91AA}" srcOrd="1" destOrd="0" presId="urn:microsoft.com/office/officeart/2009/3/layout/OpposingIdeas"/>
    <dgm:cxn modelId="{56F15A93-F2A5-49B0-89D1-7B6D29160995}" type="presOf" srcId="{47426DD7-3525-4C70-970B-421F41B5CCA4}" destId="{ACA0D757-B944-42A5-B43F-3247F256C507}" srcOrd="0" destOrd="0" presId="urn:microsoft.com/office/officeart/2009/3/layout/OpposingIdeas"/>
    <dgm:cxn modelId="{AF8B003B-557D-4526-96D0-CABB38FCFD53}" srcId="{47426DD7-3525-4C70-970B-421F41B5CCA4}" destId="{4333BD16-4B09-4AAA-A2DD-F761DAA8A820}" srcOrd="1" destOrd="0" parTransId="{3AAF1F33-AB85-440F-A09D-5DE808FA8E7D}" sibTransId="{A9CF024B-CEED-462F-ABE5-789AD245E810}"/>
    <dgm:cxn modelId="{9FE95879-C278-4F6C-967A-C5AD52862395}" type="presOf" srcId="{A00C8E92-6F5F-47C3-BF23-5DB6AA71D67C}" destId="{6E185ED3-839C-4C57-91A7-569FB4F33704}" srcOrd="0" destOrd="0" presId="urn:microsoft.com/office/officeart/2009/3/layout/OpposingIdeas"/>
    <dgm:cxn modelId="{12714C92-2360-40A1-A027-04BA9D7ACD6F}" srcId="{9C37BCAA-6AF1-47B4-8DC1-E3FA4B6203C4}" destId="{A00C8E92-6F5F-47C3-BF23-5DB6AA71D67C}" srcOrd="0" destOrd="0" parTransId="{801AEDB4-D158-46CE-BBA4-C8A4BBA47F60}" sibTransId="{2B330EEC-170E-499C-A0CA-2AB3F4739441}"/>
    <dgm:cxn modelId="{5F886EAD-8CF4-466E-86D3-425FB783DA24}" type="presOf" srcId="{4333BD16-4B09-4AAA-A2DD-F761DAA8A820}" destId="{DC1AFEA8-F80E-4237-A311-214A337B9643}" srcOrd="1" destOrd="0" presId="urn:microsoft.com/office/officeart/2009/3/layout/OpposingIdeas"/>
    <dgm:cxn modelId="{4A7B5551-C320-4DCC-AEC2-08D08707A0BA}" type="presOf" srcId="{4333BD16-4B09-4AAA-A2DD-F761DAA8A820}" destId="{48AB5698-44A1-420A-9507-A01FF9CF764A}" srcOrd="0" destOrd="0" presId="urn:microsoft.com/office/officeart/2009/3/layout/OpposingIdeas"/>
    <dgm:cxn modelId="{2D468028-1E01-4164-8DC1-7332E820D174}" type="presOf" srcId="{590FCEB4-8C1D-4C56-9387-1A3EBBEC34F9}" destId="{5C3A8A21-FEC6-4309-82E3-1CE5F151899F}" srcOrd="0" destOrd="0" presId="urn:microsoft.com/office/officeart/2009/3/layout/OpposingIdeas"/>
    <dgm:cxn modelId="{2ABA13D1-5627-4B80-A83A-AB6330C27371}" type="presOf" srcId="{9C37BCAA-6AF1-47B4-8DC1-E3FA4B6203C4}" destId="{402CD49B-C1AE-41D3-AFCD-A4EF8D1B0D6E}" srcOrd="0" destOrd="0" presId="urn:microsoft.com/office/officeart/2009/3/layout/OpposingIdeas"/>
    <dgm:cxn modelId="{9B686164-BDC5-4A28-B92D-ED263C714835}" srcId="{47426DD7-3525-4C70-970B-421F41B5CCA4}" destId="{9C37BCAA-6AF1-47B4-8DC1-E3FA4B6203C4}" srcOrd="0" destOrd="0" parTransId="{51491858-7B0E-4298-B88C-DF848D00FA74}" sibTransId="{744FF98B-98F0-40DF-8657-6DCDE5257330}"/>
    <dgm:cxn modelId="{C6559EA2-460A-4C11-83B9-450AE52D62CF}" type="presParOf" srcId="{ACA0D757-B944-42A5-B43F-3247F256C507}" destId="{5CC630AF-877C-4047-9E19-422DCB3C60EC}" srcOrd="0" destOrd="0" presId="urn:microsoft.com/office/officeart/2009/3/layout/OpposingIdeas"/>
    <dgm:cxn modelId="{29F0F2EE-E15C-4FFA-8E44-F9285BC364DA}" type="presParOf" srcId="{ACA0D757-B944-42A5-B43F-3247F256C507}" destId="{F5AEECC3-A8BF-4CC8-A8F7-F97829E746FA}" srcOrd="1" destOrd="0" presId="urn:microsoft.com/office/officeart/2009/3/layout/OpposingIdeas"/>
    <dgm:cxn modelId="{9646FD4D-BC8D-4A42-8F66-A03537E4AC41}" type="presParOf" srcId="{ACA0D757-B944-42A5-B43F-3247F256C507}" destId="{6E185ED3-839C-4C57-91A7-569FB4F33704}" srcOrd="2" destOrd="0" presId="urn:microsoft.com/office/officeart/2009/3/layout/OpposingIdeas"/>
    <dgm:cxn modelId="{6EAF9CB0-65BD-43C4-AA61-3C16BA813EAC}" type="presParOf" srcId="{ACA0D757-B944-42A5-B43F-3247F256C507}" destId="{5C3A8A21-FEC6-4309-82E3-1CE5F151899F}" srcOrd="3" destOrd="0" presId="urn:microsoft.com/office/officeart/2009/3/layout/OpposingIdeas"/>
    <dgm:cxn modelId="{C4D09777-3F20-4003-A3E9-96B771CE9CB3}" type="presParOf" srcId="{ACA0D757-B944-42A5-B43F-3247F256C507}" destId="{402CD49B-C1AE-41D3-AFCD-A4EF8D1B0D6E}" srcOrd="4" destOrd="0" presId="urn:microsoft.com/office/officeart/2009/3/layout/OpposingIdeas"/>
    <dgm:cxn modelId="{B99BE2E6-3B94-4D60-91B7-61D2F0953C71}" type="presParOf" srcId="{ACA0D757-B944-42A5-B43F-3247F256C507}" destId="{D3946BAF-CE51-4BD2-8B41-4EC5650F91AA}" srcOrd="5" destOrd="0" presId="urn:microsoft.com/office/officeart/2009/3/layout/OpposingIdeas"/>
    <dgm:cxn modelId="{C038AE5A-7FCD-4A2A-AD03-0B23AD12331D}" type="presParOf" srcId="{ACA0D757-B944-42A5-B43F-3247F256C507}" destId="{48AB5698-44A1-420A-9507-A01FF9CF764A}" srcOrd="6" destOrd="0" presId="urn:microsoft.com/office/officeart/2009/3/layout/OpposingIdeas"/>
    <dgm:cxn modelId="{EA4C8D0F-EA3A-48F2-9E51-13CA83413559}" type="presParOf" srcId="{ACA0D757-B944-42A5-B43F-3247F256C507}" destId="{DC1AFEA8-F80E-4237-A311-214A337B9643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A0B7E5A-3670-4158-A131-D4E29BA500FA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AF66CF2-EC02-4CDA-BD7C-2A8A8DDFB392}">
      <dgm:prSet phldrT="[텍스트]"/>
      <dgm:spPr/>
      <dgm:t>
        <a:bodyPr/>
        <a:lstStyle/>
        <a:p>
          <a:pPr latinLnBrk="1"/>
          <a:r>
            <a:rPr lang="ko-KR" altLang="en-US" dirty="0" smtClean="0"/>
            <a:t>논의 주제와 </a:t>
          </a:r>
          <a:endParaRPr lang="en-US" altLang="ko-KR" dirty="0" smtClean="0"/>
        </a:p>
        <a:p>
          <a:pPr latinLnBrk="1"/>
          <a:r>
            <a:rPr lang="ko-KR" altLang="en-US" dirty="0" smtClean="0"/>
            <a:t>무관 </a:t>
          </a:r>
          <a:endParaRPr lang="ko-KR" altLang="en-US" dirty="0"/>
        </a:p>
      </dgm:t>
    </dgm:pt>
    <dgm:pt modelId="{E4D1BB70-07E6-420B-BC33-F41E8CF84387}" type="parTrans" cxnId="{50B8DBB1-EA5B-4D41-AC56-F49D45494811}">
      <dgm:prSet/>
      <dgm:spPr/>
      <dgm:t>
        <a:bodyPr/>
        <a:lstStyle/>
        <a:p>
          <a:pPr latinLnBrk="1"/>
          <a:endParaRPr lang="ko-KR" altLang="en-US"/>
        </a:p>
      </dgm:t>
    </dgm:pt>
    <dgm:pt modelId="{AE33A3D2-1E7B-4CFC-84CF-EB08227B35CD}" type="sibTrans" cxnId="{50B8DBB1-EA5B-4D41-AC56-F49D45494811}">
      <dgm:prSet/>
      <dgm:spPr/>
      <dgm:t>
        <a:bodyPr/>
        <a:lstStyle/>
        <a:p>
          <a:pPr latinLnBrk="1"/>
          <a:endParaRPr lang="ko-KR" altLang="en-US"/>
        </a:p>
      </dgm:t>
    </dgm:pt>
    <dgm:pt modelId="{881E6DB7-A89B-4EE4-A794-41A40F486DEF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츠빙글리</a:t>
          </a:r>
          <a:endParaRPr lang="en-US" altLang="ko-KR" dirty="0" smtClean="0"/>
        </a:p>
        <a:p>
          <a:pPr latinLnBrk="1"/>
          <a:r>
            <a:rPr lang="en-US" altLang="ko-KR" dirty="0" smtClean="0"/>
            <a:t> </a:t>
          </a:r>
          <a:r>
            <a:rPr lang="ko-KR" altLang="en-US" dirty="0" smtClean="0"/>
            <a:t>영적 해석 토대</a:t>
          </a:r>
          <a:endParaRPr lang="ko-KR" altLang="en-US" dirty="0"/>
        </a:p>
      </dgm:t>
    </dgm:pt>
    <dgm:pt modelId="{C7F7F2F0-3100-4E10-A637-A4FD01F1A177}" type="parTrans" cxnId="{BAB62280-3691-4DC6-B299-5CD8DDAAD4ED}">
      <dgm:prSet/>
      <dgm:spPr/>
      <dgm:t>
        <a:bodyPr/>
        <a:lstStyle/>
        <a:p>
          <a:pPr latinLnBrk="1"/>
          <a:endParaRPr lang="ko-KR" altLang="en-US"/>
        </a:p>
      </dgm:t>
    </dgm:pt>
    <dgm:pt modelId="{D075EAF7-3296-4A00-AB9C-65D4D70E0FE1}" type="sibTrans" cxnId="{BAB62280-3691-4DC6-B299-5CD8DDAAD4ED}">
      <dgm:prSet/>
      <dgm:spPr/>
      <dgm:t>
        <a:bodyPr/>
        <a:lstStyle/>
        <a:p>
          <a:pPr latinLnBrk="1"/>
          <a:endParaRPr lang="ko-KR" altLang="en-US"/>
        </a:p>
      </dgm:t>
    </dgm:pt>
    <dgm:pt modelId="{4D1B36FF-9A51-48E0-A6AD-55D1A8500C59}" type="pres">
      <dgm:prSet presAssocID="{8A0B7E5A-3670-4158-A131-D4E29BA500F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759FD6-C6C2-4132-B7D1-60CA687FFE73}" type="pres">
      <dgm:prSet presAssocID="{4AF66CF2-EC02-4CDA-BD7C-2A8A8DDFB392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F33179-6D87-4F97-9172-121131E62847}" type="pres">
      <dgm:prSet presAssocID="{881E6DB7-A89B-4EE4-A794-41A40F486DE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2C1AC918-8D7B-4874-AB85-29F5B59A681D}" type="presOf" srcId="{881E6DB7-A89B-4EE4-A794-41A40F486DEF}" destId="{1FF33179-6D87-4F97-9172-121131E62847}" srcOrd="0" destOrd="0" presId="urn:microsoft.com/office/officeart/2005/8/layout/arrow1"/>
    <dgm:cxn modelId="{BAB62280-3691-4DC6-B299-5CD8DDAAD4ED}" srcId="{8A0B7E5A-3670-4158-A131-D4E29BA500FA}" destId="{881E6DB7-A89B-4EE4-A794-41A40F486DEF}" srcOrd="1" destOrd="0" parTransId="{C7F7F2F0-3100-4E10-A637-A4FD01F1A177}" sibTransId="{D075EAF7-3296-4A00-AB9C-65D4D70E0FE1}"/>
    <dgm:cxn modelId="{B489A7EE-9012-4E60-8615-73A87DCACFBC}" type="presOf" srcId="{8A0B7E5A-3670-4158-A131-D4E29BA500FA}" destId="{4D1B36FF-9A51-48E0-A6AD-55D1A8500C59}" srcOrd="0" destOrd="0" presId="urn:microsoft.com/office/officeart/2005/8/layout/arrow1"/>
    <dgm:cxn modelId="{50B8DBB1-EA5B-4D41-AC56-F49D45494811}" srcId="{8A0B7E5A-3670-4158-A131-D4E29BA500FA}" destId="{4AF66CF2-EC02-4CDA-BD7C-2A8A8DDFB392}" srcOrd="0" destOrd="0" parTransId="{E4D1BB70-07E6-420B-BC33-F41E8CF84387}" sibTransId="{AE33A3D2-1E7B-4CFC-84CF-EB08227B35CD}"/>
    <dgm:cxn modelId="{ABC45D5A-8CB7-44DF-8D7F-E53B391FE4F5}" type="presOf" srcId="{4AF66CF2-EC02-4CDA-BD7C-2A8A8DDFB392}" destId="{55759FD6-C6C2-4132-B7D1-60CA687FFE73}" srcOrd="0" destOrd="0" presId="urn:microsoft.com/office/officeart/2005/8/layout/arrow1"/>
    <dgm:cxn modelId="{7B3F83DB-CDEC-48CE-ABE9-021ED3CF8F7F}" type="presParOf" srcId="{4D1B36FF-9A51-48E0-A6AD-55D1A8500C59}" destId="{55759FD6-C6C2-4132-B7D1-60CA687FFE73}" srcOrd="0" destOrd="0" presId="urn:microsoft.com/office/officeart/2005/8/layout/arrow1"/>
    <dgm:cxn modelId="{02DDF8A7-4857-4EE7-B0C6-10747108ABEC}" type="presParOf" srcId="{4D1B36FF-9A51-48E0-A6AD-55D1A8500C59}" destId="{1FF33179-6D87-4F97-9172-121131E6284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5A7BDC-8542-4D97-807E-9ADE4801BF69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D7D180C-F2E7-432C-B8AC-F1BF9829D00A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공재설</a:t>
          </a:r>
          <a:endParaRPr lang="ko-KR" altLang="en-US" dirty="0"/>
        </a:p>
      </dgm:t>
    </dgm:pt>
    <dgm:pt modelId="{949D945D-B7A0-4565-8A15-881DF5FB11B1}" type="parTrans" cxnId="{0211E03F-2D85-47B1-9E33-D913B97D157F}">
      <dgm:prSet/>
      <dgm:spPr/>
      <dgm:t>
        <a:bodyPr/>
        <a:lstStyle/>
        <a:p>
          <a:pPr latinLnBrk="1"/>
          <a:endParaRPr lang="ko-KR" altLang="en-US"/>
        </a:p>
      </dgm:t>
    </dgm:pt>
    <dgm:pt modelId="{A661ADC2-C0A0-4018-89B1-5C34D4D06DD3}" type="sibTrans" cxnId="{0211E03F-2D85-47B1-9E33-D913B97D157F}">
      <dgm:prSet/>
      <dgm:spPr/>
      <dgm:t>
        <a:bodyPr/>
        <a:lstStyle/>
        <a:p>
          <a:pPr latinLnBrk="1"/>
          <a:endParaRPr lang="ko-KR" altLang="en-US"/>
        </a:p>
      </dgm:t>
    </dgm:pt>
    <dgm:pt modelId="{432313A8-4A53-4986-AC3C-11A5C6D16DE8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상징설</a:t>
          </a:r>
          <a:endParaRPr lang="ko-KR" altLang="en-US" dirty="0"/>
        </a:p>
      </dgm:t>
    </dgm:pt>
    <dgm:pt modelId="{D6710497-AAA8-445F-A440-7FCDFBB8CD52}" type="parTrans" cxnId="{934310BB-5C8F-4F65-921B-8FEBCE67E6F9}">
      <dgm:prSet/>
      <dgm:spPr/>
      <dgm:t>
        <a:bodyPr/>
        <a:lstStyle/>
        <a:p>
          <a:pPr latinLnBrk="1"/>
          <a:endParaRPr lang="ko-KR" altLang="en-US"/>
        </a:p>
      </dgm:t>
    </dgm:pt>
    <dgm:pt modelId="{846AEC59-A667-4A61-8502-D3D21BB0D2F8}" type="sibTrans" cxnId="{934310BB-5C8F-4F65-921B-8FEBCE67E6F9}">
      <dgm:prSet/>
      <dgm:spPr/>
      <dgm:t>
        <a:bodyPr/>
        <a:lstStyle/>
        <a:p>
          <a:pPr latinLnBrk="1"/>
          <a:endParaRPr lang="ko-KR" altLang="en-US"/>
        </a:p>
      </dgm:t>
    </dgm:pt>
    <dgm:pt modelId="{5879191C-F12E-4912-B33E-549159AE8E00}" type="pres">
      <dgm:prSet presAssocID="{1B5A7BDC-8542-4D97-807E-9ADE4801BF6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CC758E9-E137-4AC5-AA05-2D21FF2E4495}" type="pres">
      <dgm:prSet presAssocID="{3D7D180C-F2E7-432C-B8AC-F1BF9829D00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863551-BBD9-4491-8773-0605AA7BE06B}" type="pres">
      <dgm:prSet presAssocID="{432313A8-4A53-4986-AC3C-11A5C6D16DE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34310BB-5C8F-4F65-921B-8FEBCE67E6F9}" srcId="{1B5A7BDC-8542-4D97-807E-9ADE4801BF69}" destId="{432313A8-4A53-4986-AC3C-11A5C6D16DE8}" srcOrd="1" destOrd="0" parTransId="{D6710497-AAA8-445F-A440-7FCDFBB8CD52}" sibTransId="{846AEC59-A667-4A61-8502-D3D21BB0D2F8}"/>
    <dgm:cxn modelId="{0211E03F-2D85-47B1-9E33-D913B97D157F}" srcId="{1B5A7BDC-8542-4D97-807E-9ADE4801BF69}" destId="{3D7D180C-F2E7-432C-B8AC-F1BF9829D00A}" srcOrd="0" destOrd="0" parTransId="{949D945D-B7A0-4565-8A15-881DF5FB11B1}" sibTransId="{A661ADC2-C0A0-4018-89B1-5C34D4D06DD3}"/>
    <dgm:cxn modelId="{28AEEE3F-446F-4433-95FC-21584842F659}" type="presOf" srcId="{3D7D180C-F2E7-432C-B8AC-F1BF9829D00A}" destId="{ECC758E9-E137-4AC5-AA05-2D21FF2E4495}" srcOrd="0" destOrd="0" presId="urn:microsoft.com/office/officeart/2005/8/layout/arrow1"/>
    <dgm:cxn modelId="{D47830B2-9BC6-4E04-B4F4-89F31FD05175}" type="presOf" srcId="{1B5A7BDC-8542-4D97-807E-9ADE4801BF69}" destId="{5879191C-F12E-4912-B33E-549159AE8E00}" srcOrd="0" destOrd="0" presId="urn:microsoft.com/office/officeart/2005/8/layout/arrow1"/>
    <dgm:cxn modelId="{18033AA2-D2DD-4066-97D1-87F5F1C07322}" type="presOf" srcId="{432313A8-4A53-4986-AC3C-11A5C6D16DE8}" destId="{42863551-BBD9-4491-8773-0605AA7BE06B}" srcOrd="0" destOrd="0" presId="urn:microsoft.com/office/officeart/2005/8/layout/arrow1"/>
    <dgm:cxn modelId="{1160AEC2-9AED-4A6B-992D-32ADA84AFAA2}" type="presParOf" srcId="{5879191C-F12E-4912-B33E-549159AE8E00}" destId="{ECC758E9-E137-4AC5-AA05-2D21FF2E4495}" srcOrd="0" destOrd="0" presId="urn:microsoft.com/office/officeart/2005/8/layout/arrow1"/>
    <dgm:cxn modelId="{C5F84DF5-D89E-4463-8C10-D909F6F3A4EA}" type="presParOf" srcId="{5879191C-F12E-4912-B33E-549159AE8E00}" destId="{42863551-BBD9-4491-8773-0605AA7BE06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7215C92-042B-4D70-A93F-F9C1B834991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59E926A-09DF-4D38-80BF-54FDBF8DECFD}">
      <dgm:prSet phldrT="[텍스트]"/>
      <dgm:spPr/>
      <dgm:t>
        <a:bodyPr/>
        <a:lstStyle/>
        <a:p>
          <a:pPr latinLnBrk="1"/>
          <a:r>
            <a:rPr lang="ko-KR" altLang="en-US" dirty="0" smtClean="0"/>
            <a:t>루터</a:t>
          </a:r>
          <a:endParaRPr lang="ko-KR" altLang="en-US" dirty="0"/>
        </a:p>
      </dgm:t>
    </dgm:pt>
    <dgm:pt modelId="{3B9609F9-50BD-48F5-8F48-449B0DDFCBF3}" type="parTrans" cxnId="{DA763DCD-5B90-466C-BE1D-F83AA6D8C4F3}">
      <dgm:prSet/>
      <dgm:spPr/>
      <dgm:t>
        <a:bodyPr/>
        <a:lstStyle/>
        <a:p>
          <a:pPr latinLnBrk="1"/>
          <a:endParaRPr lang="ko-KR" altLang="en-US"/>
        </a:p>
      </dgm:t>
    </dgm:pt>
    <dgm:pt modelId="{9491DC7C-C629-4D6E-A61D-B435C12A2E5C}" type="sibTrans" cxnId="{DA763DCD-5B90-466C-BE1D-F83AA6D8C4F3}">
      <dgm:prSet/>
      <dgm:spPr/>
      <dgm:t>
        <a:bodyPr/>
        <a:lstStyle/>
        <a:p>
          <a:pPr latinLnBrk="1"/>
          <a:endParaRPr lang="ko-KR" altLang="en-US"/>
        </a:p>
      </dgm:t>
    </dgm:pt>
    <dgm:pt modelId="{BEE4C0DF-C342-485B-BD1B-EEE2476D2DCC}">
      <dgm:prSet phldrT="[텍스트]"/>
      <dgm:spPr/>
      <dgm:t>
        <a:bodyPr/>
        <a:lstStyle/>
        <a:p>
          <a:pPr latinLnBrk="1"/>
          <a:r>
            <a:rPr lang="ko-KR" altLang="en-US" dirty="0" smtClean="0"/>
            <a:t>문자적</a:t>
          </a:r>
          <a:endParaRPr lang="ko-KR" altLang="en-US" dirty="0"/>
        </a:p>
      </dgm:t>
    </dgm:pt>
    <dgm:pt modelId="{D838EF2D-3356-44E0-9BBD-810BE5F811AD}" type="parTrans" cxnId="{C6985286-A7BD-4E0C-B498-CCE959993120}">
      <dgm:prSet/>
      <dgm:spPr/>
      <dgm:t>
        <a:bodyPr/>
        <a:lstStyle/>
        <a:p>
          <a:pPr latinLnBrk="1"/>
          <a:endParaRPr lang="ko-KR" altLang="en-US"/>
        </a:p>
      </dgm:t>
    </dgm:pt>
    <dgm:pt modelId="{70E8A96A-0CE1-4B44-914D-558E1FD6F5BB}" type="sibTrans" cxnId="{C6985286-A7BD-4E0C-B498-CCE959993120}">
      <dgm:prSet/>
      <dgm:spPr/>
      <dgm:t>
        <a:bodyPr/>
        <a:lstStyle/>
        <a:p>
          <a:pPr latinLnBrk="1"/>
          <a:endParaRPr lang="ko-KR" altLang="en-US"/>
        </a:p>
      </dgm:t>
    </dgm:pt>
    <dgm:pt modelId="{23CEC935-E1C8-4453-819F-BCBD8E52BD95}">
      <dgm:prSet phldrT="[텍스트]"/>
      <dgm:spPr/>
      <dgm:t>
        <a:bodyPr/>
        <a:lstStyle/>
        <a:p>
          <a:pPr latinLnBrk="1"/>
          <a:r>
            <a:rPr lang="ko-KR" altLang="en-US" dirty="0" smtClean="0"/>
            <a:t>그리스도의 </a:t>
          </a:r>
          <a:endParaRPr lang="en-US" altLang="ko-KR" dirty="0" smtClean="0"/>
        </a:p>
        <a:p>
          <a:pPr latinLnBrk="1"/>
          <a:r>
            <a:rPr lang="ko-KR" altLang="en-US" dirty="0" smtClean="0"/>
            <a:t>편재</a:t>
          </a:r>
          <a:endParaRPr lang="en-US" altLang="ko-KR" dirty="0" smtClean="0"/>
        </a:p>
        <a:p>
          <a:pPr latinLnBrk="1"/>
          <a:r>
            <a:rPr lang="en-US" dirty="0" err="1" smtClean="0"/>
            <a:t>uniquität</a:t>
          </a:r>
          <a:endParaRPr lang="ko-KR" altLang="en-US" dirty="0"/>
        </a:p>
      </dgm:t>
    </dgm:pt>
    <dgm:pt modelId="{C3ABB370-E4FD-49D0-A48B-D02DF1C3B038}" type="parTrans" cxnId="{A849340E-3582-4083-AC10-69094D7F3494}">
      <dgm:prSet/>
      <dgm:spPr/>
      <dgm:t>
        <a:bodyPr/>
        <a:lstStyle/>
        <a:p>
          <a:pPr latinLnBrk="1"/>
          <a:endParaRPr lang="ko-KR" altLang="en-US"/>
        </a:p>
      </dgm:t>
    </dgm:pt>
    <dgm:pt modelId="{53DCD25C-6C92-4E7F-92F4-A9D3F34AD80D}" type="sibTrans" cxnId="{A849340E-3582-4083-AC10-69094D7F3494}">
      <dgm:prSet/>
      <dgm:spPr/>
      <dgm:t>
        <a:bodyPr/>
        <a:lstStyle/>
        <a:p>
          <a:pPr latinLnBrk="1"/>
          <a:endParaRPr lang="ko-KR" altLang="en-US"/>
        </a:p>
      </dgm:t>
    </dgm:pt>
    <dgm:pt modelId="{51AD0112-08AE-4193-8BAA-F097E2A1FD8A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츠빙글리</a:t>
          </a:r>
          <a:endParaRPr lang="ko-KR" altLang="en-US" dirty="0"/>
        </a:p>
      </dgm:t>
    </dgm:pt>
    <dgm:pt modelId="{81C057BF-C97E-4F06-8753-650507E16355}" type="parTrans" cxnId="{CA90F972-67F3-4ABA-99B3-F146B585E1AF}">
      <dgm:prSet/>
      <dgm:spPr/>
      <dgm:t>
        <a:bodyPr/>
        <a:lstStyle/>
        <a:p>
          <a:pPr latinLnBrk="1"/>
          <a:endParaRPr lang="ko-KR" altLang="en-US"/>
        </a:p>
      </dgm:t>
    </dgm:pt>
    <dgm:pt modelId="{78AF7914-2FBD-4283-817C-2ED2BE0DEC32}" type="sibTrans" cxnId="{CA90F972-67F3-4ABA-99B3-F146B585E1AF}">
      <dgm:prSet/>
      <dgm:spPr/>
      <dgm:t>
        <a:bodyPr/>
        <a:lstStyle/>
        <a:p>
          <a:pPr latinLnBrk="1"/>
          <a:endParaRPr lang="ko-KR" altLang="en-US"/>
        </a:p>
      </dgm:t>
    </dgm:pt>
    <dgm:pt modelId="{8D202468-B857-4715-8826-A0B78BE1AA83}">
      <dgm:prSet phldrT="[텍스트]"/>
      <dgm:spPr/>
      <dgm:t>
        <a:bodyPr/>
        <a:lstStyle/>
        <a:p>
          <a:pPr latinLnBrk="1"/>
          <a:r>
            <a:rPr lang="ko-KR" altLang="en-US" dirty="0" smtClean="0"/>
            <a:t>상징적 </a:t>
          </a:r>
          <a:endParaRPr lang="ko-KR" altLang="en-US" dirty="0"/>
        </a:p>
      </dgm:t>
    </dgm:pt>
    <dgm:pt modelId="{09B08F09-7B0B-4CDC-A627-25570189BFB0}" type="parTrans" cxnId="{39828C62-39FA-4E31-972F-7D0555EC16FC}">
      <dgm:prSet/>
      <dgm:spPr/>
      <dgm:t>
        <a:bodyPr/>
        <a:lstStyle/>
        <a:p>
          <a:pPr latinLnBrk="1"/>
          <a:endParaRPr lang="ko-KR" altLang="en-US"/>
        </a:p>
      </dgm:t>
    </dgm:pt>
    <dgm:pt modelId="{70D74C02-A1BC-44BD-A562-3FBBCCDA58A1}" type="sibTrans" cxnId="{39828C62-39FA-4E31-972F-7D0555EC16FC}">
      <dgm:prSet/>
      <dgm:spPr/>
      <dgm:t>
        <a:bodyPr/>
        <a:lstStyle/>
        <a:p>
          <a:pPr latinLnBrk="1"/>
          <a:endParaRPr lang="ko-KR" altLang="en-US"/>
        </a:p>
      </dgm:t>
    </dgm:pt>
    <dgm:pt modelId="{401C4749-A9A3-48F0-AE56-C261988C4D69}">
      <dgm:prSet phldrT="[텍스트]"/>
      <dgm:spPr/>
      <dgm:t>
        <a:bodyPr/>
        <a:lstStyle/>
        <a:p>
          <a:pPr latinLnBrk="1"/>
          <a:r>
            <a:rPr lang="ko-KR" altLang="en-US" dirty="0" smtClean="0"/>
            <a:t>하나님의 주권 </a:t>
          </a:r>
          <a:endParaRPr lang="ko-KR" altLang="en-US" dirty="0"/>
        </a:p>
      </dgm:t>
    </dgm:pt>
    <dgm:pt modelId="{B77FD10B-604F-4035-A42A-5FF6C35E32E3}" type="parTrans" cxnId="{B8CF17B2-44E5-4EC6-88A6-13011D5E21AB}">
      <dgm:prSet/>
      <dgm:spPr/>
      <dgm:t>
        <a:bodyPr/>
        <a:lstStyle/>
        <a:p>
          <a:pPr latinLnBrk="1"/>
          <a:endParaRPr lang="ko-KR" altLang="en-US"/>
        </a:p>
      </dgm:t>
    </dgm:pt>
    <dgm:pt modelId="{3E30C34C-94D5-43BF-BD91-7EA176ACE054}" type="sibTrans" cxnId="{B8CF17B2-44E5-4EC6-88A6-13011D5E21AB}">
      <dgm:prSet/>
      <dgm:spPr/>
      <dgm:t>
        <a:bodyPr/>
        <a:lstStyle/>
        <a:p>
          <a:pPr latinLnBrk="1"/>
          <a:endParaRPr lang="ko-KR" altLang="en-US"/>
        </a:p>
      </dgm:t>
    </dgm:pt>
    <dgm:pt modelId="{DF36A7A5-762C-42D3-8E14-672FF419909B}" type="pres">
      <dgm:prSet presAssocID="{07215C92-042B-4D70-A93F-F9C1B834991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7D17D48-BD9B-4663-99DD-D9DAE9158658}" type="pres">
      <dgm:prSet presAssocID="{B59E926A-09DF-4D38-80BF-54FDBF8DECFD}" presName="root" presStyleCnt="0"/>
      <dgm:spPr/>
    </dgm:pt>
    <dgm:pt modelId="{B77D47CC-52A6-4C01-8EE9-D40DD1F00A0F}" type="pres">
      <dgm:prSet presAssocID="{B59E926A-09DF-4D38-80BF-54FDBF8DECFD}" presName="rootComposite" presStyleCnt="0"/>
      <dgm:spPr/>
    </dgm:pt>
    <dgm:pt modelId="{6A4D219F-06A0-44C5-8C60-29470A13660C}" type="pres">
      <dgm:prSet presAssocID="{B59E926A-09DF-4D38-80BF-54FDBF8DECFD}" presName="rootText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7D80DAB9-72D7-4858-A5C0-E6B74C63BFA1}" type="pres">
      <dgm:prSet presAssocID="{B59E926A-09DF-4D38-80BF-54FDBF8DECFD}" presName="rootConnector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81E55ED4-A6C9-438C-907D-2089B44FB51F}" type="pres">
      <dgm:prSet presAssocID="{B59E926A-09DF-4D38-80BF-54FDBF8DECFD}" presName="childShape" presStyleCnt="0"/>
      <dgm:spPr/>
    </dgm:pt>
    <dgm:pt modelId="{F9B4D878-F308-4456-9C00-EC54D9EC5C8F}" type="pres">
      <dgm:prSet presAssocID="{D838EF2D-3356-44E0-9BBD-810BE5F811AD}" presName="Name13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7ED25CA8-3DBE-4E74-B886-FA7601309A89}" type="pres">
      <dgm:prSet presAssocID="{BEE4C0DF-C342-485B-BD1B-EEE2476D2DCC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817D143-21FC-4B2C-A302-ED88DF526F69}" type="pres">
      <dgm:prSet presAssocID="{C3ABB370-E4FD-49D0-A48B-D02DF1C3B038}" presName="Name13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5E0A2707-E441-4130-9FB5-11829077D6EC}" type="pres">
      <dgm:prSet presAssocID="{23CEC935-E1C8-4453-819F-BCBD8E52BD95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5A7F214-B7C7-4A15-B62B-8DBE45E93449}" type="pres">
      <dgm:prSet presAssocID="{51AD0112-08AE-4193-8BAA-F097E2A1FD8A}" presName="root" presStyleCnt="0"/>
      <dgm:spPr/>
    </dgm:pt>
    <dgm:pt modelId="{96C2ACF3-06F3-4780-A66E-78DB7EFCA0CB}" type="pres">
      <dgm:prSet presAssocID="{51AD0112-08AE-4193-8BAA-F097E2A1FD8A}" presName="rootComposite" presStyleCnt="0"/>
      <dgm:spPr/>
    </dgm:pt>
    <dgm:pt modelId="{D4DBD878-5EE3-47ED-855C-2E10836983AB}" type="pres">
      <dgm:prSet presAssocID="{51AD0112-08AE-4193-8BAA-F097E2A1FD8A}" presName="rootText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2338DFCC-06C4-432B-B142-AAE38707C125}" type="pres">
      <dgm:prSet presAssocID="{51AD0112-08AE-4193-8BAA-F097E2A1FD8A}" presName="rootConnector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57681905-91FA-495F-8FCB-C2E06A05FB8F}" type="pres">
      <dgm:prSet presAssocID="{51AD0112-08AE-4193-8BAA-F097E2A1FD8A}" presName="childShape" presStyleCnt="0"/>
      <dgm:spPr/>
    </dgm:pt>
    <dgm:pt modelId="{D046DFF1-3BFA-4CAB-8851-A2ACA169F5D7}" type="pres">
      <dgm:prSet presAssocID="{09B08F09-7B0B-4CDC-A627-25570189BFB0}" presName="Name13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A4750E00-5BFB-4411-A3CE-A61E41A86584}" type="pres">
      <dgm:prSet presAssocID="{8D202468-B857-4715-8826-A0B78BE1AA83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EE1214-6BF1-4C26-A3BA-55CE548346FD}" type="pres">
      <dgm:prSet presAssocID="{B77FD10B-604F-4035-A42A-5FF6C35E32E3}" presName="Name13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64F2F7A6-91E0-43B6-AEBA-1EF60DF202C3}" type="pres">
      <dgm:prSet presAssocID="{401C4749-A9A3-48F0-AE56-C261988C4D6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670F0DA-726B-4FB0-ADAC-AFF50103D1D1}" type="presOf" srcId="{401C4749-A9A3-48F0-AE56-C261988C4D69}" destId="{64F2F7A6-91E0-43B6-AEBA-1EF60DF202C3}" srcOrd="0" destOrd="0" presId="urn:microsoft.com/office/officeart/2005/8/layout/hierarchy3"/>
    <dgm:cxn modelId="{AD949D38-4A21-4DF3-A0DE-37CEB8652774}" type="presOf" srcId="{B59E926A-09DF-4D38-80BF-54FDBF8DECFD}" destId="{7D80DAB9-72D7-4858-A5C0-E6B74C63BFA1}" srcOrd="1" destOrd="0" presId="urn:microsoft.com/office/officeart/2005/8/layout/hierarchy3"/>
    <dgm:cxn modelId="{0DAC697A-084A-4488-9425-86F9167B589C}" type="presOf" srcId="{07215C92-042B-4D70-A93F-F9C1B8349918}" destId="{DF36A7A5-762C-42D3-8E14-672FF419909B}" srcOrd="0" destOrd="0" presId="urn:microsoft.com/office/officeart/2005/8/layout/hierarchy3"/>
    <dgm:cxn modelId="{C6985286-A7BD-4E0C-B498-CCE959993120}" srcId="{B59E926A-09DF-4D38-80BF-54FDBF8DECFD}" destId="{BEE4C0DF-C342-485B-BD1B-EEE2476D2DCC}" srcOrd="0" destOrd="0" parTransId="{D838EF2D-3356-44E0-9BBD-810BE5F811AD}" sibTransId="{70E8A96A-0CE1-4B44-914D-558E1FD6F5BB}"/>
    <dgm:cxn modelId="{9C471BBF-2FDF-4CA0-8F95-ADF4DF596DD0}" type="presOf" srcId="{51AD0112-08AE-4193-8BAA-F097E2A1FD8A}" destId="{2338DFCC-06C4-432B-B142-AAE38707C125}" srcOrd="1" destOrd="0" presId="urn:microsoft.com/office/officeart/2005/8/layout/hierarchy3"/>
    <dgm:cxn modelId="{C8F32FFD-42DF-4C2D-A5E3-5FD44A71D3CA}" type="presOf" srcId="{C3ABB370-E4FD-49D0-A48B-D02DF1C3B038}" destId="{9817D143-21FC-4B2C-A302-ED88DF526F69}" srcOrd="0" destOrd="0" presId="urn:microsoft.com/office/officeart/2005/8/layout/hierarchy3"/>
    <dgm:cxn modelId="{05F392D6-E6AA-4D9E-8A69-81016E1BD779}" type="presOf" srcId="{23CEC935-E1C8-4453-819F-BCBD8E52BD95}" destId="{5E0A2707-E441-4130-9FB5-11829077D6EC}" srcOrd="0" destOrd="0" presId="urn:microsoft.com/office/officeart/2005/8/layout/hierarchy3"/>
    <dgm:cxn modelId="{9FCCFB1E-DD7E-472D-884F-6340305B4633}" type="presOf" srcId="{B77FD10B-604F-4035-A42A-5FF6C35E32E3}" destId="{44EE1214-6BF1-4C26-A3BA-55CE548346FD}" srcOrd="0" destOrd="0" presId="urn:microsoft.com/office/officeart/2005/8/layout/hierarchy3"/>
    <dgm:cxn modelId="{CA90F972-67F3-4ABA-99B3-F146B585E1AF}" srcId="{07215C92-042B-4D70-A93F-F9C1B8349918}" destId="{51AD0112-08AE-4193-8BAA-F097E2A1FD8A}" srcOrd="1" destOrd="0" parTransId="{81C057BF-C97E-4F06-8753-650507E16355}" sibTransId="{78AF7914-2FBD-4283-817C-2ED2BE0DEC32}"/>
    <dgm:cxn modelId="{A849340E-3582-4083-AC10-69094D7F3494}" srcId="{B59E926A-09DF-4D38-80BF-54FDBF8DECFD}" destId="{23CEC935-E1C8-4453-819F-BCBD8E52BD95}" srcOrd="1" destOrd="0" parTransId="{C3ABB370-E4FD-49D0-A48B-D02DF1C3B038}" sibTransId="{53DCD25C-6C92-4E7F-92F4-A9D3F34AD80D}"/>
    <dgm:cxn modelId="{B8CF17B2-44E5-4EC6-88A6-13011D5E21AB}" srcId="{51AD0112-08AE-4193-8BAA-F097E2A1FD8A}" destId="{401C4749-A9A3-48F0-AE56-C261988C4D69}" srcOrd="1" destOrd="0" parTransId="{B77FD10B-604F-4035-A42A-5FF6C35E32E3}" sibTransId="{3E30C34C-94D5-43BF-BD91-7EA176ACE054}"/>
    <dgm:cxn modelId="{00D6ECD2-0C55-4164-B361-0251653E2FA1}" type="presOf" srcId="{09B08F09-7B0B-4CDC-A627-25570189BFB0}" destId="{D046DFF1-3BFA-4CAB-8851-A2ACA169F5D7}" srcOrd="0" destOrd="0" presId="urn:microsoft.com/office/officeart/2005/8/layout/hierarchy3"/>
    <dgm:cxn modelId="{D4C5010B-5939-4D45-9584-E6E08B382EA5}" type="presOf" srcId="{51AD0112-08AE-4193-8BAA-F097E2A1FD8A}" destId="{D4DBD878-5EE3-47ED-855C-2E10836983AB}" srcOrd="0" destOrd="0" presId="urn:microsoft.com/office/officeart/2005/8/layout/hierarchy3"/>
    <dgm:cxn modelId="{BB52E481-558F-449F-A446-60CBBDDCCA7D}" type="presOf" srcId="{B59E926A-09DF-4D38-80BF-54FDBF8DECFD}" destId="{6A4D219F-06A0-44C5-8C60-29470A13660C}" srcOrd="0" destOrd="0" presId="urn:microsoft.com/office/officeart/2005/8/layout/hierarchy3"/>
    <dgm:cxn modelId="{DA763DCD-5B90-466C-BE1D-F83AA6D8C4F3}" srcId="{07215C92-042B-4D70-A93F-F9C1B8349918}" destId="{B59E926A-09DF-4D38-80BF-54FDBF8DECFD}" srcOrd="0" destOrd="0" parTransId="{3B9609F9-50BD-48F5-8F48-449B0DDFCBF3}" sibTransId="{9491DC7C-C629-4D6E-A61D-B435C12A2E5C}"/>
    <dgm:cxn modelId="{9955AFD0-7EB1-4F2B-91AA-05FC9EC4F5CB}" type="presOf" srcId="{8D202468-B857-4715-8826-A0B78BE1AA83}" destId="{A4750E00-5BFB-4411-A3CE-A61E41A86584}" srcOrd="0" destOrd="0" presId="urn:microsoft.com/office/officeart/2005/8/layout/hierarchy3"/>
    <dgm:cxn modelId="{48F3653A-0D08-4270-837F-331C25B114DA}" type="presOf" srcId="{D838EF2D-3356-44E0-9BBD-810BE5F811AD}" destId="{F9B4D878-F308-4456-9C00-EC54D9EC5C8F}" srcOrd="0" destOrd="0" presId="urn:microsoft.com/office/officeart/2005/8/layout/hierarchy3"/>
    <dgm:cxn modelId="{39828C62-39FA-4E31-972F-7D0555EC16FC}" srcId="{51AD0112-08AE-4193-8BAA-F097E2A1FD8A}" destId="{8D202468-B857-4715-8826-A0B78BE1AA83}" srcOrd="0" destOrd="0" parTransId="{09B08F09-7B0B-4CDC-A627-25570189BFB0}" sibTransId="{70D74C02-A1BC-44BD-A562-3FBBCCDA58A1}"/>
    <dgm:cxn modelId="{F01B6E68-2704-49BE-865A-6767D3DD0609}" type="presOf" srcId="{BEE4C0DF-C342-485B-BD1B-EEE2476D2DCC}" destId="{7ED25CA8-3DBE-4E74-B886-FA7601309A89}" srcOrd="0" destOrd="0" presId="urn:microsoft.com/office/officeart/2005/8/layout/hierarchy3"/>
    <dgm:cxn modelId="{4680923B-1837-491A-8B06-432552AD12BF}" type="presParOf" srcId="{DF36A7A5-762C-42D3-8E14-672FF419909B}" destId="{77D17D48-BD9B-4663-99DD-D9DAE9158658}" srcOrd="0" destOrd="0" presId="urn:microsoft.com/office/officeart/2005/8/layout/hierarchy3"/>
    <dgm:cxn modelId="{1B1ABA72-4023-473F-B2C0-ADCA21ADE2AE}" type="presParOf" srcId="{77D17D48-BD9B-4663-99DD-D9DAE9158658}" destId="{B77D47CC-52A6-4C01-8EE9-D40DD1F00A0F}" srcOrd="0" destOrd="0" presId="urn:microsoft.com/office/officeart/2005/8/layout/hierarchy3"/>
    <dgm:cxn modelId="{7BF535A8-32BA-4208-8ABB-91DC7CE143AD}" type="presParOf" srcId="{B77D47CC-52A6-4C01-8EE9-D40DD1F00A0F}" destId="{6A4D219F-06A0-44C5-8C60-29470A13660C}" srcOrd="0" destOrd="0" presId="urn:microsoft.com/office/officeart/2005/8/layout/hierarchy3"/>
    <dgm:cxn modelId="{F43A5B8C-C894-433F-9584-94B87CABC09F}" type="presParOf" srcId="{B77D47CC-52A6-4C01-8EE9-D40DD1F00A0F}" destId="{7D80DAB9-72D7-4858-A5C0-E6B74C63BFA1}" srcOrd="1" destOrd="0" presId="urn:microsoft.com/office/officeart/2005/8/layout/hierarchy3"/>
    <dgm:cxn modelId="{F8534016-DC00-4CB2-8424-D5E0006B57DD}" type="presParOf" srcId="{77D17D48-BD9B-4663-99DD-D9DAE9158658}" destId="{81E55ED4-A6C9-438C-907D-2089B44FB51F}" srcOrd="1" destOrd="0" presId="urn:microsoft.com/office/officeart/2005/8/layout/hierarchy3"/>
    <dgm:cxn modelId="{8856F351-3B37-44F7-AB8F-5D626DFF23BA}" type="presParOf" srcId="{81E55ED4-A6C9-438C-907D-2089B44FB51F}" destId="{F9B4D878-F308-4456-9C00-EC54D9EC5C8F}" srcOrd="0" destOrd="0" presId="urn:microsoft.com/office/officeart/2005/8/layout/hierarchy3"/>
    <dgm:cxn modelId="{A6C1F9AA-39D8-4569-A42F-BD566164461D}" type="presParOf" srcId="{81E55ED4-A6C9-438C-907D-2089B44FB51F}" destId="{7ED25CA8-3DBE-4E74-B886-FA7601309A89}" srcOrd="1" destOrd="0" presId="urn:microsoft.com/office/officeart/2005/8/layout/hierarchy3"/>
    <dgm:cxn modelId="{8A56AE9C-C62C-4100-AF12-58E288F77D18}" type="presParOf" srcId="{81E55ED4-A6C9-438C-907D-2089B44FB51F}" destId="{9817D143-21FC-4B2C-A302-ED88DF526F69}" srcOrd="2" destOrd="0" presId="urn:microsoft.com/office/officeart/2005/8/layout/hierarchy3"/>
    <dgm:cxn modelId="{AD4B0EE0-931F-4923-979F-137661221B58}" type="presParOf" srcId="{81E55ED4-A6C9-438C-907D-2089B44FB51F}" destId="{5E0A2707-E441-4130-9FB5-11829077D6EC}" srcOrd="3" destOrd="0" presId="urn:microsoft.com/office/officeart/2005/8/layout/hierarchy3"/>
    <dgm:cxn modelId="{3BD36D58-02FA-4895-81D9-12408D3FC158}" type="presParOf" srcId="{DF36A7A5-762C-42D3-8E14-672FF419909B}" destId="{B5A7F214-B7C7-4A15-B62B-8DBE45E93449}" srcOrd="1" destOrd="0" presId="urn:microsoft.com/office/officeart/2005/8/layout/hierarchy3"/>
    <dgm:cxn modelId="{5A14C3A3-39C8-4B89-BA79-AD4B3F772D80}" type="presParOf" srcId="{B5A7F214-B7C7-4A15-B62B-8DBE45E93449}" destId="{96C2ACF3-06F3-4780-A66E-78DB7EFCA0CB}" srcOrd="0" destOrd="0" presId="urn:microsoft.com/office/officeart/2005/8/layout/hierarchy3"/>
    <dgm:cxn modelId="{C4E2EF06-5218-4D45-9A81-56DE661D8AE2}" type="presParOf" srcId="{96C2ACF3-06F3-4780-A66E-78DB7EFCA0CB}" destId="{D4DBD878-5EE3-47ED-855C-2E10836983AB}" srcOrd="0" destOrd="0" presId="urn:microsoft.com/office/officeart/2005/8/layout/hierarchy3"/>
    <dgm:cxn modelId="{59A721D2-321C-426D-B4EA-7201C75773C8}" type="presParOf" srcId="{96C2ACF3-06F3-4780-A66E-78DB7EFCA0CB}" destId="{2338DFCC-06C4-432B-B142-AAE38707C125}" srcOrd="1" destOrd="0" presId="urn:microsoft.com/office/officeart/2005/8/layout/hierarchy3"/>
    <dgm:cxn modelId="{9882F9CB-C0A2-4B3F-B438-102054A0D01C}" type="presParOf" srcId="{B5A7F214-B7C7-4A15-B62B-8DBE45E93449}" destId="{57681905-91FA-495F-8FCB-C2E06A05FB8F}" srcOrd="1" destOrd="0" presId="urn:microsoft.com/office/officeart/2005/8/layout/hierarchy3"/>
    <dgm:cxn modelId="{13F0F3BB-2255-422C-8F61-14FF17E26CF0}" type="presParOf" srcId="{57681905-91FA-495F-8FCB-C2E06A05FB8F}" destId="{D046DFF1-3BFA-4CAB-8851-A2ACA169F5D7}" srcOrd="0" destOrd="0" presId="urn:microsoft.com/office/officeart/2005/8/layout/hierarchy3"/>
    <dgm:cxn modelId="{62992808-C08E-41B2-A7C0-12902E67602C}" type="presParOf" srcId="{57681905-91FA-495F-8FCB-C2E06A05FB8F}" destId="{A4750E00-5BFB-4411-A3CE-A61E41A86584}" srcOrd="1" destOrd="0" presId="urn:microsoft.com/office/officeart/2005/8/layout/hierarchy3"/>
    <dgm:cxn modelId="{2C61FB73-3C7D-4401-9FF8-47BF0401FBA1}" type="presParOf" srcId="{57681905-91FA-495F-8FCB-C2E06A05FB8F}" destId="{44EE1214-6BF1-4C26-A3BA-55CE548346FD}" srcOrd="2" destOrd="0" presId="urn:microsoft.com/office/officeart/2005/8/layout/hierarchy3"/>
    <dgm:cxn modelId="{C4B42BDB-A8B6-4ADC-A77E-4BF15E444D95}" type="presParOf" srcId="{57681905-91FA-495F-8FCB-C2E06A05FB8F}" destId="{64F2F7A6-91E0-43B6-AEBA-1EF60DF202C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CC3B7E-F4C1-4178-870A-4F5CFE9E7497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1E606153-FC44-4BC2-8A7C-E34286F97E8C}">
      <dgm:prSet phldrT="[텍스트]"/>
      <dgm:spPr/>
      <dgm:t>
        <a:bodyPr/>
        <a:lstStyle/>
        <a:p>
          <a:pPr latinLnBrk="1"/>
          <a:r>
            <a:rPr lang="ko-KR" altLang="en-US" dirty="0" smtClean="0"/>
            <a:t>정치적 </a:t>
          </a:r>
          <a:r>
            <a:rPr lang="en-US" altLang="ko-KR" dirty="0" smtClean="0"/>
            <a:t>- </a:t>
          </a:r>
          <a:r>
            <a:rPr lang="ko-KR" altLang="en-US" dirty="0" smtClean="0"/>
            <a:t>외부</a:t>
          </a:r>
          <a:endParaRPr lang="ko-KR" altLang="en-US" dirty="0"/>
        </a:p>
      </dgm:t>
    </dgm:pt>
    <dgm:pt modelId="{9F47B240-14D1-4C8A-A03F-7DA62AAD8550}" type="parTrans" cxnId="{060ADD7C-CD4C-46B5-BC1E-7562B7FDD97F}">
      <dgm:prSet/>
      <dgm:spPr/>
      <dgm:t>
        <a:bodyPr/>
        <a:lstStyle/>
        <a:p>
          <a:pPr latinLnBrk="1"/>
          <a:endParaRPr lang="ko-KR" altLang="en-US"/>
        </a:p>
      </dgm:t>
    </dgm:pt>
    <dgm:pt modelId="{BAB8958E-9640-400E-80B0-069DC67F4287}" type="sibTrans" cxnId="{060ADD7C-CD4C-46B5-BC1E-7562B7FDD97F}">
      <dgm:prSet/>
      <dgm:spPr/>
      <dgm:t>
        <a:bodyPr/>
        <a:lstStyle/>
        <a:p>
          <a:pPr latinLnBrk="1"/>
          <a:endParaRPr lang="ko-KR" altLang="en-US"/>
        </a:p>
      </dgm:t>
    </dgm:pt>
    <dgm:pt modelId="{67EF6DE9-673D-4DFD-99B0-5D65B3759DA1}">
      <dgm:prSet phldrT="[텍스트]"/>
      <dgm:spPr/>
      <dgm:t>
        <a:bodyPr/>
        <a:lstStyle/>
        <a:p>
          <a:pPr latinLnBrk="1"/>
          <a:r>
            <a:rPr lang="ko-KR" altLang="en-US" dirty="0" smtClean="0"/>
            <a:t>터키의 침공 </a:t>
          </a:r>
          <a:endParaRPr lang="ko-KR" altLang="en-US" dirty="0"/>
        </a:p>
      </dgm:t>
    </dgm:pt>
    <dgm:pt modelId="{7928B303-6E32-4DCB-9C0B-F2EA6850A896}" type="parTrans" cxnId="{48749ADB-73C7-4693-A345-E88917D38646}">
      <dgm:prSet/>
      <dgm:spPr/>
      <dgm:t>
        <a:bodyPr/>
        <a:lstStyle/>
        <a:p>
          <a:pPr latinLnBrk="1"/>
          <a:endParaRPr lang="ko-KR" altLang="en-US"/>
        </a:p>
      </dgm:t>
    </dgm:pt>
    <dgm:pt modelId="{A3A733EB-32F5-4840-85BC-240F7B76B798}" type="sibTrans" cxnId="{48749ADB-73C7-4693-A345-E88917D38646}">
      <dgm:prSet/>
      <dgm:spPr/>
      <dgm:t>
        <a:bodyPr/>
        <a:lstStyle/>
        <a:p>
          <a:pPr latinLnBrk="1"/>
          <a:endParaRPr lang="ko-KR" altLang="en-US"/>
        </a:p>
      </dgm:t>
    </dgm:pt>
    <dgm:pt modelId="{7F7E53CB-20CD-42D9-AA8D-A40CFDCBE1E7}">
      <dgm:prSet phldrT="[텍스트]"/>
      <dgm:spPr/>
      <dgm:t>
        <a:bodyPr/>
        <a:lstStyle/>
        <a:p>
          <a:pPr latinLnBrk="1"/>
          <a:r>
            <a:rPr lang="ko-KR" altLang="en-US" dirty="0" smtClean="0"/>
            <a:t>독일 내부 </a:t>
          </a:r>
          <a:endParaRPr lang="ko-KR" altLang="en-US" dirty="0"/>
        </a:p>
      </dgm:t>
    </dgm:pt>
    <dgm:pt modelId="{D29EC821-8C17-4CA9-9536-B97335F7827B}" type="parTrans" cxnId="{F2E8C403-55D9-4012-BB2E-58DC707EDF2A}">
      <dgm:prSet/>
      <dgm:spPr/>
      <dgm:t>
        <a:bodyPr/>
        <a:lstStyle/>
        <a:p>
          <a:pPr latinLnBrk="1"/>
          <a:endParaRPr lang="ko-KR" altLang="en-US"/>
        </a:p>
      </dgm:t>
    </dgm:pt>
    <dgm:pt modelId="{C09312DE-2323-4565-AF66-FD6D3D59E6B6}" type="sibTrans" cxnId="{F2E8C403-55D9-4012-BB2E-58DC707EDF2A}">
      <dgm:prSet/>
      <dgm:spPr/>
      <dgm:t>
        <a:bodyPr/>
        <a:lstStyle/>
        <a:p>
          <a:pPr latinLnBrk="1"/>
          <a:endParaRPr lang="ko-KR" altLang="en-US"/>
        </a:p>
      </dgm:t>
    </dgm:pt>
    <dgm:pt modelId="{1932F794-977E-4A36-ABA5-6EF8166471DF}">
      <dgm:prSet phldrT="[텍스트]"/>
      <dgm:spPr/>
      <dgm:t>
        <a:bodyPr/>
        <a:lstStyle/>
        <a:p>
          <a:pPr latinLnBrk="1"/>
          <a:r>
            <a:rPr lang="ko-KR" altLang="en-US" dirty="0" smtClean="0"/>
            <a:t>종교적 분열 심화 </a:t>
          </a:r>
          <a:endParaRPr lang="ko-KR" altLang="en-US" dirty="0"/>
        </a:p>
      </dgm:t>
    </dgm:pt>
    <dgm:pt modelId="{0C1967E7-235D-4133-80CD-5F198289FC8B}" type="parTrans" cxnId="{7C1F2AB9-FF2F-439E-AD97-A2AF6497D289}">
      <dgm:prSet/>
      <dgm:spPr/>
      <dgm:t>
        <a:bodyPr/>
        <a:lstStyle/>
        <a:p>
          <a:pPr latinLnBrk="1"/>
          <a:endParaRPr lang="ko-KR" altLang="en-US"/>
        </a:p>
      </dgm:t>
    </dgm:pt>
    <dgm:pt modelId="{B2AD9C7F-2A26-4A6C-9A81-22202E718AE6}" type="sibTrans" cxnId="{7C1F2AB9-FF2F-439E-AD97-A2AF6497D289}">
      <dgm:prSet/>
      <dgm:spPr/>
      <dgm:t>
        <a:bodyPr/>
        <a:lstStyle/>
        <a:p>
          <a:pPr latinLnBrk="1"/>
          <a:endParaRPr lang="ko-KR" altLang="en-US"/>
        </a:p>
      </dgm:t>
    </dgm:pt>
    <dgm:pt modelId="{CED4C913-439D-4960-B996-D2B75E4BDB25}">
      <dgm:prSet phldrT="[텍스트]"/>
      <dgm:spPr/>
      <dgm:t>
        <a:bodyPr/>
        <a:lstStyle/>
        <a:p>
          <a:pPr latinLnBrk="1"/>
          <a:r>
            <a:rPr lang="ko-KR" altLang="en-US" dirty="0" smtClean="0"/>
            <a:t>일치의 필요성</a:t>
          </a:r>
          <a:endParaRPr lang="ko-KR" altLang="en-US" dirty="0"/>
        </a:p>
      </dgm:t>
    </dgm:pt>
    <dgm:pt modelId="{49E4F556-17C9-4EE9-9F74-467B2231AA8F}" type="parTrans" cxnId="{9E1D8FB6-752D-4E6F-8EB4-F9B5A7B2EF45}">
      <dgm:prSet/>
      <dgm:spPr/>
      <dgm:t>
        <a:bodyPr/>
        <a:lstStyle/>
        <a:p>
          <a:pPr latinLnBrk="1"/>
          <a:endParaRPr lang="ko-KR" altLang="en-US"/>
        </a:p>
      </dgm:t>
    </dgm:pt>
    <dgm:pt modelId="{F0D3F931-9CCC-496F-A577-3434AEAD46FE}" type="sibTrans" cxnId="{9E1D8FB6-752D-4E6F-8EB4-F9B5A7B2EF45}">
      <dgm:prSet/>
      <dgm:spPr/>
      <dgm:t>
        <a:bodyPr/>
        <a:lstStyle/>
        <a:p>
          <a:pPr latinLnBrk="1"/>
          <a:endParaRPr lang="ko-KR" altLang="en-US"/>
        </a:p>
      </dgm:t>
    </dgm:pt>
    <dgm:pt modelId="{0BEC95CC-B00C-4032-AAE7-2D8CD47BB789}">
      <dgm:prSet phldrT="[텍스트]"/>
      <dgm:spPr/>
      <dgm:t>
        <a:bodyPr/>
        <a:lstStyle/>
        <a:p>
          <a:pPr latinLnBrk="1"/>
          <a:r>
            <a:rPr lang="ko-KR" altLang="en-US" dirty="0" smtClean="0"/>
            <a:t>종교적 통일을 통한 민족적 단합  </a:t>
          </a:r>
          <a:endParaRPr lang="ko-KR" altLang="en-US" dirty="0"/>
        </a:p>
      </dgm:t>
    </dgm:pt>
    <dgm:pt modelId="{9C27445B-BE78-4D5B-B8C3-AE32C6546FCA}" type="parTrans" cxnId="{C0023BC3-F79D-4D67-9B79-EB9526A84828}">
      <dgm:prSet/>
      <dgm:spPr/>
      <dgm:t>
        <a:bodyPr/>
        <a:lstStyle/>
        <a:p>
          <a:pPr latinLnBrk="1"/>
          <a:endParaRPr lang="ko-KR" altLang="en-US"/>
        </a:p>
      </dgm:t>
    </dgm:pt>
    <dgm:pt modelId="{6CA6CF29-75D7-4C46-B222-CCFDD1183187}" type="sibTrans" cxnId="{C0023BC3-F79D-4D67-9B79-EB9526A84828}">
      <dgm:prSet/>
      <dgm:spPr/>
      <dgm:t>
        <a:bodyPr/>
        <a:lstStyle/>
        <a:p>
          <a:pPr latinLnBrk="1"/>
          <a:endParaRPr lang="ko-KR" altLang="en-US"/>
        </a:p>
      </dgm:t>
    </dgm:pt>
    <dgm:pt modelId="{E79E2407-35D6-4C82-BB34-7CD09023AF39}" type="pres">
      <dgm:prSet presAssocID="{FFCC3B7E-F4C1-4178-870A-4F5CFE9E74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A52C969-814E-47B7-BC36-80865CE7A3AC}" type="pres">
      <dgm:prSet presAssocID="{1E606153-FC44-4BC2-8A7C-E34286F97E8C}" presName="composite" presStyleCnt="0"/>
      <dgm:spPr/>
    </dgm:pt>
    <dgm:pt modelId="{B4193C26-7093-4B27-B8F5-CB43EB2D8F2B}" type="pres">
      <dgm:prSet presAssocID="{1E606153-FC44-4BC2-8A7C-E34286F97E8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78A63F8-FE6B-4931-A875-AB500769495C}" type="pres">
      <dgm:prSet presAssocID="{1E606153-FC44-4BC2-8A7C-E34286F97E8C}" presName="parSh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68302467-32A6-40D7-AF77-67F8EFFF1767}" type="pres">
      <dgm:prSet presAssocID="{1E606153-FC44-4BC2-8A7C-E34286F97E8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E7A6AAF-FDEF-452F-A62F-9E3C8BC17790}" type="pres">
      <dgm:prSet presAssocID="{BAB8958E-9640-400E-80B0-069DC67F4287}" presName="sibTrans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12FE94B1-E0DF-4894-BE18-77D57C3C63BD}" type="pres">
      <dgm:prSet presAssocID="{BAB8958E-9640-400E-80B0-069DC67F4287}" presName="connTx" presStyleLbl="sibTrans2D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57E7D754-8CA1-4C78-85DA-66C66D2F1644}" type="pres">
      <dgm:prSet presAssocID="{7F7E53CB-20CD-42D9-AA8D-A40CFDCBE1E7}" presName="composite" presStyleCnt="0"/>
      <dgm:spPr/>
    </dgm:pt>
    <dgm:pt modelId="{7E4625C2-AF5B-4F51-85E5-805BC7C3CFF4}" type="pres">
      <dgm:prSet presAssocID="{7F7E53CB-20CD-42D9-AA8D-A40CFDCBE1E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B19B1F3-13F8-4F61-A79A-E33F76D54632}" type="pres">
      <dgm:prSet presAssocID="{7F7E53CB-20CD-42D9-AA8D-A40CFDCBE1E7}" presName="parSh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C5EF20A-19A0-482E-8FF4-C4FE3CD92A35}" type="pres">
      <dgm:prSet presAssocID="{7F7E53CB-20CD-42D9-AA8D-A40CFDCBE1E7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0C4CA08-3E10-46D0-B33E-BFF1CDFDAAD8}" type="pres">
      <dgm:prSet presAssocID="{C09312DE-2323-4565-AF66-FD6D3D59E6B6}" presName="sibTrans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BB7E9E80-D1DE-4EEA-9FB9-F768A0247D3A}" type="pres">
      <dgm:prSet presAssocID="{C09312DE-2323-4565-AF66-FD6D3D59E6B6}" presName="connTx" presStyleLbl="sibTrans2D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3385D557-8BAD-4483-80FF-8C63865989B1}" type="pres">
      <dgm:prSet presAssocID="{CED4C913-439D-4960-B996-D2B75E4BDB25}" presName="composite" presStyleCnt="0"/>
      <dgm:spPr/>
    </dgm:pt>
    <dgm:pt modelId="{7841326B-1784-4473-A85A-A4DDB4E92391}" type="pres">
      <dgm:prSet presAssocID="{CED4C913-439D-4960-B996-D2B75E4BDB25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CE37B6F-AEC3-4567-8702-2338D41BCA72}" type="pres">
      <dgm:prSet presAssocID="{CED4C913-439D-4960-B996-D2B75E4BDB25}" presName="parSh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01E86F2C-B0F2-4B44-B6E6-01111B9ADDF9}" type="pres">
      <dgm:prSet presAssocID="{CED4C913-439D-4960-B996-D2B75E4BDB25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E7C3D375-4709-48BA-9F5E-CA3A00981326}" type="presOf" srcId="{7F7E53CB-20CD-42D9-AA8D-A40CFDCBE1E7}" destId="{9B19B1F3-13F8-4F61-A79A-E33F76D54632}" srcOrd="1" destOrd="0" presId="urn:microsoft.com/office/officeart/2005/8/layout/process3"/>
    <dgm:cxn modelId="{F2E8C403-55D9-4012-BB2E-58DC707EDF2A}" srcId="{FFCC3B7E-F4C1-4178-870A-4F5CFE9E7497}" destId="{7F7E53CB-20CD-42D9-AA8D-A40CFDCBE1E7}" srcOrd="1" destOrd="0" parTransId="{D29EC821-8C17-4CA9-9536-B97335F7827B}" sibTransId="{C09312DE-2323-4565-AF66-FD6D3D59E6B6}"/>
    <dgm:cxn modelId="{924E0171-1F96-4F27-A64D-2BD26E512B40}" type="presOf" srcId="{C09312DE-2323-4565-AF66-FD6D3D59E6B6}" destId="{BB7E9E80-D1DE-4EEA-9FB9-F768A0247D3A}" srcOrd="1" destOrd="0" presId="urn:microsoft.com/office/officeart/2005/8/layout/process3"/>
    <dgm:cxn modelId="{B7DB8E54-5580-4D37-AA0A-411BFF5EC54F}" type="presOf" srcId="{C09312DE-2323-4565-AF66-FD6D3D59E6B6}" destId="{00C4CA08-3E10-46D0-B33E-BFF1CDFDAAD8}" srcOrd="0" destOrd="0" presId="urn:microsoft.com/office/officeart/2005/8/layout/process3"/>
    <dgm:cxn modelId="{90065334-860A-4248-9346-3BD21D61EB88}" type="presOf" srcId="{CED4C913-439D-4960-B996-D2B75E4BDB25}" destId="{7841326B-1784-4473-A85A-A4DDB4E92391}" srcOrd="0" destOrd="0" presId="urn:microsoft.com/office/officeart/2005/8/layout/process3"/>
    <dgm:cxn modelId="{5C675D92-C8A0-416A-A36D-85757B1E55BC}" type="presOf" srcId="{1E606153-FC44-4BC2-8A7C-E34286F97E8C}" destId="{B4193C26-7093-4B27-B8F5-CB43EB2D8F2B}" srcOrd="0" destOrd="0" presId="urn:microsoft.com/office/officeart/2005/8/layout/process3"/>
    <dgm:cxn modelId="{B7C47E84-B7EF-4639-AC67-AB2BEA2CF82E}" type="presOf" srcId="{FFCC3B7E-F4C1-4178-870A-4F5CFE9E7497}" destId="{E79E2407-35D6-4C82-BB34-7CD09023AF39}" srcOrd="0" destOrd="0" presId="urn:microsoft.com/office/officeart/2005/8/layout/process3"/>
    <dgm:cxn modelId="{24DBD1DA-B39D-44FC-A0CB-C6E2115DCA4C}" type="presOf" srcId="{BAB8958E-9640-400E-80B0-069DC67F4287}" destId="{3E7A6AAF-FDEF-452F-A62F-9E3C8BC17790}" srcOrd="0" destOrd="0" presId="urn:microsoft.com/office/officeart/2005/8/layout/process3"/>
    <dgm:cxn modelId="{EBFC6262-83E7-4DA8-A785-088D5873E206}" type="presOf" srcId="{1932F794-977E-4A36-ABA5-6EF8166471DF}" destId="{1C5EF20A-19A0-482E-8FF4-C4FE3CD92A35}" srcOrd="0" destOrd="0" presId="urn:microsoft.com/office/officeart/2005/8/layout/process3"/>
    <dgm:cxn modelId="{060ADD7C-CD4C-46B5-BC1E-7562B7FDD97F}" srcId="{FFCC3B7E-F4C1-4178-870A-4F5CFE9E7497}" destId="{1E606153-FC44-4BC2-8A7C-E34286F97E8C}" srcOrd="0" destOrd="0" parTransId="{9F47B240-14D1-4C8A-A03F-7DA62AAD8550}" sibTransId="{BAB8958E-9640-400E-80B0-069DC67F4287}"/>
    <dgm:cxn modelId="{3766766D-AF63-4220-9B65-34455491DDA6}" type="presOf" srcId="{BAB8958E-9640-400E-80B0-069DC67F4287}" destId="{12FE94B1-E0DF-4894-BE18-77D57C3C63BD}" srcOrd="1" destOrd="0" presId="urn:microsoft.com/office/officeart/2005/8/layout/process3"/>
    <dgm:cxn modelId="{9E1D8FB6-752D-4E6F-8EB4-F9B5A7B2EF45}" srcId="{FFCC3B7E-F4C1-4178-870A-4F5CFE9E7497}" destId="{CED4C913-439D-4960-B996-D2B75E4BDB25}" srcOrd="2" destOrd="0" parTransId="{49E4F556-17C9-4EE9-9F74-467B2231AA8F}" sibTransId="{F0D3F931-9CCC-496F-A577-3434AEAD46FE}"/>
    <dgm:cxn modelId="{AA8D869D-D28A-436F-882F-9490A069726F}" type="presOf" srcId="{67EF6DE9-673D-4DFD-99B0-5D65B3759DA1}" destId="{68302467-32A6-40D7-AF77-67F8EFFF1767}" srcOrd="0" destOrd="0" presId="urn:microsoft.com/office/officeart/2005/8/layout/process3"/>
    <dgm:cxn modelId="{C2A5E266-43F2-43BB-969D-EA5114877146}" type="presOf" srcId="{CED4C913-439D-4960-B996-D2B75E4BDB25}" destId="{3CE37B6F-AEC3-4567-8702-2338D41BCA72}" srcOrd="1" destOrd="0" presId="urn:microsoft.com/office/officeart/2005/8/layout/process3"/>
    <dgm:cxn modelId="{7C1F2AB9-FF2F-439E-AD97-A2AF6497D289}" srcId="{7F7E53CB-20CD-42D9-AA8D-A40CFDCBE1E7}" destId="{1932F794-977E-4A36-ABA5-6EF8166471DF}" srcOrd="0" destOrd="0" parTransId="{0C1967E7-235D-4133-80CD-5F198289FC8B}" sibTransId="{B2AD9C7F-2A26-4A6C-9A81-22202E718AE6}"/>
    <dgm:cxn modelId="{98F03B6F-471E-4905-8C1E-A550E8DB1241}" type="presOf" srcId="{1E606153-FC44-4BC2-8A7C-E34286F97E8C}" destId="{878A63F8-FE6B-4931-A875-AB500769495C}" srcOrd="1" destOrd="0" presId="urn:microsoft.com/office/officeart/2005/8/layout/process3"/>
    <dgm:cxn modelId="{12F4538E-E809-4FFE-9A56-527F31F96014}" type="presOf" srcId="{7F7E53CB-20CD-42D9-AA8D-A40CFDCBE1E7}" destId="{7E4625C2-AF5B-4F51-85E5-805BC7C3CFF4}" srcOrd="0" destOrd="0" presId="urn:microsoft.com/office/officeart/2005/8/layout/process3"/>
    <dgm:cxn modelId="{48749ADB-73C7-4693-A345-E88917D38646}" srcId="{1E606153-FC44-4BC2-8A7C-E34286F97E8C}" destId="{67EF6DE9-673D-4DFD-99B0-5D65B3759DA1}" srcOrd="0" destOrd="0" parTransId="{7928B303-6E32-4DCB-9C0B-F2EA6850A896}" sibTransId="{A3A733EB-32F5-4840-85BC-240F7B76B798}"/>
    <dgm:cxn modelId="{C0023BC3-F79D-4D67-9B79-EB9526A84828}" srcId="{CED4C913-439D-4960-B996-D2B75E4BDB25}" destId="{0BEC95CC-B00C-4032-AAE7-2D8CD47BB789}" srcOrd="0" destOrd="0" parTransId="{9C27445B-BE78-4D5B-B8C3-AE32C6546FCA}" sibTransId="{6CA6CF29-75D7-4C46-B222-CCFDD1183187}"/>
    <dgm:cxn modelId="{6EB8F590-C24E-44B8-8897-0621D738F142}" type="presOf" srcId="{0BEC95CC-B00C-4032-AAE7-2D8CD47BB789}" destId="{01E86F2C-B0F2-4B44-B6E6-01111B9ADDF9}" srcOrd="0" destOrd="0" presId="urn:microsoft.com/office/officeart/2005/8/layout/process3"/>
    <dgm:cxn modelId="{E197F7C9-29A3-48F7-B86D-E0EE2B1A55DC}" type="presParOf" srcId="{E79E2407-35D6-4C82-BB34-7CD09023AF39}" destId="{2A52C969-814E-47B7-BC36-80865CE7A3AC}" srcOrd="0" destOrd="0" presId="urn:microsoft.com/office/officeart/2005/8/layout/process3"/>
    <dgm:cxn modelId="{D880B30A-1FA6-43E0-92AC-19922D4F3EAE}" type="presParOf" srcId="{2A52C969-814E-47B7-BC36-80865CE7A3AC}" destId="{B4193C26-7093-4B27-B8F5-CB43EB2D8F2B}" srcOrd="0" destOrd="0" presId="urn:microsoft.com/office/officeart/2005/8/layout/process3"/>
    <dgm:cxn modelId="{92D68079-8CD8-4052-98B7-D66EC1F07953}" type="presParOf" srcId="{2A52C969-814E-47B7-BC36-80865CE7A3AC}" destId="{878A63F8-FE6B-4931-A875-AB500769495C}" srcOrd="1" destOrd="0" presId="urn:microsoft.com/office/officeart/2005/8/layout/process3"/>
    <dgm:cxn modelId="{995F2C2A-D145-4E9E-8510-83089A750219}" type="presParOf" srcId="{2A52C969-814E-47B7-BC36-80865CE7A3AC}" destId="{68302467-32A6-40D7-AF77-67F8EFFF1767}" srcOrd="2" destOrd="0" presId="urn:microsoft.com/office/officeart/2005/8/layout/process3"/>
    <dgm:cxn modelId="{CEE84234-A0C0-4F85-AF9C-462D5AA8088E}" type="presParOf" srcId="{E79E2407-35D6-4C82-BB34-7CD09023AF39}" destId="{3E7A6AAF-FDEF-452F-A62F-9E3C8BC17790}" srcOrd="1" destOrd="0" presId="urn:microsoft.com/office/officeart/2005/8/layout/process3"/>
    <dgm:cxn modelId="{87107C09-212A-4C37-962E-EDBD15DCDCF7}" type="presParOf" srcId="{3E7A6AAF-FDEF-452F-A62F-9E3C8BC17790}" destId="{12FE94B1-E0DF-4894-BE18-77D57C3C63BD}" srcOrd="0" destOrd="0" presId="urn:microsoft.com/office/officeart/2005/8/layout/process3"/>
    <dgm:cxn modelId="{C7556904-46BB-4BA8-AFD9-3416A33129CE}" type="presParOf" srcId="{E79E2407-35D6-4C82-BB34-7CD09023AF39}" destId="{57E7D754-8CA1-4C78-85DA-66C66D2F1644}" srcOrd="2" destOrd="0" presId="urn:microsoft.com/office/officeart/2005/8/layout/process3"/>
    <dgm:cxn modelId="{9A8F761E-C10B-4972-B390-7FFF181539A2}" type="presParOf" srcId="{57E7D754-8CA1-4C78-85DA-66C66D2F1644}" destId="{7E4625C2-AF5B-4F51-85E5-805BC7C3CFF4}" srcOrd="0" destOrd="0" presId="urn:microsoft.com/office/officeart/2005/8/layout/process3"/>
    <dgm:cxn modelId="{51A146D8-C8C6-4DF6-AB14-B7D2E9FCC824}" type="presParOf" srcId="{57E7D754-8CA1-4C78-85DA-66C66D2F1644}" destId="{9B19B1F3-13F8-4F61-A79A-E33F76D54632}" srcOrd="1" destOrd="0" presId="urn:microsoft.com/office/officeart/2005/8/layout/process3"/>
    <dgm:cxn modelId="{7CF805FE-3062-41FE-B90F-C220373F8221}" type="presParOf" srcId="{57E7D754-8CA1-4C78-85DA-66C66D2F1644}" destId="{1C5EF20A-19A0-482E-8FF4-C4FE3CD92A35}" srcOrd="2" destOrd="0" presId="urn:microsoft.com/office/officeart/2005/8/layout/process3"/>
    <dgm:cxn modelId="{E3F896DE-9734-4FCE-B781-0F2E050FFFA8}" type="presParOf" srcId="{E79E2407-35D6-4C82-BB34-7CD09023AF39}" destId="{00C4CA08-3E10-46D0-B33E-BFF1CDFDAAD8}" srcOrd="3" destOrd="0" presId="urn:microsoft.com/office/officeart/2005/8/layout/process3"/>
    <dgm:cxn modelId="{296D8B28-7B72-4DE1-A3CF-C914BE2CAAC2}" type="presParOf" srcId="{00C4CA08-3E10-46D0-B33E-BFF1CDFDAAD8}" destId="{BB7E9E80-D1DE-4EEA-9FB9-F768A0247D3A}" srcOrd="0" destOrd="0" presId="urn:microsoft.com/office/officeart/2005/8/layout/process3"/>
    <dgm:cxn modelId="{B3BCC8BC-AEF9-4B07-9D0B-20684893C804}" type="presParOf" srcId="{E79E2407-35D6-4C82-BB34-7CD09023AF39}" destId="{3385D557-8BAD-4483-80FF-8C63865989B1}" srcOrd="4" destOrd="0" presId="urn:microsoft.com/office/officeart/2005/8/layout/process3"/>
    <dgm:cxn modelId="{EE4668FF-B7A1-4AFB-9821-F91126D5452C}" type="presParOf" srcId="{3385D557-8BAD-4483-80FF-8C63865989B1}" destId="{7841326B-1784-4473-A85A-A4DDB4E92391}" srcOrd="0" destOrd="0" presId="urn:microsoft.com/office/officeart/2005/8/layout/process3"/>
    <dgm:cxn modelId="{24B7DD0F-F2CA-4D55-B8EC-3A5F26B591DE}" type="presParOf" srcId="{3385D557-8BAD-4483-80FF-8C63865989B1}" destId="{3CE37B6F-AEC3-4567-8702-2338D41BCA72}" srcOrd="1" destOrd="0" presId="urn:microsoft.com/office/officeart/2005/8/layout/process3"/>
    <dgm:cxn modelId="{04D75BBE-5B42-4410-92DD-2E6F9B7589FE}" type="presParOf" srcId="{3385D557-8BAD-4483-80FF-8C63865989B1}" destId="{01E86F2C-B0F2-4B44-B6E6-01111B9ADDF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5AD6597-DDCA-4C28-BD6D-2D9BD619CA61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29FA305-8C80-48AE-8458-B310038ED2F7}">
      <dgm:prSet phldrT="[텍스트]"/>
      <dgm:spPr/>
      <dgm:t>
        <a:bodyPr/>
        <a:lstStyle/>
        <a:p>
          <a:pPr latinLnBrk="1"/>
          <a:r>
            <a:rPr lang="ko-KR" altLang="en-US" dirty="0" err="1" smtClean="0"/>
            <a:t>아우크스부르크</a:t>
          </a:r>
          <a:r>
            <a:rPr lang="ko-KR" altLang="en-US" dirty="0" smtClean="0"/>
            <a:t> 신조의 변론</a:t>
          </a:r>
          <a:r>
            <a:rPr lang="en-US" altLang="ko-KR" dirty="0" smtClean="0"/>
            <a:t>(</a:t>
          </a:r>
          <a:r>
            <a:rPr lang="en-US" altLang="ko-KR" dirty="0" err="1" smtClean="0"/>
            <a:t>Apologie</a:t>
          </a:r>
          <a:r>
            <a:rPr lang="ko-KR" altLang="en-US" dirty="0" smtClean="0"/>
            <a:t> </a:t>
          </a:r>
          <a:r>
            <a:rPr lang="en-US" altLang="ko-KR" dirty="0" smtClean="0"/>
            <a:t>der </a:t>
          </a:r>
          <a:r>
            <a:rPr lang="en-US" altLang="ko-KR" dirty="0" err="1" smtClean="0"/>
            <a:t>Augusbrugischen</a:t>
          </a:r>
          <a:r>
            <a:rPr lang="en-US" altLang="ko-KR" dirty="0" smtClean="0"/>
            <a:t> Confession)</a:t>
          </a:r>
          <a:endParaRPr lang="ko-KR" altLang="en-US" dirty="0"/>
        </a:p>
      </dgm:t>
    </dgm:pt>
    <dgm:pt modelId="{DDD982FF-1821-4C44-9C47-6DF649C5DCD1}" type="parTrans" cxnId="{97B337FF-A33A-47C6-AE89-DD587D9B44E0}">
      <dgm:prSet/>
      <dgm:spPr/>
      <dgm:t>
        <a:bodyPr/>
        <a:lstStyle/>
        <a:p>
          <a:pPr latinLnBrk="1"/>
          <a:endParaRPr lang="ko-KR" altLang="en-US"/>
        </a:p>
      </dgm:t>
    </dgm:pt>
    <dgm:pt modelId="{7EF06E96-724B-491C-A3B2-236D7E98F16A}" type="sibTrans" cxnId="{97B337FF-A33A-47C6-AE89-DD587D9B44E0}">
      <dgm:prSet/>
      <dgm:spPr/>
      <dgm:t>
        <a:bodyPr/>
        <a:lstStyle/>
        <a:p>
          <a:pPr latinLnBrk="1"/>
          <a:endParaRPr lang="ko-KR" altLang="en-US"/>
        </a:p>
      </dgm:t>
    </dgm:pt>
    <dgm:pt modelId="{246CEDF7-2D7A-4205-8F7B-23FBFEE2D6F1}">
      <dgm:prSet/>
      <dgm:spPr/>
      <dgm:t>
        <a:bodyPr/>
        <a:lstStyle/>
        <a:p>
          <a:pPr latinLnBrk="1"/>
          <a:r>
            <a:rPr lang="en-US" altLang="ko-KR" dirty="0" smtClean="0"/>
            <a:t>“</a:t>
          </a:r>
          <a:r>
            <a:rPr lang="ko-KR" altLang="en-US" dirty="0" smtClean="0"/>
            <a:t>칼 대제에게 보내는 이성적 신앙” </a:t>
          </a:r>
          <a:r>
            <a:rPr lang="en-US" altLang="ko-KR" dirty="0" smtClean="0"/>
            <a:t>(</a:t>
          </a:r>
          <a:r>
            <a:rPr lang="en-US" altLang="ko-KR" i="1" dirty="0" err="1" smtClean="0"/>
            <a:t>Fidei</a:t>
          </a:r>
          <a:r>
            <a:rPr lang="en-US" altLang="ko-KR" i="1" dirty="0" smtClean="0"/>
            <a:t> ratio ad </a:t>
          </a:r>
          <a:r>
            <a:rPr lang="en-US" altLang="ko-KR" i="1" dirty="0" err="1" smtClean="0"/>
            <a:t>Carolum</a:t>
          </a:r>
          <a:r>
            <a:rPr lang="en-US" altLang="ko-KR" i="1" dirty="0" smtClean="0"/>
            <a:t> </a:t>
          </a:r>
          <a:r>
            <a:rPr lang="en-US" altLang="ko-KR" i="1" dirty="0" err="1" smtClean="0"/>
            <a:t>imperatoruem</a:t>
          </a:r>
          <a:r>
            <a:rPr lang="en-US" altLang="ko-KR" i="1" dirty="0" smtClean="0"/>
            <a:t>)</a:t>
          </a:r>
          <a:endParaRPr lang="en-US" dirty="0"/>
        </a:p>
      </dgm:t>
    </dgm:pt>
    <dgm:pt modelId="{E4541EE1-CBED-4444-95D3-639690CF8BB4}" type="parTrans" cxnId="{8B9C9730-BC23-4C14-8453-EDE47F30BA42}">
      <dgm:prSet/>
      <dgm:spPr/>
      <dgm:t>
        <a:bodyPr/>
        <a:lstStyle/>
        <a:p>
          <a:pPr latinLnBrk="1"/>
          <a:endParaRPr lang="ko-KR" altLang="en-US"/>
        </a:p>
      </dgm:t>
    </dgm:pt>
    <dgm:pt modelId="{19755D61-396F-465A-B50B-5195D01FEB4C}" type="sibTrans" cxnId="{8B9C9730-BC23-4C14-8453-EDE47F30BA42}">
      <dgm:prSet/>
      <dgm:spPr/>
      <dgm:t>
        <a:bodyPr/>
        <a:lstStyle/>
        <a:p>
          <a:pPr latinLnBrk="1"/>
          <a:endParaRPr lang="ko-KR" altLang="en-US"/>
        </a:p>
      </dgm:t>
    </dgm:pt>
    <dgm:pt modelId="{94968BA2-CD6A-4CB2-8189-B6323A2B866F}">
      <dgm:prSet/>
      <dgm:spPr/>
      <dgm:t>
        <a:bodyPr/>
        <a:lstStyle/>
        <a:p>
          <a:pPr latinLnBrk="1"/>
          <a:r>
            <a:rPr lang="ko-KR" altLang="en-US" dirty="0" err="1" smtClean="0"/>
            <a:t>아우크스부르크</a:t>
          </a:r>
          <a:r>
            <a:rPr lang="ko-KR" altLang="en-US" dirty="0" smtClean="0"/>
            <a:t> 신앙고백서 </a:t>
          </a:r>
          <a:r>
            <a:rPr lang="en-US" altLang="ko-KR" dirty="0" smtClean="0"/>
            <a:t>(</a:t>
          </a:r>
          <a:r>
            <a:rPr lang="en-US" altLang="ko-KR" i="1" dirty="0" err="1" smtClean="0"/>
            <a:t>Confessio</a:t>
          </a:r>
          <a:r>
            <a:rPr lang="en-US" altLang="ko-KR" i="1" dirty="0" smtClean="0"/>
            <a:t> </a:t>
          </a:r>
          <a:r>
            <a:rPr lang="en-US" altLang="ko-KR" i="1" dirty="0" err="1" smtClean="0"/>
            <a:t>Augustana</a:t>
          </a:r>
          <a:r>
            <a:rPr lang="en-US" altLang="ko-KR" dirty="0" smtClean="0"/>
            <a:t>)</a:t>
          </a:r>
          <a:endParaRPr lang="ko-KR" altLang="en-US" dirty="0"/>
        </a:p>
      </dgm:t>
    </dgm:pt>
    <dgm:pt modelId="{56D9A8EE-038F-4C60-8732-F0576E8DEEAF}" type="sibTrans" cxnId="{4DC2C35F-CB2A-436E-862C-EC7436EDAEB0}">
      <dgm:prSet/>
      <dgm:spPr/>
      <dgm:t>
        <a:bodyPr/>
        <a:lstStyle/>
        <a:p>
          <a:pPr latinLnBrk="1"/>
          <a:endParaRPr lang="ko-KR" altLang="en-US"/>
        </a:p>
      </dgm:t>
    </dgm:pt>
    <dgm:pt modelId="{B43433D3-59AA-4792-BE25-520CD3CEB65D}" type="parTrans" cxnId="{4DC2C35F-CB2A-436E-862C-EC7436EDAEB0}">
      <dgm:prSet/>
      <dgm:spPr/>
      <dgm:t>
        <a:bodyPr/>
        <a:lstStyle/>
        <a:p>
          <a:pPr latinLnBrk="1"/>
          <a:endParaRPr lang="ko-KR" altLang="en-US"/>
        </a:p>
      </dgm:t>
    </dgm:pt>
    <dgm:pt modelId="{BFA9B429-4716-4F91-B019-0150DBEF8A69}" type="pres">
      <dgm:prSet presAssocID="{25AD6597-DDCA-4C28-BD6D-2D9BD619CA6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A39AA72-72E1-4937-BDEC-659E060CF9C9}" type="pres">
      <dgm:prSet presAssocID="{25AD6597-DDCA-4C28-BD6D-2D9BD619CA61}" presName="dot1" presStyleLbl="alignNode1" presStyleIdx="0" presStyleCnt="12"/>
      <dgm:spPr/>
    </dgm:pt>
    <dgm:pt modelId="{FA9AD9A4-50CC-4627-AB48-BA4A2B0805D6}" type="pres">
      <dgm:prSet presAssocID="{25AD6597-DDCA-4C28-BD6D-2D9BD619CA61}" presName="dot2" presStyleLbl="alignNode1" presStyleIdx="1" presStyleCnt="12"/>
      <dgm:spPr/>
    </dgm:pt>
    <dgm:pt modelId="{18B21995-DA58-4215-AB8B-4BBCA6DC69DA}" type="pres">
      <dgm:prSet presAssocID="{25AD6597-DDCA-4C28-BD6D-2D9BD619CA61}" presName="dot3" presStyleLbl="alignNode1" presStyleIdx="2" presStyleCnt="12"/>
      <dgm:spPr/>
    </dgm:pt>
    <dgm:pt modelId="{EA26820C-6EFF-40C2-8774-97172E37ADD2}" type="pres">
      <dgm:prSet presAssocID="{25AD6597-DDCA-4C28-BD6D-2D9BD619CA61}" presName="dot4" presStyleLbl="alignNode1" presStyleIdx="3" presStyleCnt="12"/>
      <dgm:spPr/>
    </dgm:pt>
    <dgm:pt modelId="{3729E7F9-8FDD-4FF3-8619-3F28508390F6}" type="pres">
      <dgm:prSet presAssocID="{25AD6597-DDCA-4C28-BD6D-2D9BD619CA61}" presName="dot5" presStyleLbl="alignNode1" presStyleIdx="4" presStyleCnt="12"/>
      <dgm:spPr/>
    </dgm:pt>
    <dgm:pt modelId="{F08B6816-CBCE-4334-8686-12C29FC1FE3B}" type="pres">
      <dgm:prSet presAssocID="{25AD6597-DDCA-4C28-BD6D-2D9BD619CA61}" presName="dotArrow1" presStyleLbl="alignNode1" presStyleIdx="5" presStyleCnt="12"/>
      <dgm:spPr/>
    </dgm:pt>
    <dgm:pt modelId="{81B66986-1E7F-4B47-B520-6FE3FFCCAA56}" type="pres">
      <dgm:prSet presAssocID="{25AD6597-DDCA-4C28-BD6D-2D9BD619CA61}" presName="dotArrow2" presStyleLbl="alignNode1" presStyleIdx="6" presStyleCnt="12"/>
      <dgm:spPr/>
    </dgm:pt>
    <dgm:pt modelId="{90E52B12-0A0C-4BC6-8665-1F16C24DFE86}" type="pres">
      <dgm:prSet presAssocID="{25AD6597-DDCA-4C28-BD6D-2D9BD619CA61}" presName="dotArrow3" presStyleLbl="alignNode1" presStyleIdx="7" presStyleCnt="12"/>
      <dgm:spPr/>
    </dgm:pt>
    <dgm:pt modelId="{B7F155FE-4BAA-4046-90C4-2BCACEB9C1FE}" type="pres">
      <dgm:prSet presAssocID="{25AD6597-DDCA-4C28-BD6D-2D9BD619CA61}" presName="dotArrow4" presStyleLbl="alignNode1" presStyleIdx="8" presStyleCnt="12"/>
      <dgm:spPr/>
    </dgm:pt>
    <dgm:pt modelId="{F4FA6500-5A45-4482-85EE-4A8CD22A1675}" type="pres">
      <dgm:prSet presAssocID="{25AD6597-DDCA-4C28-BD6D-2D9BD619CA61}" presName="dotArrow5" presStyleLbl="alignNode1" presStyleIdx="9" presStyleCnt="12"/>
      <dgm:spPr/>
    </dgm:pt>
    <dgm:pt modelId="{84F6A1CA-6552-4FD1-972A-B95755E00EFA}" type="pres">
      <dgm:prSet presAssocID="{25AD6597-DDCA-4C28-BD6D-2D9BD619CA61}" presName="dotArrow6" presStyleLbl="alignNode1" presStyleIdx="10" presStyleCnt="12"/>
      <dgm:spPr/>
    </dgm:pt>
    <dgm:pt modelId="{8038481E-B0EA-4CA0-BE72-D5FCAA8F277A}" type="pres">
      <dgm:prSet presAssocID="{25AD6597-DDCA-4C28-BD6D-2D9BD619CA61}" presName="dotArrow7" presStyleLbl="alignNode1" presStyleIdx="11" presStyleCnt="12"/>
      <dgm:spPr/>
    </dgm:pt>
    <dgm:pt modelId="{85B72C10-A9E3-46AD-8DF1-D6D66161122C}" type="pres">
      <dgm:prSet presAssocID="{94968BA2-CD6A-4CB2-8189-B6323A2B866F}" presName="parTx1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405BA907-B217-4D85-AD1F-BF03A8C7B2E4}" type="pres">
      <dgm:prSet presAssocID="{56D9A8EE-038F-4C60-8732-F0576E8DEEAF}" presName="picture1" presStyleCnt="0"/>
      <dgm:spPr/>
    </dgm:pt>
    <dgm:pt modelId="{E78BDF87-00B5-4B4F-923C-B1BDE4AE3419}" type="pres">
      <dgm:prSet presAssocID="{56D9A8EE-038F-4C60-8732-F0576E8DEEAF}" presName="imageRepeatNode" presStyleLbl="fgImgPlac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02215971-0711-479C-8E9D-1C302CCE7140}" type="pres">
      <dgm:prSet presAssocID="{246CEDF7-2D7A-4205-8F7B-23FBFEE2D6F1}" presName="parTx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1A208AAC-B23A-4C4D-A2CA-9777987A61A5}" type="pres">
      <dgm:prSet presAssocID="{19755D61-396F-465A-B50B-5195D01FEB4C}" presName="picture2" presStyleCnt="0"/>
      <dgm:spPr/>
    </dgm:pt>
    <dgm:pt modelId="{997FA946-04B6-4199-996E-528B2AF02612}" type="pres">
      <dgm:prSet presAssocID="{19755D61-396F-465A-B50B-5195D01FEB4C}" presName="imageRepeatNode" presStyleLbl="fgImgPlace1" presStyleIdx="1" presStyleCnt="3" custLinFactY="-15770" custLinFactNeighborX="60851" custLinFactNeighborY="-100000"/>
      <dgm:spPr/>
      <dgm:t>
        <a:bodyPr/>
        <a:lstStyle/>
        <a:p>
          <a:pPr latinLnBrk="1"/>
          <a:endParaRPr lang="ko-KR" altLang="en-US"/>
        </a:p>
      </dgm:t>
    </dgm:pt>
    <dgm:pt modelId="{9BC13676-2A01-4C71-8A3B-13937D4F1A2C}" type="pres">
      <dgm:prSet presAssocID="{529FA305-8C80-48AE-8458-B310038ED2F7}" presName="parTx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F3BA0C2E-0506-4B4F-9AE3-9083D825E54B}" type="pres">
      <dgm:prSet presAssocID="{7EF06E96-724B-491C-A3B2-236D7E98F16A}" presName="picture3" presStyleCnt="0"/>
      <dgm:spPr/>
    </dgm:pt>
    <dgm:pt modelId="{3BE10E15-1EE8-414C-8F44-B1804B449CA3}" type="pres">
      <dgm:prSet presAssocID="{7EF06E96-724B-491C-A3B2-236D7E98F16A}" presName="imageRepeatNode" presStyleLbl="fgImgPlace1" presStyleIdx="2" presStyleCnt="3" custLinFactY="16274" custLinFactNeighborX="-59724" custLinFactNeighborY="100000"/>
      <dgm:spPr/>
      <dgm:t>
        <a:bodyPr/>
        <a:lstStyle/>
        <a:p>
          <a:pPr latinLnBrk="1"/>
          <a:endParaRPr lang="ko-KR" altLang="en-US"/>
        </a:p>
      </dgm:t>
    </dgm:pt>
  </dgm:ptLst>
  <dgm:cxnLst>
    <dgm:cxn modelId="{4DC2C35F-CB2A-436E-862C-EC7436EDAEB0}" srcId="{25AD6597-DDCA-4C28-BD6D-2D9BD619CA61}" destId="{94968BA2-CD6A-4CB2-8189-B6323A2B866F}" srcOrd="0" destOrd="0" parTransId="{B43433D3-59AA-4792-BE25-520CD3CEB65D}" sibTransId="{56D9A8EE-038F-4C60-8732-F0576E8DEEAF}"/>
    <dgm:cxn modelId="{97B337FF-A33A-47C6-AE89-DD587D9B44E0}" srcId="{25AD6597-DDCA-4C28-BD6D-2D9BD619CA61}" destId="{529FA305-8C80-48AE-8458-B310038ED2F7}" srcOrd="2" destOrd="0" parTransId="{DDD982FF-1821-4C44-9C47-6DF649C5DCD1}" sibTransId="{7EF06E96-724B-491C-A3B2-236D7E98F16A}"/>
    <dgm:cxn modelId="{936A8803-EEAE-411C-BF88-998CD01223A7}" type="presOf" srcId="{25AD6597-DDCA-4C28-BD6D-2D9BD619CA61}" destId="{BFA9B429-4716-4F91-B019-0150DBEF8A69}" srcOrd="0" destOrd="0" presId="urn:microsoft.com/office/officeart/2008/layout/AscendingPictureAccentProcess"/>
    <dgm:cxn modelId="{F9998354-F172-4C20-9EF1-AF3C26D26316}" type="presOf" srcId="{94968BA2-CD6A-4CB2-8189-B6323A2B866F}" destId="{85B72C10-A9E3-46AD-8DF1-D6D66161122C}" srcOrd="0" destOrd="0" presId="urn:microsoft.com/office/officeart/2008/layout/AscendingPictureAccentProcess"/>
    <dgm:cxn modelId="{882788CD-30D2-4ADE-B989-4283386B22C2}" type="presOf" srcId="{19755D61-396F-465A-B50B-5195D01FEB4C}" destId="{997FA946-04B6-4199-996E-528B2AF02612}" srcOrd="0" destOrd="0" presId="urn:microsoft.com/office/officeart/2008/layout/AscendingPictureAccentProcess"/>
    <dgm:cxn modelId="{DBFCD844-F637-48FC-99DF-7B53E7888169}" type="presOf" srcId="{246CEDF7-2D7A-4205-8F7B-23FBFEE2D6F1}" destId="{02215971-0711-479C-8E9D-1C302CCE7140}" srcOrd="0" destOrd="0" presId="urn:microsoft.com/office/officeart/2008/layout/AscendingPictureAccentProcess"/>
    <dgm:cxn modelId="{86647126-C54A-4D37-946C-1763FF3B6BA7}" type="presOf" srcId="{56D9A8EE-038F-4C60-8732-F0576E8DEEAF}" destId="{E78BDF87-00B5-4B4F-923C-B1BDE4AE3419}" srcOrd="0" destOrd="0" presId="urn:microsoft.com/office/officeart/2008/layout/AscendingPictureAccentProcess"/>
    <dgm:cxn modelId="{8B9C9730-BC23-4C14-8453-EDE47F30BA42}" srcId="{25AD6597-DDCA-4C28-BD6D-2D9BD619CA61}" destId="{246CEDF7-2D7A-4205-8F7B-23FBFEE2D6F1}" srcOrd="1" destOrd="0" parTransId="{E4541EE1-CBED-4444-95D3-639690CF8BB4}" sibTransId="{19755D61-396F-465A-B50B-5195D01FEB4C}"/>
    <dgm:cxn modelId="{F3BE6AC1-DBC2-4E84-9960-9263FAE37742}" type="presOf" srcId="{7EF06E96-724B-491C-A3B2-236D7E98F16A}" destId="{3BE10E15-1EE8-414C-8F44-B1804B449CA3}" srcOrd="0" destOrd="0" presId="urn:microsoft.com/office/officeart/2008/layout/AscendingPictureAccentProcess"/>
    <dgm:cxn modelId="{20D617A1-8969-48CB-A37B-3AAA7AEC5A0C}" type="presOf" srcId="{529FA305-8C80-48AE-8458-B310038ED2F7}" destId="{9BC13676-2A01-4C71-8A3B-13937D4F1A2C}" srcOrd="0" destOrd="0" presId="urn:microsoft.com/office/officeart/2008/layout/AscendingPictureAccentProcess"/>
    <dgm:cxn modelId="{249E2A95-B398-49C9-B7E4-94F440E72BC1}" type="presParOf" srcId="{BFA9B429-4716-4F91-B019-0150DBEF8A69}" destId="{9A39AA72-72E1-4937-BDEC-659E060CF9C9}" srcOrd="0" destOrd="0" presId="urn:microsoft.com/office/officeart/2008/layout/AscendingPictureAccentProcess"/>
    <dgm:cxn modelId="{70393B9E-9669-4F52-A01F-D37FFB9E2DDA}" type="presParOf" srcId="{BFA9B429-4716-4F91-B019-0150DBEF8A69}" destId="{FA9AD9A4-50CC-4627-AB48-BA4A2B0805D6}" srcOrd="1" destOrd="0" presId="urn:microsoft.com/office/officeart/2008/layout/AscendingPictureAccentProcess"/>
    <dgm:cxn modelId="{FD6391F7-B6F2-4F32-8A9A-3EE355AE83C6}" type="presParOf" srcId="{BFA9B429-4716-4F91-B019-0150DBEF8A69}" destId="{18B21995-DA58-4215-AB8B-4BBCA6DC69DA}" srcOrd="2" destOrd="0" presId="urn:microsoft.com/office/officeart/2008/layout/AscendingPictureAccentProcess"/>
    <dgm:cxn modelId="{B2DA511F-C8D2-4054-A22F-9DE3EDAF7CEC}" type="presParOf" srcId="{BFA9B429-4716-4F91-B019-0150DBEF8A69}" destId="{EA26820C-6EFF-40C2-8774-97172E37ADD2}" srcOrd="3" destOrd="0" presId="urn:microsoft.com/office/officeart/2008/layout/AscendingPictureAccentProcess"/>
    <dgm:cxn modelId="{9A7498B2-201A-4D5B-986C-F4B4A426BF3B}" type="presParOf" srcId="{BFA9B429-4716-4F91-B019-0150DBEF8A69}" destId="{3729E7F9-8FDD-4FF3-8619-3F28508390F6}" srcOrd="4" destOrd="0" presId="urn:microsoft.com/office/officeart/2008/layout/AscendingPictureAccentProcess"/>
    <dgm:cxn modelId="{CD89E13E-9283-4DA3-96C4-F47DB7AAD5CF}" type="presParOf" srcId="{BFA9B429-4716-4F91-B019-0150DBEF8A69}" destId="{F08B6816-CBCE-4334-8686-12C29FC1FE3B}" srcOrd="5" destOrd="0" presId="urn:microsoft.com/office/officeart/2008/layout/AscendingPictureAccentProcess"/>
    <dgm:cxn modelId="{13B76C9D-5454-4CA8-8763-4B58B1C8A271}" type="presParOf" srcId="{BFA9B429-4716-4F91-B019-0150DBEF8A69}" destId="{81B66986-1E7F-4B47-B520-6FE3FFCCAA56}" srcOrd="6" destOrd="0" presId="urn:microsoft.com/office/officeart/2008/layout/AscendingPictureAccentProcess"/>
    <dgm:cxn modelId="{ECEF07F5-531B-4C36-A4EF-5162EF32F770}" type="presParOf" srcId="{BFA9B429-4716-4F91-B019-0150DBEF8A69}" destId="{90E52B12-0A0C-4BC6-8665-1F16C24DFE86}" srcOrd="7" destOrd="0" presId="urn:microsoft.com/office/officeart/2008/layout/AscendingPictureAccentProcess"/>
    <dgm:cxn modelId="{8810EF36-0A11-437C-9A41-548FB61B7DCD}" type="presParOf" srcId="{BFA9B429-4716-4F91-B019-0150DBEF8A69}" destId="{B7F155FE-4BAA-4046-90C4-2BCACEB9C1FE}" srcOrd="8" destOrd="0" presId="urn:microsoft.com/office/officeart/2008/layout/AscendingPictureAccentProcess"/>
    <dgm:cxn modelId="{5762489D-6813-4F2A-9540-6DA5D5413D58}" type="presParOf" srcId="{BFA9B429-4716-4F91-B019-0150DBEF8A69}" destId="{F4FA6500-5A45-4482-85EE-4A8CD22A1675}" srcOrd="9" destOrd="0" presId="urn:microsoft.com/office/officeart/2008/layout/AscendingPictureAccentProcess"/>
    <dgm:cxn modelId="{C913626D-B7D4-4990-ACC2-346AFF544412}" type="presParOf" srcId="{BFA9B429-4716-4F91-B019-0150DBEF8A69}" destId="{84F6A1CA-6552-4FD1-972A-B95755E00EFA}" srcOrd="10" destOrd="0" presId="urn:microsoft.com/office/officeart/2008/layout/AscendingPictureAccentProcess"/>
    <dgm:cxn modelId="{6B2970E4-95F6-41C3-9E52-E9A5BF52927F}" type="presParOf" srcId="{BFA9B429-4716-4F91-B019-0150DBEF8A69}" destId="{8038481E-B0EA-4CA0-BE72-D5FCAA8F277A}" srcOrd="11" destOrd="0" presId="urn:microsoft.com/office/officeart/2008/layout/AscendingPictureAccentProcess"/>
    <dgm:cxn modelId="{A46BB85C-46DC-4A46-9C6D-90758277C6BB}" type="presParOf" srcId="{BFA9B429-4716-4F91-B019-0150DBEF8A69}" destId="{85B72C10-A9E3-46AD-8DF1-D6D66161122C}" srcOrd="12" destOrd="0" presId="urn:microsoft.com/office/officeart/2008/layout/AscendingPictureAccentProcess"/>
    <dgm:cxn modelId="{23D5E9B1-2032-4A5B-809C-E393F841E7E1}" type="presParOf" srcId="{BFA9B429-4716-4F91-B019-0150DBEF8A69}" destId="{405BA907-B217-4D85-AD1F-BF03A8C7B2E4}" srcOrd="13" destOrd="0" presId="urn:microsoft.com/office/officeart/2008/layout/AscendingPictureAccentProcess"/>
    <dgm:cxn modelId="{C6B31445-9B50-456B-9B46-57F7E56F0E33}" type="presParOf" srcId="{405BA907-B217-4D85-AD1F-BF03A8C7B2E4}" destId="{E78BDF87-00B5-4B4F-923C-B1BDE4AE3419}" srcOrd="0" destOrd="0" presId="urn:microsoft.com/office/officeart/2008/layout/AscendingPictureAccentProcess"/>
    <dgm:cxn modelId="{BF89EC16-DDEC-4E24-80AF-D2AD2A213033}" type="presParOf" srcId="{BFA9B429-4716-4F91-B019-0150DBEF8A69}" destId="{02215971-0711-479C-8E9D-1C302CCE7140}" srcOrd="14" destOrd="0" presId="urn:microsoft.com/office/officeart/2008/layout/AscendingPictureAccentProcess"/>
    <dgm:cxn modelId="{169365F2-BA4F-42D7-B70E-15B92DE3FEA9}" type="presParOf" srcId="{BFA9B429-4716-4F91-B019-0150DBEF8A69}" destId="{1A208AAC-B23A-4C4D-A2CA-9777987A61A5}" srcOrd="15" destOrd="0" presId="urn:microsoft.com/office/officeart/2008/layout/AscendingPictureAccentProcess"/>
    <dgm:cxn modelId="{8067042C-EE0A-4028-B9F3-D8B5796BA199}" type="presParOf" srcId="{1A208AAC-B23A-4C4D-A2CA-9777987A61A5}" destId="{997FA946-04B6-4199-996E-528B2AF02612}" srcOrd="0" destOrd="0" presId="urn:microsoft.com/office/officeart/2008/layout/AscendingPictureAccentProcess"/>
    <dgm:cxn modelId="{4988AF26-D94D-409E-9AE9-E1347F77EA93}" type="presParOf" srcId="{BFA9B429-4716-4F91-B019-0150DBEF8A69}" destId="{9BC13676-2A01-4C71-8A3B-13937D4F1A2C}" srcOrd="16" destOrd="0" presId="urn:microsoft.com/office/officeart/2008/layout/AscendingPictureAccentProcess"/>
    <dgm:cxn modelId="{645B62C4-0FAD-419E-96DD-886E08B58AE2}" type="presParOf" srcId="{BFA9B429-4716-4F91-B019-0150DBEF8A69}" destId="{F3BA0C2E-0506-4B4F-9AE3-9083D825E54B}" srcOrd="17" destOrd="0" presId="urn:microsoft.com/office/officeart/2008/layout/AscendingPictureAccentProcess"/>
    <dgm:cxn modelId="{3B9BF931-51E9-48C1-A39A-A81C5C27C1AF}" type="presParOf" srcId="{F3BA0C2E-0506-4B4F-9AE3-9083D825E54B}" destId="{3BE10E15-1EE8-414C-8F44-B1804B449CA3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F1255-6FA2-4134-B941-E9FAC39CBD37}">
      <dsp:nvSpPr>
        <dsp:cNvPr id="0" name=""/>
        <dsp:cNvSpPr/>
      </dsp:nvSpPr>
      <dsp:spPr>
        <a:xfrm>
          <a:off x="0" y="1123319"/>
          <a:ext cx="82296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D3421-FB76-4EEF-9CAD-C7AB682A3A0F}">
      <dsp:nvSpPr>
        <dsp:cNvPr id="0" name=""/>
        <dsp:cNvSpPr/>
      </dsp:nvSpPr>
      <dsp:spPr>
        <a:xfrm>
          <a:off x="411480" y="739559"/>
          <a:ext cx="7694593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dirty="0" smtClean="0"/>
            <a:t>1. </a:t>
          </a:r>
          <a:r>
            <a:rPr lang="ko-KR" altLang="en-US" sz="2600" kern="1200" dirty="0" smtClean="0"/>
            <a:t>인간적인 의지의 능력 </a:t>
          </a:r>
          <a:endParaRPr lang="ko-KR" altLang="en-US" sz="2600" kern="1200" dirty="0"/>
        </a:p>
      </dsp:txBody>
      <dsp:txXfrm>
        <a:off x="448947" y="777026"/>
        <a:ext cx="7619659" cy="692586"/>
      </dsp:txXfrm>
    </dsp:sp>
    <dsp:sp modelId="{DED6B04A-996C-4264-B550-ED276ABA8789}">
      <dsp:nvSpPr>
        <dsp:cNvPr id="0" name=""/>
        <dsp:cNvSpPr/>
      </dsp:nvSpPr>
      <dsp:spPr>
        <a:xfrm>
          <a:off x="0" y="2302680"/>
          <a:ext cx="82296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F3920-7722-4233-A2E4-C7336C68CCDB}">
      <dsp:nvSpPr>
        <dsp:cNvPr id="0" name=""/>
        <dsp:cNvSpPr/>
      </dsp:nvSpPr>
      <dsp:spPr>
        <a:xfrm>
          <a:off x="393807" y="1926748"/>
          <a:ext cx="783579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dirty="0" smtClean="0"/>
            <a:t>2. </a:t>
          </a:r>
          <a:r>
            <a:rPr lang="ko-KR" altLang="en-US" sz="2600" kern="1200" dirty="0" smtClean="0"/>
            <a:t>행위 가능성은 행위당위성의 필연적 논리 관계 </a:t>
          </a:r>
          <a:endParaRPr lang="ko-KR" altLang="en-US" sz="2600" kern="1200" dirty="0"/>
        </a:p>
      </dsp:txBody>
      <dsp:txXfrm>
        <a:off x="431274" y="1964215"/>
        <a:ext cx="7760858" cy="692586"/>
      </dsp:txXfrm>
    </dsp:sp>
    <dsp:sp modelId="{86EC6C91-3ED4-4418-B719-DD5DBB9FA2C1}">
      <dsp:nvSpPr>
        <dsp:cNvPr id="0" name=""/>
        <dsp:cNvSpPr/>
      </dsp:nvSpPr>
      <dsp:spPr>
        <a:xfrm>
          <a:off x="0" y="3482040"/>
          <a:ext cx="82296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0B029-BFF6-4173-9064-5E8808AD57B1}">
      <dsp:nvSpPr>
        <dsp:cNvPr id="0" name=""/>
        <dsp:cNvSpPr/>
      </dsp:nvSpPr>
      <dsp:spPr>
        <a:xfrm>
          <a:off x="391790" y="3098280"/>
          <a:ext cx="783579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600" kern="1200" smtClean="0"/>
            <a:t>3. </a:t>
          </a:r>
          <a:r>
            <a:rPr lang="ko-KR" altLang="en-US" sz="2600" kern="1200" smtClean="0"/>
            <a:t>하나님의 </a:t>
          </a:r>
          <a:r>
            <a:rPr lang="ko-KR" altLang="en-US" sz="2600" kern="1200" dirty="0" smtClean="0"/>
            <a:t>은총과 인간의 자유를 함께 사유</a:t>
          </a:r>
          <a:endParaRPr lang="ko-KR" altLang="en-US" sz="2600" kern="1200" dirty="0"/>
        </a:p>
      </dsp:txBody>
      <dsp:txXfrm>
        <a:off x="429257" y="3135747"/>
        <a:ext cx="776085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FABC45-DE18-40A6-BD2F-DBD49709CC36}">
      <dsp:nvSpPr>
        <dsp:cNvPr id="0" name=""/>
        <dsp:cNvSpPr/>
      </dsp:nvSpPr>
      <dsp:spPr>
        <a:xfrm>
          <a:off x="3352" y="0"/>
          <a:ext cx="2011680" cy="195072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B7975-D6D1-412A-BBD8-185A62F75154}">
      <dsp:nvSpPr>
        <dsp:cNvPr id="0" name=""/>
        <dsp:cNvSpPr/>
      </dsp:nvSpPr>
      <dsp:spPr>
        <a:xfrm>
          <a:off x="2075383" y="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0" rIns="369824" bIns="369824" numCol="1" spcCol="1270" anchor="ctr" anchorCtr="0">
          <a:noAutofit/>
        </a:bodyPr>
        <a:lstStyle/>
        <a:p>
          <a:pPr lvl="0" algn="l" defTabSz="2311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200" kern="1200" dirty="0" smtClean="0"/>
            <a:t>자유의지 </a:t>
          </a:r>
          <a:endParaRPr lang="ko-KR" altLang="en-US" sz="5200" kern="1200" dirty="0"/>
        </a:p>
      </dsp:txBody>
      <dsp:txXfrm>
        <a:off x="2075383" y="0"/>
        <a:ext cx="3413760" cy="1950720"/>
      </dsp:txXfrm>
    </dsp:sp>
    <dsp:sp modelId="{273AEE4A-111D-4DDC-8E43-47C10D84224E}">
      <dsp:nvSpPr>
        <dsp:cNvPr id="0" name=""/>
        <dsp:cNvSpPr/>
      </dsp:nvSpPr>
      <dsp:spPr>
        <a:xfrm>
          <a:off x="606856" y="2113280"/>
          <a:ext cx="2011680" cy="195072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C9339-BBB5-47D2-8F1B-A3C98044ED7C}">
      <dsp:nvSpPr>
        <dsp:cNvPr id="0" name=""/>
        <dsp:cNvSpPr/>
      </dsp:nvSpPr>
      <dsp:spPr>
        <a:xfrm>
          <a:off x="2678887" y="2113280"/>
          <a:ext cx="3413760" cy="1950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9824" tIns="0" rIns="369824" bIns="369824" numCol="1" spcCol="1270" anchor="ctr" anchorCtr="0">
          <a:noAutofit/>
        </a:bodyPr>
        <a:lstStyle/>
        <a:p>
          <a:pPr lvl="0" algn="l" defTabSz="2311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200" kern="1200" dirty="0" smtClean="0"/>
            <a:t>노예의지 </a:t>
          </a:r>
          <a:endParaRPr lang="ko-KR" altLang="en-US" sz="5200" kern="1200" dirty="0"/>
        </a:p>
      </dsp:txBody>
      <dsp:txXfrm>
        <a:off x="2678887" y="2113280"/>
        <a:ext cx="3413760" cy="19507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30E5C-319B-4752-A9B6-7D11ABC8658A}">
      <dsp:nvSpPr>
        <dsp:cNvPr id="0" name=""/>
        <dsp:cNvSpPr/>
      </dsp:nvSpPr>
      <dsp:spPr>
        <a:xfrm>
          <a:off x="2143" y="220841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err="1" smtClean="0"/>
            <a:t>에스겔</a:t>
          </a:r>
          <a:r>
            <a:rPr lang="ko-KR" altLang="en-US" sz="2100" kern="1200" dirty="0" smtClean="0"/>
            <a:t> 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33</a:t>
          </a:r>
          <a:r>
            <a:rPr lang="ko-KR" altLang="en-US" sz="2100" kern="1200" dirty="0" smtClean="0"/>
            <a:t>장 </a:t>
          </a:r>
          <a:r>
            <a:rPr lang="en-US" altLang="ko-KR" sz="2100" kern="1200" dirty="0" smtClean="0"/>
            <a:t>11</a:t>
          </a:r>
          <a:r>
            <a:rPr lang="ko-KR" altLang="en-US" sz="2100" kern="1200" dirty="0" smtClean="0"/>
            <a:t>절</a:t>
          </a:r>
          <a:endParaRPr lang="ko-KR" altLang="en-US" sz="2100" kern="1200" dirty="0"/>
        </a:p>
      </dsp:txBody>
      <dsp:txXfrm>
        <a:off x="33842" y="2240114"/>
        <a:ext cx="2101158" cy="1018880"/>
      </dsp:txXfrm>
    </dsp:sp>
    <dsp:sp modelId="{CDFD539F-3ACF-47E3-BBA0-51A40AE1D2C0}">
      <dsp:nvSpPr>
        <dsp:cNvPr id="0" name=""/>
        <dsp:cNvSpPr/>
      </dsp:nvSpPr>
      <dsp:spPr>
        <a:xfrm rot="19457599">
          <a:off x="2066478" y="241842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572954" y="2411743"/>
        <a:ext cx="53313" cy="53313"/>
      </dsp:txXfrm>
    </dsp:sp>
    <dsp:sp modelId="{91A8AB86-DE59-4D0F-9D5D-9C116B386046}">
      <dsp:nvSpPr>
        <dsp:cNvPr id="0" name=""/>
        <dsp:cNvSpPr/>
      </dsp:nvSpPr>
      <dsp:spPr>
        <a:xfrm>
          <a:off x="3032521" y="158610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100" kern="1200" dirty="0" smtClean="0"/>
            <a:t>루터</a:t>
          </a:r>
          <a:r>
            <a:rPr lang="en-US" altLang="ko-KR" sz="2100" kern="1200" dirty="0" smtClean="0"/>
            <a:t>= </a:t>
          </a:r>
          <a:r>
            <a:rPr lang="ko-KR" altLang="en-US" sz="2100" kern="1200" dirty="0" smtClean="0"/>
            <a:t>구원은 </a:t>
          </a:r>
          <a:endParaRPr lang="en-US" altLang="ko-KR" sz="2100" kern="1200" dirty="0" smtClean="0"/>
        </a:p>
        <a:p>
          <a:pPr marL="0" marR="0" lvl="0" indent="0" algn="ctr" defTabSz="914400" eaLnBrk="1" fontAlgn="auto" latinLnBrk="1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o-KR" altLang="en-US" sz="2100" kern="1200" dirty="0" smtClean="0"/>
            <a:t>하나님의 선택 </a:t>
          </a:r>
        </a:p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 </a:t>
          </a:r>
          <a:endParaRPr lang="ko-KR" altLang="en-US" sz="2100" kern="1200" dirty="0"/>
        </a:p>
      </dsp:txBody>
      <dsp:txXfrm>
        <a:off x="3064220" y="1617804"/>
        <a:ext cx="2101158" cy="1018880"/>
      </dsp:txXfrm>
    </dsp:sp>
    <dsp:sp modelId="{CA56AEB1-B161-4E6F-A6EE-972514AC6498}">
      <dsp:nvSpPr>
        <dsp:cNvPr id="0" name=""/>
        <dsp:cNvSpPr/>
      </dsp:nvSpPr>
      <dsp:spPr>
        <a:xfrm rot="19457599">
          <a:off x="5096857" y="179611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603332" y="1789433"/>
        <a:ext cx="53313" cy="53313"/>
      </dsp:txXfrm>
    </dsp:sp>
    <dsp:sp modelId="{DBDDC4C2-06AE-4E75-B78F-8FAF95C694F2}">
      <dsp:nvSpPr>
        <dsp:cNvPr id="0" name=""/>
        <dsp:cNvSpPr/>
      </dsp:nvSpPr>
      <dsp:spPr>
        <a:xfrm>
          <a:off x="6062900" y="963796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숨어계신 하나님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(Deus </a:t>
          </a:r>
          <a:r>
            <a:rPr lang="en-US" altLang="ko-KR" sz="2100" kern="1200" dirty="0" err="1" smtClean="0"/>
            <a:t>absconditus</a:t>
          </a:r>
          <a:r>
            <a:rPr lang="en-US" altLang="ko-KR" sz="2100" kern="1200" dirty="0" smtClean="0"/>
            <a:t>)</a:t>
          </a:r>
          <a:endParaRPr lang="ko-KR" altLang="en-US" sz="2100" kern="1200" dirty="0"/>
        </a:p>
      </dsp:txBody>
      <dsp:txXfrm>
        <a:off x="6094599" y="995495"/>
        <a:ext cx="2101158" cy="1018880"/>
      </dsp:txXfrm>
    </dsp:sp>
    <dsp:sp modelId="{0DFA8E6E-0BE1-422D-885E-6BA15143A663}">
      <dsp:nvSpPr>
        <dsp:cNvPr id="0" name=""/>
        <dsp:cNvSpPr/>
      </dsp:nvSpPr>
      <dsp:spPr>
        <a:xfrm rot="2142401">
          <a:off x="5096857" y="241842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5603332" y="2411743"/>
        <a:ext cx="53313" cy="53313"/>
      </dsp:txXfrm>
    </dsp:sp>
    <dsp:sp modelId="{B42D4B37-E127-462F-8887-AB049FC96837}">
      <dsp:nvSpPr>
        <dsp:cNvPr id="0" name=""/>
        <dsp:cNvSpPr/>
      </dsp:nvSpPr>
      <dsp:spPr>
        <a:xfrm>
          <a:off x="6062900" y="220841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smtClean="0"/>
            <a:t>계시된</a:t>
          </a:r>
          <a:r>
            <a:rPr lang="en-US" altLang="ko-KR" sz="2100" kern="1200" dirty="0" smtClean="0"/>
            <a:t> </a:t>
          </a:r>
          <a:r>
            <a:rPr lang="ko-KR" altLang="en-US" sz="2100" kern="1200" dirty="0" smtClean="0"/>
            <a:t>하나님 </a:t>
          </a:r>
          <a:endParaRPr lang="en-US" altLang="ko-KR" sz="2100" kern="1200" dirty="0" smtClean="0"/>
        </a:p>
        <a:p>
          <a:pPr lvl="0" algn="ctr" defTabSz="933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(Deus </a:t>
          </a:r>
          <a:r>
            <a:rPr lang="en-US" altLang="ko-KR" sz="2100" kern="1200" dirty="0" err="1" smtClean="0"/>
            <a:t>revelatus</a:t>
          </a:r>
          <a:r>
            <a:rPr lang="en-US" altLang="ko-KR" sz="2100" kern="1200" dirty="0" smtClean="0"/>
            <a:t>)</a:t>
          </a:r>
          <a:endParaRPr lang="ko-KR" altLang="en-US" sz="2100" kern="1200" dirty="0"/>
        </a:p>
      </dsp:txBody>
      <dsp:txXfrm>
        <a:off x="6094599" y="2240114"/>
        <a:ext cx="2101158" cy="1018880"/>
      </dsp:txXfrm>
    </dsp:sp>
    <dsp:sp modelId="{33B3A707-6E28-4310-86CA-25B85E72ADDE}">
      <dsp:nvSpPr>
        <dsp:cNvPr id="0" name=""/>
        <dsp:cNvSpPr/>
      </dsp:nvSpPr>
      <dsp:spPr>
        <a:xfrm rot="2142401">
          <a:off x="2066478" y="3040736"/>
          <a:ext cx="1066263" cy="39946"/>
        </a:xfrm>
        <a:custGeom>
          <a:avLst/>
          <a:gdLst/>
          <a:ahLst/>
          <a:cxnLst/>
          <a:rect l="0" t="0" r="0" b="0"/>
          <a:pathLst>
            <a:path>
              <a:moveTo>
                <a:pt x="0" y="19973"/>
              </a:moveTo>
              <a:lnTo>
                <a:pt x="1066263" y="19973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2572954" y="3034053"/>
        <a:ext cx="53313" cy="53313"/>
      </dsp:txXfrm>
    </dsp:sp>
    <dsp:sp modelId="{C4F7C568-4491-4E96-8635-BF500FCCEBB4}">
      <dsp:nvSpPr>
        <dsp:cNvPr id="0" name=""/>
        <dsp:cNvSpPr/>
      </dsp:nvSpPr>
      <dsp:spPr>
        <a:xfrm>
          <a:off x="3032521" y="2830725"/>
          <a:ext cx="2164556" cy="10822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100" kern="1200" dirty="0" err="1" smtClean="0"/>
            <a:t>에라스뮈스</a:t>
          </a:r>
          <a:endParaRPr lang="en-US" altLang="ko-KR" sz="2100" kern="1200" dirty="0" smtClean="0"/>
        </a:p>
        <a:p>
          <a:pPr lvl="0" algn="ctr" defTabSz="12001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100" kern="1200" dirty="0" smtClean="0"/>
            <a:t>= </a:t>
          </a:r>
          <a:r>
            <a:rPr lang="ko-KR" altLang="en-US" sz="2100" kern="1200" dirty="0" smtClean="0"/>
            <a:t>자유의지</a:t>
          </a:r>
          <a:endParaRPr lang="ko-KR" altLang="en-US" sz="2100" kern="1200" dirty="0"/>
        </a:p>
      </dsp:txBody>
      <dsp:txXfrm>
        <a:off x="3064220" y="2862424"/>
        <a:ext cx="2101158" cy="1018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630AF-877C-4047-9E19-422DCB3C60EC}">
      <dsp:nvSpPr>
        <dsp:cNvPr id="0" name=""/>
        <dsp:cNvSpPr/>
      </dsp:nvSpPr>
      <dsp:spPr>
        <a:xfrm>
          <a:off x="1122151" y="829055"/>
          <a:ext cx="5985296" cy="3218688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EECC3-A8BF-4CC8-A8F7-F97829E746FA}">
      <dsp:nvSpPr>
        <dsp:cNvPr id="0" name=""/>
        <dsp:cNvSpPr/>
      </dsp:nvSpPr>
      <dsp:spPr>
        <a:xfrm>
          <a:off x="4114799" y="1170431"/>
          <a:ext cx="798" cy="253593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185ED3-839C-4C57-91A7-569FB4F33704}">
      <dsp:nvSpPr>
        <dsp:cNvPr id="0" name=""/>
        <dsp:cNvSpPr/>
      </dsp:nvSpPr>
      <dsp:spPr>
        <a:xfrm>
          <a:off x="1321661" y="1072895"/>
          <a:ext cx="2593628" cy="27310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성경의 모호성 </a:t>
          </a:r>
          <a:r>
            <a:rPr lang="en-US" altLang="ko-KR" sz="2600" kern="1200" dirty="0" smtClean="0"/>
            <a:t>– </a:t>
          </a:r>
          <a:r>
            <a:rPr lang="ko-KR" altLang="en-US" sz="2600" kern="1200" dirty="0" smtClean="0"/>
            <a:t>이렇게 해석될 수도 있고 저렇게 해석될 수도 있다</a:t>
          </a:r>
          <a:r>
            <a:rPr lang="en-US" altLang="ko-KR" sz="2600" kern="1200" dirty="0" smtClean="0"/>
            <a:t>.  </a:t>
          </a:r>
          <a:endParaRPr lang="ko-KR" altLang="en-US" sz="2600" kern="1200" dirty="0"/>
        </a:p>
      </dsp:txBody>
      <dsp:txXfrm>
        <a:off x="1321661" y="1072895"/>
        <a:ext cx="2593628" cy="2731008"/>
      </dsp:txXfrm>
    </dsp:sp>
    <dsp:sp modelId="{5C3A8A21-FEC6-4309-82E3-1CE5F151899F}">
      <dsp:nvSpPr>
        <dsp:cNvPr id="0" name=""/>
        <dsp:cNvSpPr/>
      </dsp:nvSpPr>
      <dsp:spPr>
        <a:xfrm>
          <a:off x="4314309" y="1072895"/>
          <a:ext cx="2593628" cy="273100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구원의 문제에서는 명료하다</a:t>
          </a:r>
          <a:r>
            <a:rPr lang="en-US" altLang="ko-KR" sz="2600" kern="1200" dirty="0" smtClean="0"/>
            <a:t>. </a:t>
          </a:r>
        </a:p>
        <a:p>
          <a:pPr lvl="0" algn="l" defTabSz="1155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600" kern="1200" dirty="0" smtClean="0"/>
            <a:t>문법만 제대로 하는 사람이 명료하게 알 수 있다</a:t>
          </a:r>
          <a:r>
            <a:rPr lang="en-US" altLang="ko-KR" sz="2600" kern="1200" dirty="0" smtClean="0"/>
            <a:t>. </a:t>
          </a:r>
          <a:endParaRPr lang="ko-KR" altLang="en-US" sz="2600" kern="1200" dirty="0"/>
        </a:p>
      </dsp:txBody>
      <dsp:txXfrm>
        <a:off x="4314309" y="1072895"/>
        <a:ext cx="2593628" cy="2731008"/>
      </dsp:txXfrm>
    </dsp:sp>
    <dsp:sp modelId="{D3946BAF-CE51-4BD2-8B41-4EC5650F91AA}">
      <dsp:nvSpPr>
        <dsp:cNvPr id="0" name=""/>
        <dsp:cNvSpPr/>
      </dsp:nvSpPr>
      <dsp:spPr>
        <a:xfrm rot="16200000">
          <a:off x="-1132271" y="1256873"/>
          <a:ext cx="3511296" cy="997549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성경해석</a:t>
          </a:r>
          <a:endParaRPr lang="ko-KR" altLang="en-US" sz="2200" kern="1200" dirty="0"/>
        </a:p>
      </dsp:txBody>
      <dsp:txXfrm>
        <a:off x="-981507" y="1657872"/>
        <a:ext cx="3209768" cy="497079"/>
      </dsp:txXfrm>
    </dsp:sp>
    <dsp:sp modelId="{DC1AFEA8-F80E-4237-A311-214A337B9643}">
      <dsp:nvSpPr>
        <dsp:cNvPr id="0" name=""/>
        <dsp:cNvSpPr/>
      </dsp:nvSpPr>
      <dsp:spPr>
        <a:xfrm rot="5400000">
          <a:off x="5850575" y="2622377"/>
          <a:ext cx="3511296" cy="997549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200" kern="1200" dirty="0" smtClean="0"/>
            <a:t>구원의 문제 </a:t>
          </a:r>
          <a:endParaRPr lang="ko-KR" altLang="en-US" sz="2200" kern="1200" dirty="0"/>
        </a:p>
      </dsp:txBody>
      <dsp:txXfrm>
        <a:off x="6001339" y="2721848"/>
        <a:ext cx="3209768" cy="4970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59FD6-C6C2-4132-B7D1-60CA687FFE73}">
      <dsp:nvSpPr>
        <dsp:cNvPr id="0" name=""/>
        <dsp:cNvSpPr/>
      </dsp:nvSpPr>
      <dsp:spPr>
        <a:xfrm rot="16200000">
          <a:off x="342" y="199373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smtClean="0"/>
            <a:t>논의 주제와 </a:t>
          </a:r>
          <a:endParaRPr lang="en-US" altLang="ko-KR" sz="3100" kern="1200" dirty="0" smtClean="0"/>
        </a:p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smtClean="0"/>
            <a:t>무관 </a:t>
          </a:r>
          <a:endParaRPr lang="ko-KR" altLang="en-US" sz="3100" kern="1200" dirty="0"/>
        </a:p>
      </dsp:txBody>
      <dsp:txXfrm rot="5400000">
        <a:off x="685976" y="1178848"/>
        <a:ext cx="3232267" cy="1958950"/>
      </dsp:txXfrm>
    </dsp:sp>
    <dsp:sp modelId="{1FF33179-6D87-4F97-9172-121131E62847}">
      <dsp:nvSpPr>
        <dsp:cNvPr id="0" name=""/>
        <dsp:cNvSpPr/>
      </dsp:nvSpPr>
      <dsp:spPr>
        <a:xfrm rot="5400000">
          <a:off x="4311357" y="199373"/>
          <a:ext cx="3917900" cy="391790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100" kern="1200" dirty="0" err="1" smtClean="0"/>
            <a:t>츠빙글리</a:t>
          </a:r>
          <a:endParaRPr lang="en-US" altLang="ko-KR" sz="3100" kern="1200" dirty="0" smtClean="0"/>
        </a:p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 </a:t>
          </a:r>
          <a:r>
            <a:rPr lang="ko-KR" altLang="en-US" sz="3100" kern="1200" dirty="0" smtClean="0"/>
            <a:t>영적 해석 토대</a:t>
          </a:r>
          <a:endParaRPr lang="ko-KR" altLang="en-US" sz="3100" kern="1200" dirty="0"/>
        </a:p>
      </dsp:txBody>
      <dsp:txXfrm rot="-5400000">
        <a:off x="4311358" y="1178848"/>
        <a:ext cx="3232267" cy="19589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758E9-E137-4AC5-AA05-2D21FF2E4495}">
      <dsp:nvSpPr>
        <dsp:cNvPr id="0" name=""/>
        <dsp:cNvSpPr/>
      </dsp:nvSpPr>
      <dsp:spPr>
        <a:xfrm rot="16200000">
          <a:off x="320" y="197958"/>
          <a:ext cx="3668083" cy="366808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700" kern="1200" dirty="0" err="1" smtClean="0"/>
            <a:t>공재설</a:t>
          </a:r>
          <a:endParaRPr lang="ko-KR" altLang="en-US" sz="5700" kern="1200" dirty="0"/>
        </a:p>
      </dsp:txBody>
      <dsp:txXfrm rot="5400000">
        <a:off x="642236" y="1114978"/>
        <a:ext cx="3026168" cy="1834041"/>
      </dsp:txXfrm>
    </dsp:sp>
    <dsp:sp modelId="{42863551-BBD9-4491-8773-0605AA7BE06B}">
      <dsp:nvSpPr>
        <dsp:cNvPr id="0" name=""/>
        <dsp:cNvSpPr/>
      </dsp:nvSpPr>
      <dsp:spPr>
        <a:xfrm rot="5400000">
          <a:off x="4036452" y="197958"/>
          <a:ext cx="3668083" cy="366808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384" tIns="405384" rIns="405384" bIns="405384" numCol="1" spcCol="1270" anchor="ctr" anchorCtr="0">
          <a:noAutofit/>
        </a:bodyPr>
        <a:lstStyle/>
        <a:p>
          <a:pPr lvl="0" algn="ctr" defTabSz="25336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5700" kern="1200" dirty="0" err="1" smtClean="0"/>
            <a:t>상징설</a:t>
          </a:r>
          <a:endParaRPr lang="ko-KR" altLang="en-US" sz="5700" kern="1200" dirty="0"/>
        </a:p>
      </dsp:txBody>
      <dsp:txXfrm rot="-5400000">
        <a:off x="4036453" y="1114979"/>
        <a:ext cx="3026168" cy="18340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D219F-06A0-44C5-8C60-29470A13660C}">
      <dsp:nvSpPr>
        <dsp:cNvPr id="0" name=""/>
        <dsp:cNvSpPr/>
      </dsp:nvSpPr>
      <dsp:spPr>
        <a:xfrm>
          <a:off x="887020" y="1828"/>
          <a:ext cx="2795935" cy="1397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900" kern="1200" dirty="0" smtClean="0"/>
            <a:t>루터</a:t>
          </a:r>
          <a:endParaRPr lang="ko-KR" altLang="en-US" sz="4900" kern="1200" dirty="0"/>
        </a:p>
      </dsp:txBody>
      <dsp:txXfrm>
        <a:off x="927965" y="42773"/>
        <a:ext cx="2714045" cy="1316077"/>
      </dsp:txXfrm>
    </dsp:sp>
    <dsp:sp modelId="{F9B4D878-F308-4456-9C00-EC54D9EC5C8F}">
      <dsp:nvSpPr>
        <dsp:cNvPr id="0" name=""/>
        <dsp:cNvSpPr/>
      </dsp:nvSpPr>
      <dsp:spPr>
        <a:xfrm>
          <a:off x="1166613" y="1399796"/>
          <a:ext cx="279593" cy="104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475"/>
              </a:lnTo>
              <a:lnTo>
                <a:pt x="279593" y="104847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25CA8-3DBE-4E74-B886-FA7601309A89}">
      <dsp:nvSpPr>
        <dsp:cNvPr id="0" name=""/>
        <dsp:cNvSpPr/>
      </dsp:nvSpPr>
      <dsp:spPr>
        <a:xfrm>
          <a:off x="1446207" y="1749288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문자적</a:t>
          </a:r>
          <a:endParaRPr lang="ko-KR" altLang="en-US" sz="2300" kern="1200" dirty="0"/>
        </a:p>
      </dsp:txBody>
      <dsp:txXfrm>
        <a:off x="1487152" y="1790233"/>
        <a:ext cx="2154858" cy="1316077"/>
      </dsp:txXfrm>
    </dsp:sp>
    <dsp:sp modelId="{9817D143-21FC-4B2C-A302-ED88DF526F69}">
      <dsp:nvSpPr>
        <dsp:cNvPr id="0" name=""/>
        <dsp:cNvSpPr/>
      </dsp:nvSpPr>
      <dsp:spPr>
        <a:xfrm>
          <a:off x="1166613" y="1399796"/>
          <a:ext cx="279593" cy="2795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935"/>
              </a:lnTo>
              <a:lnTo>
                <a:pt x="279593" y="279593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2707-E441-4130-9FB5-11829077D6EC}">
      <dsp:nvSpPr>
        <dsp:cNvPr id="0" name=""/>
        <dsp:cNvSpPr/>
      </dsp:nvSpPr>
      <dsp:spPr>
        <a:xfrm>
          <a:off x="1446207" y="3496747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그리스도의 </a:t>
          </a:r>
          <a:endParaRPr lang="en-US" altLang="ko-KR" sz="2300" kern="1200" dirty="0" smtClean="0"/>
        </a:p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편재</a:t>
          </a:r>
          <a:endParaRPr lang="en-US" altLang="ko-KR" sz="2300" kern="1200" dirty="0" smtClean="0"/>
        </a:p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err="1" smtClean="0"/>
            <a:t>uniquität</a:t>
          </a:r>
          <a:endParaRPr lang="ko-KR" altLang="en-US" sz="2300" kern="1200" dirty="0"/>
        </a:p>
      </dsp:txBody>
      <dsp:txXfrm>
        <a:off x="1487152" y="3537692"/>
        <a:ext cx="2154858" cy="1316077"/>
      </dsp:txXfrm>
    </dsp:sp>
    <dsp:sp modelId="{D4DBD878-5EE3-47ED-855C-2E10836983AB}">
      <dsp:nvSpPr>
        <dsp:cNvPr id="0" name=""/>
        <dsp:cNvSpPr/>
      </dsp:nvSpPr>
      <dsp:spPr>
        <a:xfrm>
          <a:off x="4381939" y="1828"/>
          <a:ext cx="2795935" cy="13979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900" kern="1200" dirty="0" err="1" smtClean="0"/>
            <a:t>츠빙글리</a:t>
          </a:r>
          <a:endParaRPr lang="ko-KR" altLang="en-US" sz="4900" kern="1200" dirty="0"/>
        </a:p>
      </dsp:txBody>
      <dsp:txXfrm>
        <a:off x="4422884" y="42773"/>
        <a:ext cx="2714045" cy="1316077"/>
      </dsp:txXfrm>
    </dsp:sp>
    <dsp:sp modelId="{D046DFF1-3BFA-4CAB-8851-A2ACA169F5D7}">
      <dsp:nvSpPr>
        <dsp:cNvPr id="0" name=""/>
        <dsp:cNvSpPr/>
      </dsp:nvSpPr>
      <dsp:spPr>
        <a:xfrm>
          <a:off x="4661533" y="1399796"/>
          <a:ext cx="279593" cy="104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8475"/>
              </a:lnTo>
              <a:lnTo>
                <a:pt x="279593" y="104847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50E00-5BFB-4411-A3CE-A61E41A86584}">
      <dsp:nvSpPr>
        <dsp:cNvPr id="0" name=""/>
        <dsp:cNvSpPr/>
      </dsp:nvSpPr>
      <dsp:spPr>
        <a:xfrm>
          <a:off x="4941127" y="1749288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상징적 </a:t>
          </a:r>
          <a:endParaRPr lang="ko-KR" altLang="en-US" sz="2300" kern="1200" dirty="0"/>
        </a:p>
      </dsp:txBody>
      <dsp:txXfrm>
        <a:off x="4982072" y="1790233"/>
        <a:ext cx="2154858" cy="1316077"/>
      </dsp:txXfrm>
    </dsp:sp>
    <dsp:sp modelId="{44EE1214-6BF1-4C26-A3BA-55CE548346FD}">
      <dsp:nvSpPr>
        <dsp:cNvPr id="0" name=""/>
        <dsp:cNvSpPr/>
      </dsp:nvSpPr>
      <dsp:spPr>
        <a:xfrm>
          <a:off x="4661533" y="1399796"/>
          <a:ext cx="279593" cy="2795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5935"/>
              </a:lnTo>
              <a:lnTo>
                <a:pt x="279593" y="279593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2F7A6-91E0-43B6-AEBA-1EF60DF202C3}">
      <dsp:nvSpPr>
        <dsp:cNvPr id="0" name=""/>
        <dsp:cNvSpPr/>
      </dsp:nvSpPr>
      <dsp:spPr>
        <a:xfrm>
          <a:off x="4941127" y="3496747"/>
          <a:ext cx="2236748" cy="13979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300" kern="1200" dirty="0" smtClean="0"/>
            <a:t>하나님의 주권 </a:t>
          </a:r>
          <a:endParaRPr lang="ko-KR" altLang="en-US" sz="2300" kern="1200" dirty="0"/>
        </a:p>
      </dsp:txBody>
      <dsp:txXfrm>
        <a:off x="4982072" y="3537692"/>
        <a:ext cx="2154858" cy="13160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8A63F8-FE6B-4931-A875-AB500769495C}">
      <dsp:nvSpPr>
        <dsp:cNvPr id="0" name=""/>
        <dsp:cNvSpPr/>
      </dsp:nvSpPr>
      <dsp:spPr>
        <a:xfrm>
          <a:off x="4082" y="856092"/>
          <a:ext cx="185638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정치적 </a:t>
          </a:r>
          <a:r>
            <a:rPr lang="en-US" altLang="ko-KR" sz="1900" kern="1200" dirty="0" smtClean="0"/>
            <a:t>- </a:t>
          </a:r>
          <a:r>
            <a:rPr lang="ko-KR" altLang="en-US" sz="1900" kern="1200" dirty="0" smtClean="0"/>
            <a:t>외부</a:t>
          </a:r>
          <a:endParaRPr lang="ko-KR" altLang="en-US" sz="1900" kern="1200" dirty="0"/>
        </a:p>
      </dsp:txBody>
      <dsp:txXfrm>
        <a:off x="4082" y="856092"/>
        <a:ext cx="1856384" cy="547200"/>
      </dsp:txXfrm>
    </dsp:sp>
    <dsp:sp modelId="{68302467-32A6-40D7-AF77-67F8EFFF1767}">
      <dsp:nvSpPr>
        <dsp:cNvPr id="0" name=""/>
        <dsp:cNvSpPr/>
      </dsp:nvSpPr>
      <dsp:spPr>
        <a:xfrm>
          <a:off x="384306" y="1403292"/>
          <a:ext cx="1856384" cy="119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터키의 침공 </a:t>
          </a:r>
          <a:endParaRPr lang="ko-KR" altLang="en-US" sz="1900" kern="1200" dirty="0"/>
        </a:p>
      </dsp:txBody>
      <dsp:txXfrm>
        <a:off x="419365" y="1438351"/>
        <a:ext cx="1786266" cy="1126882"/>
      </dsp:txXfrm>
    </dsp:sp>
    <dsp:sp modelId="{3E7A6AAF-FDEF-452F-A62F-9E3C8BC17790}">
      <dsp:nvSpPr>
        <dsp:cNvPr id="0" name=""/>
        <dsp:cNvSpPr/>
      </dsp:nvSpPr>
      <dsp:spPr>
        <a:xfrm>
          <a:off x="2141888" y="898598"/>
          <a:ext cx="596612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>
        <a:off x="2141888" y="991035"/>
        <a:ext cx="457956" cy="277312"/>
      </dsp:txXfrm>
    </dsp:sp>
    <dsp:sp modelId="{9B19B1F3-13F8-4F61-A79A-E33F76D54632}">
      <dsp:nvSpPr>
        <dsp:cNvPr id="0" name=""/>
        <dsp:cNvSpPr/>
      </dsp:nvSpPr>
      <dsp:spPr>
        <a:xfrm>
          <a:off x="2986152" y="856092"/>
          <a:ext cx="185638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독일 내부 </a:t>
          </a:r>
          <a:endParaRPr lang="ko-KR" altLang="en-US" sz="1900" kern="1200" dirty="0"/>
        </a:p>
      </dsp:txBody>
      <dsp:txXfrm>
        <a:off x="2986152" y="856092"/>
        <a:ext cx="1856384" cy="547200"/>
      </dsp:txXfrm>
    </dsp:sp>
    <dsp:sp modelId="{1C5EF20A-19A0-482E-8FF4-C4FE3CD92A35}">
      <dsp:nvSpPr>
        <dsp:cNvPr id="0" name=""/>
        <dsp:cNvSpPr/>
      </dsp:nvSpPr>
      <dsp:spPr>
        <a:xfrm>
          <a:off x="3366375" y="1403292"/>
          <a:ext cx="1856384" cy="119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종교적 분열 심화 </a:t>
          </a:r>
          <a:endParaRPr lang="ko-KR" altLang="en-US" sz="1900" kern="1200" dirty="0"/>
        </a:p>
      </dsp:txBody>
      <dsp:txXfrm>
        <a:off x="3401434" y="1438351"/>
        <a:ext cx="1786266" cy="1126882"/>
      </dsp:txXfrm>
    </dsp:sp>
    <dsp:sp modelId="{00C4CA08-3E10-46D0-B33E-BFF1CDFDAAD8}">
      <dsp:nvSpPr>
        <dsp:cNvPr id="0" name=""/>
        <dsp:cNvSpPr/>
      </dsp:nvSpPr>
      <dsp:spPr>
        <a:xfrm>
          <a:off x="5123957" y="898598"/>
          <a:ext cx="596612" cy="4621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500" kern="1200"/>
        </a:p>
      </dsp:txBody>
      <dsp:txXfrm>
        <a:off x="5123957" y="991035"/>
        <a:ext cx="457956" cy="277312"/>
      </dsp:txXfrm>
    </dsp:sp>
    <dsp:sp modelId="{3CE37B6F-AEC3-4567-8702-2338D41BCA72}">
      <dsp:nvSpPr>
        <dsp:cNvPr id="0" name=""/>
        <dsp:cNvSpPr/>
      </dsp:nvSpPr>
      <dsp:spPr>
        <a:xfrm>
          <a:off x="5968221" y="856092"/>
          <a:ext cx="1856384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900" kern="1200" dirty="0" smtClean="0"/>
            <a:t>일치의 필요성</a:t>
          </a:r>
          <a:endParaRPr lang="ko-KR" altLang="en-US" sz="1900" kern="1200" dirty="0"/>
        </a:p>
      </dsp:txBody>
      <dsp:txXfrm>
        <a:off x="5968221" y="856092"/>
        <a:ext cx="1856384" cy="547200"/>
      </dsp:txXfrm>
    </dsp:sp>
    <dsp:sp modelId="{01E86F2C-B0F2-4B44-B6E6-01111B9ADDF9}">
      <dsp:nvSpPr>
        <dsp:cNvPr id="0" name=""/>
        <dsp:cNvSpPr/>
      </dsp:nvSpPr>
      <dsp:spPr>
        <a:xfrm>
          <a:off x="6348444" y="1403292"/>
          <a:ext cx="1856384" cy="1197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900" kern="1200" dirty="0" smtClean="0"/>
            <a:t>종교적 통일을 통한 민족적 단합  </a:t>
          </a:r>
          <a:endParaRPr lang="ko-KR" altLang="en-US" sz="1900" kern="1200" dirty="0"/>
        </a:p>
      </dsp:txBody>
      <dsp:txXfrm>
        <a:off x="6383503" y="1438351"/>
        <a:ext cx="1786266" cy="112688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3B8B2C1-93C2-4001-A0CB-9249F2DE9FE7}" type="datetimeFigureOut">
              <a:rPr lang="ko-KR" altLang="en-US" smtClean="0"/>
              <a:pPr/>
              <a:t>2017-04-05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EA450DB-8A1F-4BA3-9F82-6F64DAF47A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/>
              <a:t>종교개혁사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루터의 논쟁들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자유의지와 성만찬 논쟁 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0335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/>
              <a:t>“우리는 설교되고</a:t>
            </a:r>
            <a:r>
              <a:rPr lang="en-US" altLang="ko-KR" dirty="0"/>
              <a:t>, </a:t>
            </a:r>
            <a:r>
              <a:rPr lang="ko-KR" altLang="en-US" dirty="0"/>
              <a:t>계시되고</a:t>
            </a:r>
            <a:r>
              <a:rPr lang="en-US" altLang="ko-KR" dirty="0"/>
              <a:t>, </a:t>
            </a:r>
            <a:r>
              <a:rPr lang="ko-KR" altLang="en-US" dirty="0"/>
              <a:t>제공되고</a:t>
            </a:r>
            <a:r>
              <a:rPr lang="en-US" altLang="ko-KR" dirty="0"/>
              <a:t>, </a:t>
            </a:r>
            <a:r>
              <a:rPr lang="ko-KR" altLang="en-US" dirty="0" err="1"/>
              <a:t>예배받기에</a:t>
            </a:r>
            <a:r>
              <a:rPr lang="ko-KR" altLang="en-US" dirty="0"/>
              <a:t> 합당하신 하나님과 하나님의 의지와 달리 설교의 대상이 되지 않고</a:t>
            </a:r>
            <a:r>
              <a:rPr lang="en-US" altLang="ko-KR" dirty="0"/>
              <a:t>, </a:t>
            </a:r>
            <a:r>
              <a:rPr lang="ko-KR" altLang="en-US" dirty="0"/>
              <a:t>계시되지 않고</a:t>
            </a:r>
            <a:r>
              <a:rPr lang="en-US" altLang="ko-KR" dirty="0"/>
              <a:t>, </a:t>
            </a:r>
            <a:r>
              <a:rPr lang="ko-KR" altLang="en-US" dirty="0"/>
              <a:t>주어지지 않고</a:t>
            </a:r>
            <a:r>
              <a:rPr lang="en-US" altLang="ko-KR" dirty="0"/>
              <a:t>, </a:t>
            </a:r>
            <a:r>
              <a:rPr lang="ko-KR" altLang="en-US" dirty="0"/>
              <a:t>예배드릴 수 없는 하나님의 의지에 대해서는 서로 다른 방법으로 논해야 한다</a:t>
            </a:r>
            <a:r>
              <a:rPr lang="en-US" altLang="ko-KR" dirty="0"/>
              <a:t>. </a:t>
            </a:r>
            <a:r>
              <a:rPr lang="ko-KR" altLang="en-US" dirty="0"/>
              <a:t>따라서 하나님이 자신을 숨기시고 우리에게 </a:t>
            </a:r>
            <a:r>
              <a:rPr lang="ko-KR" altLang="en-US" dirty="0" err="1"/>
              <a:t>알리려하지</a:t>
            </a:r>
            <a:r>
              <a:rPr lang="ko-KR" altLang="en-US" dirty="0"/>
              <a:t> 않으시는 한 그러한 하나님을 알려고 하는 것은 우리의 관심사가 아니다</a:t>
            </a:r>
            <a:r>
              <a:rPr lang="en-US" altLang="ko-KR" dirty="0"/>
              <a:t>. (</a:t>
            </a:r>
            <a:r>
              <a:rPr lang="ko-KR" altLang="en-US" dirty="0"/>
              <a:t>중략</a:t>
            </a:r>
            <a:r>
              <a:rPr lang="en-US" altLang="ko-KR" dirty="0"/>
              <a:t>) </a:t>
            </a:r>
            <a:r>
              <a:rPr lang="ko-KR" altLang="en-US" dirty="0"/>
              <a:t>이것은 설교와 예배의 대상이 되는 하나님</a:t>
            </a:r>
            <a:r>
              <a:rPr lang="en-US" altLang="ko-KR" dirty="0"/>
              <a:t>, </a:t>
            </a:r>
            <a:r>
              <a:rPr lang="ko-KR" altLang="en-US" dirty="0"/>
              <a:t>다시 말하자면 말씀과 의식을 통해서 우리에게 알려지고 우리와 관계를 맺으시는 하나님보다 높여질 수는 있으나 우리가 예배하거나 설교할 수 없는 하나님</a:t>
            </a:r>
            <a:r>
              <a:rPr lang="en-US" altLang="ko-KR" dirty="0"/>
              <a:t>, </a:t>
            </a:r>
            <a:r>
              <a:rPr lang="ko-KR" altLang="en-US" dirty="0"/>
              <a:t>즉 자신의 본성과 위엄 속에 계신 하나님보다 더 높임을 받을 수 있는 것은 아무 것도 없으며 만물은 그분의 강력한 지배 아래 있다는 것을 분명히 보여준다</a:t>
            </a:r>
            <a:r>
              <a:rPr lang="en-US" altLang="ko-KR" dirty="0"/>
              <a:t>. </a:t>
            </a:r>
            <a:r>
              <a:rPr lang="ko-KR" altLang="en-US" dirty="0"/>
              <a:t>그러므로 하나님은 자신의 위엄 가운데 그대로 계셔야 하니 이 점에 관해 우리는 그분과 아무런 상관이 없으며 그분도 우리가 당신과 상관하는 것을 원치 않으신다</a:t>
            </a:r>
            <a:r>
              <a:rPr lang="en-US" altLang="ko-KR" dirty="0"/>
              <a:t>. </a:t>
            </a:r>
            <a:r>
              <a:rPr lang="ko-KR" altLang="en-US" dirty="0"/>
              <a:t>그러나 우리는 하나님이 자신의 말씀으로 옷 입으시고 우리에게 자신을 내어주시는 한 우리와 관계를 맺으시니 그분의 말씀은 미와 영광이 되시어 시편기자는 그 미와 영광으로 옷 입고 계시는 그분을 찬양한다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9895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논쟁점 </a:t>
            </a:r>
            <a:r>
              <a:rPr lang="en-US" altLang="ko-KR" dirty="0" smtClean="0"/>
              <a:t>2: </a:t>
            </a:r>
            <a:r>
              <a:rPr lang="ko-KR" altLang="en-US" dirty="0" smtClean="0"/>
              <a:t>성경의 명료성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8729617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359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내주는 강한 성이요 </a:t>
            </a:r>
            <a:r>
              <a:rPr lang="en-US" altLang="ko-KR" dirty="0" smtClean="0"/>
              <a:t>(1529)</a:t>
            </a:r>
            <a:endParaRPr lang="ko-KR" altLang="en-US" dirty="0"/>
          </a:p>
        </p:txBody>
      </p:sp>
      <p:pic>
        <p:nvPicPr>
          <p:cNvPr id="4098" name="Picture 2" descr="http://www.lck.or.kr/luther/luther_religion2/img/photo_33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28800"/>
            <a:ext cx="342900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84574" y="1829722"/>
            <a:ext cx="4779913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/>
              <a:t>신학 다음으로 음악이 중요하다는 사실을 공개적으로 알리는데 전혀 부끄럽지 않다</a:t>
            </a:r>
            <a:r>
              <a:rPr lang="en-US" altLang="ko-KR" sz="2000" dirty="0" smtClean="0"/>
              <a:t>.</a:t>
            </a:r>
          </a:p>
          <a:p>
            <a:r>
              <a:rPr lang="en-US" altLang="ko-KR" sz="2000" dirty="0" smtClean="0"/>
              <a:t> </a:t>
            </a:r>
            <a:r>
              <a:rPr lang="ko-KR" altLang="en-US" sz="2000" dirty="0" smtClean="0"/>
              <a:t>음악이 신학 다음을 신학이 감당하지 못하는 일들을 감당할 수 있으며</a:t>
            </a:r>
            <a:r>
              <a:rPr lang="en-US" altLang="ko-KR" sz="2000" dirty="0" smtClean="0"/>
              <a:t>, </a:t>
            </a:r>
          </a:p>
          <a:p>
            <a:r>
              <a:rPr lang="ko-KR" altLang="en-US" sz="2000" dirty="0" smtClean="0"/>
              <a:t>사람의 영혼을 고요하게 하며 즐겁게 하기도 한다</a:t>
            </a:r>
            <a:r>
              <a:rPr lang="en-US" altLang="ko-KR" sz="2000" dirty="0" smtClean="0"/>
              <a:t>. </a:t>
            </a:r>
          </a:p>
          <a:p>
            <a:r>
              <a:rPr lang="ko-KR" altLang="en-US" sz="2000" dirty="0" smtClean="0"/>
              <a:t>사람들에게 걱정과 염려를 주는 악마가 신학적 용어들로부터 도망한 것처럼 </a:t>
            </a:r>
            <a:endParaRPr lang="en-US" altLang="ko-KR" sz="2000" dirty="0" smtClean="0"/>
          </a:p>
          <a:p>
            <a:r>
              <a:rPr lang="ko-KR" altLang="en-US" sz="2000" dirty="0" smtClean="0"/>
              <a:t>음악 소리로 인하여 도망한다는 것도 분명하다</a:t>
            </a:r>
            <a:r>
              <a:rPr lang="en-US" altLang="ko-KR" sz="2000" dirty="0" smtClean="0"/>
              <a:t>. </a:t>
            </a:r>
            <a:endParaRPr lang="ko-KR" altLang="en-US" sz="2000" dirty="0" smtClean="0"/>
          </a:p>
          <a:p>
            <a:endParaRPr lang="ko-KR" altLang="en-US" dirty="0"/>
          </a:p>
        </p:txBody>
      </p:sp>
      <p:sp>
        <p:nvSpPr>
          <p:cNvPr id="5" name="설명선 1 4"/>
          <p:cNvSpPr/>
          <p:nvPr/>
        </p:nvSpPr>
        <p:spPr>
          <a:xfrm>
            <a:off x="3275856" y="980728"/>
            <a:ext cx="5544616" cy="936104"/>
          </a:xfrm>
          <a:prstGeom prst="borderCallout1">
            <a:avLst>
              <a:gd name="adj1" fmla="val 51513"/>
              <a:gd name="adj2" fmla="val -313"/>
              <a:gd name="adj3" fmla="val 97014"/>
              <a:gd name="adj4" fmla="val -139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1529</a:t>
            </a:r>
            <a:r>
              <a:rPr lang="ko-KR" altLang="en-US" dirty="0" smtClean="0"/>
              <a:t>년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</a:t>
            </a:r>
            <a:r>
              <a:rPr lang="ko-KR" altLang="en-US" dirty="0" err="1" smtClean="0"/>
              <a:t>슈파이어</a:t>
            </a:r>
            <a:r>
              <a:rPr lang="ko-KR" altLang="en-US" dirty="0" smtClean="0"/>
              <a:t> 제국회의에서  </a:t>
            </a:r>
            <a:r>
              <a:rPr lang="ko-KR" altLang="en-US" dirty="0" err="1" smtClean="0"/>
              <a:t>보름스</a:t>
            </a:r>
            <a:r>
              <a:rPr lang="ko-KR" altLang="en-US" dirty="0" smtClean="0"/>
              <a:t> 칙령을 이해할 것을 주장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이에  개신교 측이 강력하게 항의 하여 프로테스탄트라는 별칭이 통용되었다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4152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마르부르크</a:t>
            </a:r>
            <a:r>
              <a:rPr lang="ko-KR" altLang="en-US" dirty="0" smtClean="0"/>
              <a:t> 종교회의 </a:t>
            </a:r>
            <a:r>
              <a:rPr lang="en-US" altLang="ko-KR" dirty="0" smtClean="0"/>
              <a:t>1529</a:t>
            </a:r>
            <a:r>
              <a:rPr lang="ko-KR" altLang="en-US" dirty="0" smtClean="0"/>
              <a:t>년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 </a:t>
            </a:r>
            <a:r>
              <a:rPr lang="en-US" altLang="ko-KR" dirty="0" smtClean="0"/>
              <a:t>1-4</a:t>
            </a:r>
            <a:r>
              <a:rPr lang="ko-KR" altLang="en-US" dirty="0" smtClean="0"/>
              <a:t>일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86039426"/>
              </p:ext>
            </p:extLst>
          </p:nvPr>
        </p:nvGraphicFramePr>
        <p:xfrm>
          <a:off x="457200" y="2160352"/>
          <a:ext cx="8229600" cy="4316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타원 8"/>
          <p:cNvSpPr/>
          <p:nvPr/>
        </p:nvSpPr>
        <p:spPr>
          <a:xfrm>
            <a:off x="3707904" y="2636912"/>
            <a:ext cx="1656184" cy="1562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요한 복음 </a:t>
            </a:r>
            <a:r>
              <a:rPr lang="en-US" altLang="ko-KR" dirty="0" smtClean="0"/>
              <a:t>6:63</a:t>
            </a:r>
            <a:endParaRPr lang="ko-KR" altLang="en-US" dirty="0"/>
          </a:p>
        </p:txBody>
      </p:sp>
      <p:sp>
        <p:nvSpPr>
          <p:cNvPr id="10" name="설명선 1 9"/>
          <p:cNvSpPr/>
          <p:nvPr/>
        </p:nvSpPr>
        <p:spPr>
          <a:xfrm>
            <a:off x="2339752" y="1772816"/>
            <a:ext cx="1656184" cy="612648"/>
          </a:xfrm>
          <a:prstGeom prst="borderCallout1">
            <a:avLst>
              <a:gd name="adj1" fmla="val 93"/>
              <a:gd name="adj2" fmla="val 49946"/>
              <a:gd name="adj3" fmla="val -84432"/>
              <a:gd name="adj4" fmla="val -339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헷센의</a:t>
            </a:r>
            <a:r>
              <a:rPr lang="ko-KR" altLang="en-US" dirty="0" smtClean="0"/>
              <a:t> 공작 </a:t>
            </a:r>
            <a:r>
              <a:rPr lang="ko-KR" altLang="en-US" dirty="0" err="1" smtClean="0"/>
              <a:t>필립의</a:t>
            </a:r>
            <a:r>
              <a:rPr lang="ko-KR" altLang="en-US" dirty="0" smtClean="0"/>
              <a:t> 요청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성찬론</a:t>
            </a:r>
            <a:r>
              <a:rPr lang="ko-KR" altLang="en-US" dirty="0" smtClean="0"/>
              <a:t> 논쟁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마르부르크</a:t>
            </a:r>
            <a:r>
              <a:rPr lang="ko-KR" altLang="en-US" dirty="0" smtClean="0"/>
              <a:t> 회담 </a:t>
            </a:r>
            <a:r>
              <a:rPr lang="en-US" altLang="ko-KR" dirty="0" smtClean="0"/>
              <a:t>(1529.10)</a:t>
            </a:r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899592" y="1844824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075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성찬론</a:t>
            </a:r>
            <a:r>
              <a:rPr lang="ko-KR" altLang="en-US" dirty="0" smtClean="0"/>
              <a:t> 논쟁 </a:t>
            </a:r>
            <a:r>
              <a:rPr lang="en-US" altLang="ko-KR" dirty="0" smtClean="0"/>
              <a:t>– </a:t>
            </a:r>
            <a:r>
              <a:rPr lang="ko-KR" altLang="en-US" dirty="0" err="1" smtClean="0"/>
              <a:t>마르부르크</a:t>
            </a:r>
            <a:r>
              <a:rPr lang="ko-KR" altLang="en-US" dirty="0" smtClean="0"/>
              <a:t> 회담 </a:t>
            </a:r>
            <a:r>
              <a:rPr lang="en-US" altLang="ko-KR" dirty="0" smtClean="0"/>
              <a:t>(1529) </a:t>
            </a:r>
            <a:endParaRPr lang="ko-KR" altLang="en-US" dirty="0"/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xmlns="" val="4241752096"/>
              </p:ext>
            </p:extLst>
          </p:nvPr>
        </p:nvGraphicFramePr>
        <p:xfrm>
          <a:off x="611560" y="1556792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루터의 비판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칭의에</a:t>
            </a:r>
            <a:r>
              <a:rPr lang="ko-KR" altLang="en-US" dirty="0" smtClean="0"/>
              <a:t> 대한 부분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39552" y="1720840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800" dirty="0"/>
              <a:t>“그러므로 </a:t>
            </a:r>
            <a:r>
              <a:rPr lang="en-US" altLang="ko-KR" sz="2800" dirty="0"/>
              <a:t>(</a:t>
            </a:r>
            <a:r>
              <a:rPr lang="ko-KR" altLang="en-US" sz="2800" dirty="0"/>
              <a:t>정통</a:t>
            </a:r>
            <a:r>
              <a:rPr lang="en-US" altLang="ko-KR" sz="2800" dirty="0"/>
              <a:t>) </a:t>
            </a:r>
            <a:r>
              <a:rPr lang="ko-KR" altLang="en-US" sz="2800" dirty="0" smtClean="0"/>
              <a:t>교회들은 </a:t>
            </a:r>
            <a:r>
              <a:rPr lang="ko-KR" altLang="en-US" sz="2800" dirty="0"/>
              <a:t>다음과 같이 가르친다</a:t>
            </a:r>
            <a:r>
              <a:rPr lang="en-US" altLang="ko-KR" sz="2800" dirty="0"/>
              <a:t>. </a:t>
            </a:r>
            <a:r>
              <a:rPr lang="ko-KR" altLang="en-US" sz="2800" dirty="0"/>
              <a:t>인간들은 자신의 능력</a:t>
            </a:r>
            <a:r>
              <a:rPr lang="en-US" altLang="ko-KR" sz="2800" dirty="0"/>
              <a:t>, </a:t>
            </a:r>
            <a:r>
              <a:rPr lang="ko-KR" altLang="en-US" sz="2800" dirty="0"/>
              <a:t>공로</a:t>
            </a:r>
            <a:r>
              <a:rPr lang="en-US" altLang="ko-KR" sz="2800" dirty="0"/>
              <a:t>, </a:t>
            </a:r>
            <a:r>
              <a:rPr lang="ko-KR" altLang="en-US" sz="2800" dirty="0"/>
              <a:t>행위를 통하여 하나님 앞에서 의로워질 수 없다</a:t>
            </a:r>
            <a:r>
              <a:rPr lang="en-US" altLang="ko-KR" sz="2800" dirty="0"/>
              <a:t>. </a:t>
            </a:r>
            <a:r>
              <a:rPr lang="ko-KR" altLang="en-US" sz="2800" dirty="0"/>
              <a:t>도리어 그들은 자신들의 행위 없이</a:t>
            </a:r>
            <a:r>
              <a:rPr lang="en-US" altLang="ko-KR" sz="2800" dirty="0"/>
              <a:t>, </a:t>
            </a:r>
            <a:r>
              <a:rPr lang="ko-KR" altLang="en-US" sz="2800" dirty="0"/>
              <a:t>그리스도 때문에 신앙을 통하여 의로워진다</a:t>
            </a:r>
            <a:r>
              <a:rPr lang="en-US" altLang="ko-KR" sz="2800" dirty="0"/>
              <a:t>. </a:t>
            </a:r>
            <a:r>
              <a:rPr lang="ko-KR" altLang="en-US" sz="2800" dirty="0"/>
              <a:t>즉 그들이 은혜로 받아들여지고 그들의 죄가 그리스도로 인해</a:t>
            </a:r>
            <a:r>
              <a:rPr lang="en-US" altLang="ko-KR" sz="2800" dirty="0"/>
              <a:t>, </a:t>
            </a:r>
            <a:r>
              <a:rPr lang="ko-KR" altLang="en-US" sz="2800" dirty="0"/>
              <a:t>다시 말해서 그분이 죽음을 통해 우리의 죄를 위한 만족을 </a:t>
            </a:r>
            <a:r>
              <a:rPr lang="ko-KR" altLang="en-US" sz="2800" dirty="0" err="1"/>
              <a:t>수행하셨음으로</a:t>
            </a:r>
            <a:r>
              <a:rPr lang="ko-KR" altLang="en-US" sz="2800" dirty="0"/>
              <a:t> 인해 용서가 된다는 것을 확신하게 될 때이다</a:t>
            </a:r>
            <a:r>
              <a:rPr lang="en-US" altLang="ko-KR" sz="2800" dirty="0"/>
              <a:t>. </a:t>
            </a:r>
            <a:r>
              <a:rPr lang="ko-KR" altLang="en-US" sz="2800" dirty="0"/>
              <a:t>이런 신앙을 하나님은 자신 앞에 의로 인정하신다</a:t>
            </a:r>
            <a:r>
              <a:rPr lang="en-US" altLang="ko-KR" sz="2800" dirty="0"/>
              <a:t>. </a:t>
            </a:r>
            <a:r>
              <a:rPr lang="ko-KR" altLang="en-US" sz="2800" dirty="0"/>
              <a:t>여기에 대하여 로마서 </a:t>
            </a:r>
            <a:r>
              <a:rPr lang="en-US" altLang="ko-KR" sz="2800" dirty="0"/>
              <a:t>3</a:t>
            </a:r>
            <a:r>
              <a:rPr lang="ko-KR" altLang="en-US" sz="2800" dirty="0"/>
              <a:t>장과 </a:t>
            </a:r>
            <a:r>
              <a:rPr lang="en-US" altLang="ko-KR" sz="2800" dirty="0"/>
              <a:t>4</a:t>
            </a:r>
            <a:r>
              <a:rPr lang="ko-KR" altLang="en-US" sz="2800" dirty="0"/>
              <a:t>장에서 증거하고 있다</a:t>
            </a:r>
            <a:r>
              <a:rPr lang="en-US" altLang="ko-KR" sz="2800" dirty="0"/>
              <a:t>.”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06079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아우크스부르크</a:t>
            </a:r>
            <a:r>
              <a:rPr lang="ko-KR" altLang="en-US" dirty="0" smtClean="0"/>
              <a:t> </a:t>
            </a:r>
            <a:r>
              <a:rPr lang="ko-KR" altLang="en-US" dirty="0"/>
              <a:t>신앙고백서</a:t>
            </a:r>
            <a:r>
              <a:rPr lang="en-US" altLang="ko-KR" dirty="0"/>
              <a:t>(</a:t>
            </a:r>
            <a:r>
              <a:rPr lang="en-US" altLang="ko-KR" dirty="0" err="1"/>
              <a:t>Confessio</a:t>
            </a:r>
            <a:r>
              <a:rPr lang="en-US" altLang="ko-KR" dirty="0"/>
              <a:t> </a:t>
            </a:r>
            <a:r>
              <a:rPr lang="en-US" altLang="ko-KR" dirty="0" err="1"/>
              <a:t>Augustana</a:t>
            </a:r>
            <a:r>
              <a:rPr lang="en-US" altLang="ko-KR" dirty="0"/>
              <a:t>)- 1530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o-KR" altLang="en-US" dirty="0" smtClean="0"/>
              <a:t>작성배경 </a:t>
            </a:r>
            <a:endParaRPr lang="en-US" altLang="ko-KR" dirty="0" smtClean="0"/>
          </a:p>
        </p:txBody>
      </p:sp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xmlns="" val="2967830560"/>
              </p:ext>
            </p:extLst>
          </p:nvPr>
        </p:nvGraphicFramePr>
        <p:xfrm>
          <a:off x="539552" y="2420888"/>
          <a:ext cx="820891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3569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루터의 비판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칭의에</a:t>
            </a:r>
            <a:r>
              <a:rPr lang="ko-KR" altLang="en-US" dirty="0" smtClean="0"/>
              <a:t> 대한 부분 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39552" y="1720840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2800" dirty="0"/>
              <a:t>“그러므로 </a:t>
            </a:r>
            <a:r>
              <a:rPr lang="en-US" altLang="ko-KR" sz="2800" dirty="0"/>
              <a:t>(</a:t>
            </a:r>
            <a:r>
              <a:rPr lang="ko-KR" altLang="en-US" sz="2800" dirty="0"/>
              <a:t>정통</a:t>
            </a:r>
            <a:r>
              <a:rPr lang="en-US" altLang="ko-KR" sz="2800" dirty="0"/>
              <a:t>) </a:t>
            </a:r>
            <a:r>
              <a:rPr lang="ko-KR" altLang="en-US" sz="2800" dirty="0" smtClean="0"/>
              <a:t>교회들은 </a:t>
            </a:r>
            <a:r>
              <a:rPr lang="ko-KR" altLang="en-US" sz="2800" dirty="0"/>
              <a:t>다음과 같이 가르친다</a:t>
            </a:r>
            <a:r>
              <a:rPr lang="en-US" altLang="ko-KR" sz="2800" dirty="0"/>
              <a:t>. </a:t>
            </a:r>
            <a:r>
              <a:rPr lang="ko-KR" altLang="en-US" sz="2800" dirty="0"/>
              <a:t>인간들은 자신의 능력</a:t>
            </a:r>
            <a:r>
              <a:rPr lang="en-US" altLang="ko-KR" sz="2800" dirty="0"/>
              <a:t>, </a:t>
            </a:r>
            <a:r>
              <a:rPr lang="ko-KR" altLang="en-US" sz="2800" dirty="0"/>
              <a:t>공로</a:t>
            </a:r>
            <a:r>
              <a:rPr lang="en-US" altLang="ko-KR" sz="2800" dirty="0"/>
              <a:t>, </a:t>
            </a:r>
            <a:r>
              <a:rPr lang="ko-KR" altLang="en-US" sz="2800" dirty="0"/>
              <a:t>행위를 통하여 하나님 앞에서 의로워질 수 없다</a:t>
            </a:r>
            <a:r>
              <a:rPr lang="en-US" altLang="ko-KR" sz="2800" dirty="0"/>
              <a:t>. </a:t>
            </a:r>
            <a:r>
              <a:rPr lang="ko-KR" altLang="en-US" sz="2800" dirty="0"/>
              <a:t>도리어 그들은 자신들의 행위 없이</a:t>
            </a:r>
            <a:r>
              <a:rPr lang="en-US" altLang="ko-KR" sz="2800" dirty="0"/>
              <a:t>, </a:t>
            </a:r>
            <a:r>
              <a:rPr lang="ko-KR" altLang="en-US" sz="2800" dirty="0"/>
              <a:t>그리스도 때문에 신앙을 통하여 의로워진다</a:t>
            </a:r>
            <a:r>
              <a:rPr lang="en-US" altLang="ko-KR" sz="2800" dirty="0"/>
              <a:t>. </a:t>
            </a:r>
            <a:r>
              <a:rPr lang="ko-KR" altLang="en-US" sz="2800" dirty="0"/>
              <a:t>즉 그들이 은혜로 받아들여지고 그들의 죄가 그리스도로 인해</a:t>
            </a:r>
            <a:r>
              <a:rPr lang="en-US" altLang="ko-KR" sz="2800" dirty="0"/>
              <a:t>, </a:t>
            </a:r>
            <a:r>
              <a:rPr lang="ko-KR" altLang="en-US" sz="2800" dirty="0"/>
              <a:t>다시 말해서 그분이 죽음을 통해 우리의 죄를 위한 만족을 </a:t>
            </a:r>
            <a:r>
              <a:rPr lang="ko-KR" altLang="en-US" sz="2800" dirty="0" err="1"/>
              <a:t>수행하셨음으로</a:t>
            </a:r>
            <a:r>
              <a:rPr lang="ko-KR" altLang="en-US" sz="2800" dirty="0"/>
              <a:t> 인해 용서가 된다는 것을 확신하게 될 때이다</a:t>
            </a:r>
            <a:r>
              <a:rPr lang="en-US" altLang="ko-KR" sz="2800" dirty="0"/>
              <a:t>. </a:t>
            </a:r>
            <a:r>
              <a:rPr lang="ko-KR" altLang="en-US" sz="2800" dirty="0"/>
              <a:t>이런 신앙을 하나님은 자신 앞에 의로 인정하신다</a:t>
            </a:r>
            <a:r>
              <a:rPr lang="en-US" altLang="ko-KR" sz="2800" dirty="0"/>
              <a:t>. </a:t>
            </a:r>
            <a:r>
              <a:rPr lang="ko-KR" altLang="en-US" sz="2800" dirty="0"/>
              <a:t>여기에 대하여 로마서 </a:t>
            </a:r>
            <a:r>
              <a:rPr lang="en-US" altLang="ko-KR" sz="2800" dirty="0"/>
              <a:t>3</a:t>
            </a:r>
            <a:r>
              <a:rPr lang="ko-KR" altLang="en-US" sz="2800" dirty="0"/>
              <a:t>장과 </a:t>
            </a:r>
            <a:r>
              <a:rPr lang="en-US" altLang="ko-KR" sz="2800" dirty="0"/>
              <a:t>4</a:t>
            </a:r>
            <a:r>
              <a:rPr lang="ko-KR" altLang="en-US" sz="2800" dirty="0"/>
              <a:t>장에서 증거하고 있다</a:t>
            </a:r>
            <a:r>
              <a:rPr lang="en-US" altLang="ko-KR" sz="2800" dirty="0"/>
              <a:t>.”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060799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52192485"/>
              </p:ext>
            </p:extLst>
          </p:nvPr>
        </p:nvGraphicFramePr>
        <p:xfrm>
          <a:off x="457200" y="188640"/>
          <a:ext cx="82296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순서도: 대체 처리 4"/>
          <p:cNvSpPr/>
          <p:nvPr/>
        </p:nvSpPr>
        <p:spPr>
          <a:xfrm>
            <a:off x="6804248" y="5517232"/>
            <a:ext cx="1944216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반박문</a:t>
            </a:r>
            <a:r>
              <a:rPr lang="en-US" altLang="ko-KR" dirty="0" smtClean="0"/>
              <a:t>(</a:t>
            </a:r>
            <a:r>
              <a:rPr lang="en-US" altLang="ko-KR" i="1" dirty="0" err="1" smtClean="0"/>
              <a:t>Confutatio</a:t>
            </a:r>
            <a:r>
              <a:rPr lang="en-US" altLang="ko-KR" dirty="0" smtClean="0"/>
              <a:t>) </a:t>
            </a:r>
            <a:endParaRPr lang="ko-KR" altLang="en-US" dirty="0"/>
          </a:p>
        </p:txBody>
      </p:sp>
      <p:sp>
        <p:nvSpPr>
          <p:cNvPr id="6" name="왼쪽/오른쪽 화살표 5"/>
          <p:cNvSpPr/>
          <p:nvPr/>
        </p:nvSpPr>
        <p:spPr>
          <a:xfrm>
            <a:off x="5476092" y="559607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4320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에라스뮈스의</a:t>
            </a:r>
            <a:r>
              <a:rPr lang="ko-KR" altLang="en-US" dirty="0" smtClean="0"/>
              <a:t> 자유의지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“인간의 눈은 비록 건강하다 해도 어둠 속에서는 아무것도 보지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눈이 멀면 빛이 있어도 보지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비록 의지가 자유롭다 해도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은총이 거둬지면 의지는 아무것도 할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건강한 눈을 가진 사람은 눈에 빛이 비쳐 들면 눈을 감을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그러면 아무것도 보지 못한다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그는 눈을 다른 쪽으로 향하게 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자신이 볼 수도 있었던 것을 그만 볼 수도 있다</a:t>
            </a:r>
            <a:r>
              <a:rPr lang="en-US" altLang="ko-KR" dirty="0" smtClean="0"/>
              <a:t>. ..... </a:t>
            </a:r>
            <a:r>
              <a:rPr lang="ko-KR" altLang="en-US" dirty="0" smtClean="0"/>
              <a:t>눈이 죄 앞에서 항상 건강했다 할지라도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죄를 통해 눈은 망가진다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여기 있는 한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볼 수 있는 이 사람이 감히 무엇을 할 수 있겠는가</a:t>
            </a:r>
            <a:r>
              <a:rPr lang="en-US" altLang="ko-KR" dirty="0" smtClean="0"/>
              <a:t>? </a:t>
            </a:r>
            <a:r>
              <a:rPr lang="ko-KR" altLang="en-US" dirty="0" smtClean="0"/>
              <a:t>그럼에도 그가 의도적으로 눈을 감거나 돌릴 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자신의 것으로 여길 수 있는 무엇인가가 있다</a:t>
            </a:r>
            <a:r>
              <a:rPr lang="en-US" altLang="ko-KR" dirty="0" smtClean="0"/>
              <a:t>.” 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에라스뮈스의</a:t>
            </a:r>
            <a:r>
              <a:rPr lang="ko-KR" altLang="en-US" dirty="0" smtClean="0"/>
              <a:t> 자유의지에 대하여 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674479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7020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루터의 하나님의 전능과 예정을 위하여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“따라서 물리치기 어려운 것이 나온다</a:t>
            </a:r>
            <a:r>
              <a:rPr lang="en-US" altLang="ko-KR" dirty="0"/>
              <a:t>. </a:t>
            </a:r>
            <a:r>
              <a:rPr lang="ko-KR" altLang="en-US" dirty="0"/>
              <a:t>우리가 행하는 모든 것</a:t>
            </a:r>
            <a:r>
              <a:rPr lang="en-US" altLang="ko-KR" dirty="0"/>
              <a:t>, </a:t>
            </a:r>
            <a:r>
              <a:rPr lang="ko-KR" altLang="en-US" dirty="0"/>
              <a:t>발생하는 모든 것은 비록 그것이 우리에게는 변하는 것이고 우연한 것처럼 드러남에도 불구하고 하나님의 의지를 바라본다면 그것은 실제로는 필연적이며 변할 수 없는 것이다</a:t>
            </a:r>
            <a:r>
              <a:rPr lang="en-US" altLang="ko-KR" dirty="0"/>
              <a:t>. </a:t>
            </a:r>
            <a:r>
              <a:rPr lang="ko-KR" altLang="en-US" dirty="0"/>
              <a:t>왜냐하면 하나님의 의지는 효과적이기 때문이다</a:t>
            </a:r>
            <a:r>
              <a:rPr lang="en-US" altLang="ko-KR" dirty="0"/>
              <a:t>. </a:t>
            </a:r>
            <a:r>
              <a:rPr lang="ko-KR" altLang="en-US" dirty="0"/>
              <a:t>하나님의 의지는 </a:t>
            </a:r>
            <a:r>
              <a:rPr lang="ko-KR" altLang="en-US" dirty="0" err="1"/>
              <a:t>방해받을</a:t>
            </a:r>
            <a:r>
              <a:rPr lang="ko-KR" altLang="en-US" dirty="0"/>
              <a:t> 수 없다</a:t>
            </a:r>
            <a:r>
              <a:rPr lang="en-US" altLang="ko-KR" dirty="0"/>
              <a:t>. </a:t>
            </a:r>
            <a:r>
              <a:rPr lang="ko-KR" altLang="en-US" dirty="0"/>
              <a:t>그것은 하나님의 자연적인 활동 능력이기 때문이다</a:t>
            </a:r>
            <a:r>
              <a:rPr lang="en-US" altLang="ko-KR" dirty="0"/>
              <a:t>. </a:t>
            </a:r>
            <a:r>
              <a:rPr lang="ko-KR" altLang="en-US" dirty="0"/>
              <a:t>계속해서 의지는 속이거나 </a:t>
            </a:r>
            <a:r>
              <a:rPr lang="ko-KR" altLang="en-US" dirty="0" err="1"/>
              <a:t>기만당할</a:t>
            </a:r>
            <a:r>
              <a:rPr lang="ko-KR" altLang="en-US" dirty="0"/>
              <a:t> 수 없다</a:t>
            </a:r>
            <a:r>
              <a:rPr lang="en-US" altLang="ko-KR" dirty="0"/>
              <a:t>. </a:t>
            </a:r>
            <a:r>
              <a:rPr lang="ko-KR" altLang="en-US" dirty="0"/>
              <a:t>만일 하나님의 의지가 속일 수 없는 것이라면 발생하는 행위나 작업 자체도 속일 수 없다</a:t>
            </a:r>
            <a:r>
              <a:rPr lang="en-US" altLang="ko-KR" dirty="0"/>
              <a:t>. </a:t>
            </a:r>
            <a:r>
              <a:rPr lang="ko-KR" altLang="en-US" dirty="0"/>
              <a:t>장소</a:t>
            </a:r>
            <a:r>
              <a:rPr lang="en-US" altLang="ko-KR" dirty="0"/>
              <a:t>, </a:t>
            </a:r>
            <a:r>
              <a:rPr lang="ko-KR" altLang="en-US" dirty="0"/>
              <a:t>시간</a:t>
            </a:r>
            <a:r>
              <a:rPr lang="en-US" altLang="ko-KR" dirty="0"/>
              <a:t>, </a:t>
            </a:r>
            <a:r>
              <a:rPr lang="ko-KR" altLang="en-US" dirty="0"/>
              <a:t>방식</a:t>
            </a:r>
            <a:r>
              <a:rPr lang="en-US" altLang="ko-KR" dirty="0"/>
              <a:t>, </a:t>
            </a:r>
            <a:r>
              <a:rPr lang="ko-KR" altLang="en-US" dirty="0"/>
              <a:t>정도 모두 그분이 예견하시고 바라시는 대로 말이다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7275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루터의 자유의지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“그러므로 인간의 의지는 수레를 끄는 짐승처럼 가운데에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하나님과 사탄 사이</a:t>
            </a:r>
            <a:r>
              <a:rPr lang="en-US" altLang="ko-KR" dirty="0" smtClean="0"/>
              <a:t>) </a:t>
            </a:r>
            <a:r>
              <a:rPr lang="ko-KR" altLang="en-US" dirty="0" smtClean="0"/>
              <a:t>서게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하나님은 수레 위에 앉으면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인간은 하나님이 가려는 곳을 원하며 그쪽으로 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사람이 그 위에 앉으면 인간은 사탄이 원하는 곳을 원하며 그쪽으로 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두 기수 중 누구에게로 가야 할지를 결정하는 혹은 그 둘 중 하나를 얻는 것은 인간의 자유로운 결정에 놓인 것이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기수들이 인간을 얻고 소유하기 위해 서로 싸우는 것이다</a:t>
            </a:r>
            <a:r>
              <a:rPr lang="en-US" altLang="ko-KR" dirty="0" smtClean="0"/>
              <a:t>.” </a:t>
            </a: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인간적인 의지의 부자유에 대한 가르침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“하나님은 겸손한 자들</a:t>
            </a:r>
            <a:r>
              <a:rPr lang="en-US" altLang="ko-KR" dirty="0"/>
              <a:t>, </a:t>
            </a:r>
            <a:r>
              <a:rPr lang="ko-KR" altLang="en-US" dirty="0"/>
              <a:t>즉 자신을 의심하고 내려놓은 자들에게 분명히 그분의 은총을 약속하신다</a:t>
            </a:r>
            <a:r>
              <a:rPr lang="en-US" altLang="ko-KR" dirty="0"/>
              <a:t>. </a:t>
            </a:r>
            <a:r>
              <a:rPr lang="ko-KR" altLang="en-US" dirty="0"/>
              <a:t>그러나 인간은 자신의 축복이 완전히 자신의 능력과 의도와 노력과 의지와 수고와 상관없이 외부로부터 주어지며</a:t>
            </a:r>
            <a:r>
              <a:rPr lang="en-US" altLang="ko-KR" dirty="0"/>
              <a:t>, </a:t>
            </a:r>
            <a:r>
              <a:rPr lang="ko-KR" altLang="en-US" dirty="0"/>
              <a:t>따라서 하나님의 마음과 결정과 의지와 행위에 온전히 달려 있다는 사실을 깨닫기 전까지는 그 누구도 철저하게 겸손할 수 없다</a:t>
            </a:r>
            <a:r>
              <a:rPr lang="en-US" altLang="ko-KR" dirty="0"/>
              <a:t>. </a:t>
            </a:r>
            <a:r>
              <a:rPr lang="ko-KR" altLang="en-US" dirty="0"/>
              <a:t>만일 인간이 자기 자신을 신뢰하고 잘못 알고 있는 대로 행한다면</a:t>
            </a:r>
            <a:r>
              <a:rPr lang="en-US" altLang="ko-KR" dirty="0"/>
              <a:t>, </a:t>
            </a:r>
            <a:r>
              <a:rPr lang="ko-KR" altLang="en-US" dirty="0"/>
              <a:t>즉 자기 자신이 </a:t>
            </a:r>
            <a:r>
              <a:rPr lang="ko-KR" altLang="en-US" dirty="0" err="1"/>
              <a:t>지복을</a:t>
            </a:r>
            <a:r>
              <a:rPr lang="ko-KR" altLang="en-US" dirty="0"/>
              <a:t> 위해 여전히 무엇인가를 행할 수 있는 능력이 있으며 따라서 자신을 의심할 수 없다고 믿는다면</a:t>
            </a:r>
            <a:r>
              <a:rPr lang="en-US" altLang="ko-KR" dirty="0"/>
              <a:t>, </a:t>
            </a:r>
            <a:r>
              <a:rPr lang="ko-KR" altLang="en-US" dirty="0"/>
              <a:t>그는 하나님 앞에서 겸손한 것이 아니라 도리어 축복에 도달하기 위해서 기회와 시간 또는 그 어떤 선한 행위를 기대하거나 바라는 것임에 틀림없다</a:t>
            </a:r>
            <a:r>
              <a:rPr lang="en-US" altLang="ko-KR" dirty="0"/>
              <a:t>. </a:t>
            </a:r>
            <a:r>
              <a:rPr lang="ko-KR" altLang="en-US" dirty="0"/>
              <a:t>그러나 누군가 모든 것이 하나님의 의지에 달려 있다는 사실을 의심하지 않고 전적으로 자신에 대해 의심한다면</a:t>
            </a:r>
            <a:r>
              <a:rPr lang="en-US" altLang="ko-KR" dirty="0"/>
              <a:t>, </a:t>
            </a:r>
            <a:r>
              <a:rPr lang="ko-KR" altLang="en-US" dirty="0"/>
              <a:t>그는 자신의 어떠한 것도 선택하지 않고 오히려 모든 것을 움직이시는 하나님만을 기대할 것이다</a:t>
            </a:r>
            <a:r>
              <a:rPr lang="en-US" altLang="ko-KR" dirty="0"/>
              <a:t>. </a:t>
            </a:r>
            <a:r>
              <a:rPr lang="ko-KR" altLang="en-US" dirty="0"/>
              <a:t>그것은 곧 은총과 </a:t>
            </a:r>
            <a:r>
              <a:rPr lang="ko-KR" altLang="en-US" dirty="0" err="1"/>
              <a:t>지복이다</a:t>
            </a:r>
            <a:r>
              <a:rPr lang="en-US" altLang="ko-KR" dirty="0"/>
              <a:t>. </a:t>
            </a:r>
            <a:r>
              <a:rPr lang="ko-KR" altLang="en-US" dirty="0"/>
              <a:t>그러므로 선택된 자들을 위해서 이 가르침은 선포되어야 하며</a:t>
            </a:r>
            <a:r>
              <a:rPr lang="en-US" altLang="ko-KR" dirty="0"/>
              <a:t>, </a:t>
            </a:r>
            <a:r>
              <a:rPr lang="ko-KR" altLang="en-US" dirty="0"/>
              <a:t>그들은 이 같은 방식으로 겸손히 내려놓음으로써 축복을 받게 될 것이다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타원형 설명선 3"/>
          <p:cNvSpPr/>
          <p:nvPr/>
        </p:nvSpPr>
        <p:spPr>
          <a:xfrm>
            <a:off x="6732240" y="692696"/>
            <a:ext cx="2411760" cy="118937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오직 은총으로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633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100" dirty="0" smtClean="0"/>
              <a:t/>
            </a:r>
            <a:br>
              <a:rPr lang="en-US" altLang="ko-KR" sz="3100" dirty="0" smtClean="0"/>
            </a:br>
            <a:r>
              <a:rPr lang="ko-KR" altLang="en-US" sz="2700" dirty="0" smtClean="0"/>
              <a:t>영혼구원의 </a:t>
            </a:r>
            <a:r>
              <a:rPr lang="ko-KR" altLang="en-US" sz="2700" dirty="0"/>
              <a:t>관점에서 자유의지를 어떻게 볼 </a:t>
            </a:r>
            <a:r>
              <a:rPr lang="ko-KR" altLang="en-US" sz="2700" dirty="0" smtClean="0"/>
              <a:t>것인가</a:t>
            </a:r>
            <a:r>
              <a:rPr lang="en-US" altLang="ko-KR" sz="2700" dirty="0" smtClean="0"/>
              <a:t>?</a:t>
            </a:r>
            <a:br>
              <a:rPr lang="en-US" altLang="ko-KR" sz="2700" dirty="0" smtClean="0"/>
            </a:b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5" name="다이어그램 4"/>
          <p:cNvGraphicFramePr/>
          <p:nvPr>
            <p:extLst>
              <p:ext uri="{D42A27DB-BD31-4B8C-83A1-F6EECF244321}">
                <p14:modId xmlns:p14="http://schemas.microsoft.com/office/powerpoint/2010/main" xmlns="" val="39678265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모서리가 둥근 사각형 설명선 5"/>
          <p:cNvSpPr/>
          <p:nvPr/>
        </p:nvSpPr>
        <p:spPr>
          <a:xfrm>
            <a:off x="3923928" y="188640"/>
            <a:ext cx="4896544" cy="1241638"/>
          </a:xfrm>
          <a:prstGeom prst="wedgeRoundRectCallout">
            <a:avLst>
              <a:gd name="adj1" fmla="val -26754"/>
              <a:gd name="adj2" fmla="val 885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 smtClean="0"/>
              <a:t>인간이 그것에 의해서 자신을 영원한</a:t>
            </a:r>
            <a:endParaRPr lang="en-US" altLang="ko-KR" dirty="0" smtClean="0"/>
          </a:p>
          <a:p>
            <a:r>
              <a:rPr lang="ko-KR" altLang="en-US" dirty="0" smtClean="0"/>
              <a:t>구원에로나 </a:t>
            </a:r>
            <a:r>
              <a:rPr lang="ko-KR" altLang="en-US" i="1" dirty="0" smtClean="0"/>
              <a:t>또는 그 반대로 이끌 수 있는 </a:t>
            </a:r>
            <a:endParaRPr lang="en-US" altLang="ko-KR" i="1" dirty="0" smtClean="0"/>
          </a:p>
          <a:p>
            <a:r>
              <a:rPr lang="ko-KR" altLang="en-US" i="1" dirty="0" smtClean="0"/>
              <a:t>것을 향하여 방향을 전환하는 힘</a:t>
            </a:r>
            <a:endParaRPr lang="en-US" altLang="ko-KR" i="1" dirty="0" smtClean="0"/>
          </a:p>
          <a:p>
            <a:endParaRPr lang="ko-KR" altLang="en-US" i="1" dirty="0"/>
          </a:p>
        </p:txBody>
      </p:sp>
      <p:sp>
        <p:nvSpPr>
          <p:cNvPr id="3" name="모서리가 둥근 사각형 설명선 2"/>
          <p:cNvSpPr/>
          <p:nvPr/>
        </p:nvSpPr>
        <p:spPr>
          <a:xfrm>
            <a:off x="3707904" y="5513004"/>
            <a:ext cx="4464496" cy="868324"/>
          </a:xfrm>
          <a:prstGeom prst="wedgeRoundRectCallout">
            <a:avLst>
              <a:gd name="adj1" fmla="val -6308"/>
              <a:gd name="adj2" fmla="val -1401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ko-KR" altLang="en-US" dirty="0"/>
              <a:t>인간은 자기 영혼 구원에 결정할 수 없다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919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논쟁점</a:t>
            </a:r>
            <a:r>
              <a:rPr lang="en-US" altLang="ko-KR" dirty="0" smtClean="0"/>
              <a:t> 1: </a:t>
            </a:r>
            <a:r>
              <a:rPr lang="ko-KR" altLang="en-US" dirty="0" err="1" smtClean="0"/>
              <a:t>에스겔</a:t>
            </a:r>
            <a:r>
              <a:rPr lang="ko-KR" altLang="en-US" dirty="0" smtClean="0"/>
              <a:t> </a:t>
            </a:r>
            <a:r>
              <a:rPr lang="en-US" altLang="ko-KR" dirty="0" smtClean="0"/>
              <a:t>33</a:t>
            </a:r>
            <a:r>
              <a:rPr lang="ko-KR" altLang="en-US" dirty="0" smtClean="0"/>
              <a:t>장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절 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3699231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868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숨겨진 하나님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“이렇게 누구는 율법에 의해 깨닫고</a:t>
            </a:r>
            <a:r>
              <a:rPr lang="en-US" altLang="ko-KR" dirty="0"/>
              <a:t>, </a:t>
            </a:r>
            <a:r>
              <a:rPr lang="ko-KR" altLang="en-US" dirty="0"/>
              <a:t>누구는 감동을 받지 못하는 경우가 있는데</a:t>
            </a:r>
            <a:r>
              <a:rPr lang="en-US" altLang="ko-KR" dirty="0"/>
              <a:t>, </a:t>
            </a:r>
            <a:r>
              <a:rPr lang="ko-KR" altLang="en-US" dirty="0"/>
              <a:t>이는 전자가 주어진 은총을 받아들이고</a:t>
            </a:r>
            <a:r>
              <a:rPr lang="en-US" altLang="ko-KR" dirty="0"/>
              <a:t>, </a:t>
            </a:r>
            <a:r>
              <a:rPr lang="ko-KR" altLang="en-US" dirty="0"/>
              <a:t>후자는 그것을 경멸하는 까닭은 또 다른 문제로 </a:t>
            </a:r>
            <a:r>
              <a:rPr lang="ko-KR" altLang="en-US" dirty="0" err="1"/>
              <a:t>에스겔서는</a:t>
            </a:r>
            <a:r>
              <a:rPr lang="ko-KR" altLang="en-US" dirty="0"/>
              <a:t> 이를 다루고 있지 않다</a:t>
            </a:r>
            <a:r>
              <a:rPr lang="en-US" altLang="ko-KR" dirty="0"/>
              <a:t>. </a:t>
            </a:r>
            <a:r>
              <a:rPr lang="ko-KR" altLang="en-US" dirty="0" err="1"/>
              <a:t>에스겔은</a:t>
            </a:r>
            <a:r>
              <a:rPr lang="ko-KR" altLang="en-US" dirty="0"/>
              <a:t> 이 구절을 통해서 하나님의 두렵고 감추어진 의지에 대해서 말하는 것이 아니라 선포되고 제공된 하나님의 자비에 관해 말하고 있는 것이다</a:t>
            </a:r>
            <a:r>
              <a:rPr lang="en-US" altLang="ko-KR" dirty="0"/>
              <a:t>. </a:t>
            </a:r>
            <a:r>
              <a:rPr lang="ko-KR" altLang="en-US" dirty="0"/>
              <a:t>하나님은 </a:t>
            </a:r>
            <a:r>
              <a:rPr lang="ko-KR" altLang="en-US" dirty="0" err="1"/>
              <a:t>당신으니</a:t>
            </a:r>
            <a:r>
              <a:rPr lang="ko-KR" altLang="en-US" dirty="0"/>
              <a:t> 계획에 따라 어떤 종류 사람이 선포되고 주어진 긍휼을 받아들이며 참여하게 될 것인지를 결정하신다</a:t>
            </a:r>
            <a:r>
              <a:rPr lang="en-US" altLang="ko-KR" dirty="0"/>
              <a:t>. </a:t>
            </a:r>
            <a:r>
              <a:rPr lang="ko-KR" altLang="en-US" dirty="0"/>
              <a:t>이런 하나님의 의지는 연구해서 알 수 있는 것이 아니라 오히려 완전한 </a:t>
            </a:r>
            <a:r>
              <a:rPr lang="ko-KR" altLang="en-US" dirty="0" err="1"/>
              <a:t>경건심을</a:t>
            </a:r>
            <a:r>
              <a:rPr lang="ko-KR" altLang="en-US" dirty="0"/>
              <a:t> 가지고 기도하며</a:t>
            </a:r>
            <a:r>
              <a:rPr lang="en-US" altLang="ko-KR" dirty="0"/>
              <a:t>, </a:t>
            </a:r>
            <a:r>
              <a:rPr lang="ko-KR" altLang="en-US" dirty="0"/>
              <a:t>하나님의 위엄의 가장 두려운 비밀로서 경외를 </a:t>
            </a:r>
            <a:r>
              <a:rPr lang="ko-KR" altLang="en-US" dirty="0" err="1"/>
              <a:t>받아야하며</a:t>
            </a:r>
            <a:r>
              <a:rPr lang="ko-KR" altLang="en-US" dirty="0"/>
              <a:t> 하나님 자신만이 알 수 있게 간직하고 계시며 </a:t>
            </a:r>
            <a:r>
              <a:rPr lang="ko-KR" altLang="en-US" dirty="0" err="1"/>
              <a:t>코르고스</a:t>
            </a:r>
            <a:r>
              <a:rPr lang="ko-KR" altLang="en-US" dirty="0"/>
              <a:t> 동굴의 어느 숫자보다도 훨씬 더 오묘하게 우리가 알 수 없도록 감추어져 있다</a:t>
            </a:r>
            <a:r>
              <a:rPr lang="en-US" altLang="ko-KR" dirty="0"/>
              <a:t>.” 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7225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투명도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클래식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투명도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1658</TotalTime>
  <Words>1210</Words>
  <Application>Microsoft Office PowerPoint</Application>
  <PresentationFormat>화면 슬라이드 쇼(4:3)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투명도</vt:lpstr>
      <vt:lpstr>종교개혁사 </vt:lpstr>
      <vt:lpstr>에라스뮈스의 자유의지 </vt:lpstr>
      <vt:lpstr>에라스뮈스의 자유의지에 대하여  </vt:lpstr>
      <vt:lpstr>루터의 하나님의 전능과 예정을 위하여 </vt:lpstr>
      <vt:lpstr>루터의 자유의지 </vt:lpstr>
      <vt:lpstr>인간적인 의지의 부자유에 대한 가르침</vt:lpstr>
      <vt:lpstr> 영혼구원의 관점에서 자유의지를 어떻게 볼 것인가?  </vt:lpstr>
      <vt:lpstr>논쟁점 1: 에스겔 33장 11절 </vt:lpstr>
      <vt:lpstr>숨겨진 하나님 </vt:lpstr>
      <vt:lpstr>슬라이드 10</vt:lpstr>
      <vt:lpstr>논쟁점 2: 성경의 명료성 </vt:lpstr>
      <vt:lpstr>내주는 강한 성이요 (1529)</vt:lpstr>
      <vt:lpstr>마르부르크 종교회의 1529년 10월 1-4일</vt:lpstr>
      <vt:lpstr>성찬론 논쟁 – 마르부르크 회담 (1529.10)</vt:lpstr>
      <vt:lpstr>성찬론 논쟁 – 마르부르크 회담 (1529) </vt:lpstr>
      <vt:lpstr>루터의 비판 - 칭의에 대한 부분 </vt:lpstr>
      <vt:lpstr>아우크스부르크 신앙고백서(Confessio Augustana)- 1530</vt:lpstr>
      <vt:lpstr>루터의 비판 - 칭의에 대한 부분 </vt:lpstr>
      <vt:lpstr>슬라이드 19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종교개혁사 </dc:title>
  <dc:creator>user</dc:creator>
  <cp:lastModifiedBy>USER</cp:lastModifiedBy>
  <cp:revision>31</cp:revision>
  <dcterms:created xsi:type="dcterms:W3CDTF">2013-10-15T05:27:26Z</dcterms:created>
  <dcterms:modified xsi:type="dcterms:W3CDTF">2017-04-05T07:16:00Z</dcterms:modified>
</cp:coreProperties>
</file>