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1"/>
    <p:restoredTop sz="94096"/>
  </p:normalViewPr>
  <p:slideViewPr>
    <p:cSldViewPr snapToObjects="1">
      <p:cViewPr>
        <p:scale>
          <a:sx n="108" d="100"/>
          <a:sy n="108" d="100"/>
        </p:scale>
        <p:origin x="-90" y="-42"/>
      </p:cViewPr>
      <p:guideLst>
        <p:guide orient="horz" pos="2159"/>
        <p:guide pos="2878"/>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마스터 부제목 스타일 편집</a:t>
            </a:r>
          </a:p>
        </p:txBody>
      </p:sp>
      <p:sp>
        <p:nvSpPr>
          <p:cNvPr id="4" name="날짜 개체 틀 3"/>
          <p:cNvSpPr>
            <a:spLocks noGrp="1"/>
          </p:cNvSpPr>
          <p:nvPr>
            <p:ph type="dt" sz="half" idx="10"/>
          </p:nvPr>
        </p:nvSpPr>
        <p:spPr/>
        <p:txBody>
          <a:bodyPr/>
          <a:lstStyle/>
          <a:p>
            <a:pPr lvl="0"/>
            <a:fld id="{940A130E-E3B8-4EBE-931F-81B26B8448AA}"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800C6A38-4290-41DD-B95C-4155372FD4AF}" type="slidenum">
              <a:rPr lang="ko-KR" altLang="en-US"/>
              <a:pPr lvl="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0" y="2130425"/>
            <a:ext cx="9144000" cy="1470025"/>
          </a:xfrm>
        </p:spPr>
        <p:txBody>
          <a:bodyPr>
            <a:normAutofit/>
          </a:bodyPr>
          <a:lstStyle>
            <a:lvl1pPr>
              <a:defRPr sz="4400" b="1"/>
            </a:lvl1pPr>
          </a:lstStyle>
          <a:p>
            <a:pPr lvl="0"/>
            <a:r>
              <a:rPr lang="ko-KR" altLang="en-US"/>
              <a:t>마스터 제목 스타일 편집</a:t>
            </a:r>
          </a:p>
        </p:txBody>
      </p:sp>
      <p:sp>
        <p:nvSpPr>
          <p:cNvPr id="3" name="날짜 개체 틀 3"/>
          <p:cNvSpPr>
            <a:spLocks noGrp="1"/>
          </p:cNvSpPr>
          <p:nvPr>
            <p:ph type="dt" sz="half" idx="10"/>
          </p:nvPr>
        </p:nvSpPr>
        <p:spPr/>
        <p:txBody>
          <a:bodyPr/>
          <a:lstStyle/>
          <a:p>
            <a:pPr lvl="0"/>
            <a:fld id="{CA348888-F454-4AD2-BA62-3AF29D9807C0}" type="datetime1">
              <a:rPr lang="ko-KR" altLang="en-US"/>
              <a:pPr lvl="0"/>
              <a:t>2015-03-25</a:t>
            </a:fld>
            <a:endParaRPr lang="ko-KR" altLang="en-US"/>
          </a:p>
        </p:txBody>
      </p:sp>
      <p:sp>
        <p:nvSpPr>
          <p:cNvPr id="4" name="바닥글 개체 틀 4"/>
          <p:cNvSpPr>
            <a:spLocks noGrp="1"/>
          </p:cNvSpPr>
          <p:nvPr>
            <p:ph type="ftr" sz="quarter" idx="11"/>
          </p:nvPr>
        </p:nvSpPr>
        <p:spPr/>
        <p:txBody>
          <a:bodyPr/>
          <a:lstStyle/>
          <a:p>
            <a:pPr lvl="0"/>
            <a:endParaRPr lang="ko-KR" altLang="en-US"/>
          </a:p>
        </p:txBody>
      </p:sp>
      <p:sp>
        <p:nvSpPr>
          <p:cNvPr id="5"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pPr lvl="0"/>
            <a:r>
              <a:rPr lang="ko-KR" altLang="en-US"/>
              <a:t>마스터 제목 스타일 편집</a:t>
            </a:r>
          </a:p>
        </p:txBody>
      </p:sp>
      <p:sp>
        <p:nvSpPr>
          <p:cNvPr id="8" name="텍스트 개체 틀 7"/>
          <p:cNvSpPr>
            <a:spLocks noGrp="1"/>
          </p:cNvSpPr>
          <p:nvPr>
            <p:ph type="body" sz="quarter" idx="14" hasCustomPrompt="1"/>
          </p:nvPr>
        </p:nvSpPr>
        <p:spPr>
          <a:xfrm>
            <a:off x="2143108" y="2214563"/>
            <a:ext cx="4857767" cy="3214687"/>
          </a:xfrm>
        </p:spPr>
        <p:txBody>
          <a:bodyPr>
            <a:normAutofit/>
          </a:bodyPr>
          <a:lstStyle>
            <a:lvl1pPr>
              <a:lnSpc>
                <a:spcPct val="150000"/>
              </a:lnSpc>
              <a:defRPr sz="2400"/>
            </a:lvl1pPr>
          </a:lstStyle>
          <a:p>
            <a:pPr lvl="0"/>
            <a:r>
              <a:rPr lang="ko-KR" altLang="en-US"/>
              <a:t>첫째 목차</a:t>
            </a:r>
          </a:p>
          <a:p>
            <a:pPr lvl="0"/>
            <a:r>
              <a:rPr lang="ko-KR" altLang="en-US"/>
              <a:t>둘째 목차</a:t>
            </a:r>
          </a:p>
          <a:p>
            <a:pPr lvl="0"/>
            <a:r>
              <a:rPr lang="ko-KR" altLang="en-US"/>
              <a:t>셋째 목차</a:t>
            </a:r>
          </a:p>
          <a:p>
            <a:pPr lvl="0"/>
            <a:r>
              <a:rPr lang="ko-KR" altLang="en-US"/>
              <a:t>넷째 목차</a:t>
            </a:r>
          </a:p>
          <a:p>
            <a:pPr lvl="0"/>
            <a:r>
              <a:rPr lang="ko-KR" altLang="en-US"/>
              <a:t>다섯째 목차</a:t>
            </a:r>
          </a:p>
        </p:txBody>
      </p:sp>
      <p:sp>
        <p:nvSpPr>
          <p:cNvPr id="4" name="날짜 개체 틀 3"/>
          <p:cNvSpPr>
            <a:spLocks noGrp="1"/>
          </p:cNvSpPr>
          <p:nvPr>
            <p:ph type="dt" sz="half" idx="10"/>
          </p:nvPr>
        </p:nvSpPr>
        <p:spPr/>
        <p:txBody>
          <a:bodyPr/>
          <a:lstStyle/>
          <a:p>
            <a:pPr lvl="0"/>
            <a:fld id="{956FEC12-A4C9-4837-AF94-AD867782C04C}"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pPr lvl="0"/>
            <a:fld id="{957F84A3-4F29-4053-ACFD-1BAF2D3F140C}"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pPr lvl="0"/>
            <a:fld id="{4953836A-82A3-4C8B-9D31-CD724F3673ED}"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pPr lvl="0"/>
            <a:fld id="{AD2EBAF6-36D0-4DD8-B695-D4C1B37E35D6}" type="datetime1">
              <a:rPr lang="ko-KR" altLang="en-US"/>
              <a:pPr lvl="0"/>
              <a:t>2015-03-25</a:t>
            </a:fld>
            <a:endParaRPr lang="ko-KR" altLang="en-US"/>
          </a:p>
        </p:txBody>
      </p:sp>
      <p:sp>
        <p:nvSpPr>
          <p:cNvPr id="3" name="바닥글 개체 틀 4"/>
          <p:cNvSpPr>
            <a:spLocks noGrp="1"/>
          </p:cNvSpPr>
          <p:nvPr>
            <p:ph type="ftr" sz="quarter" idx="11"/>
          </p:nvPr>
        </p:nvSpPr>
        <p:spPr/>
        <p:txBody>
          <a:bodyPr/>
          <a:lstStyle/>
          <a:p>
            <a:pPr lvl="0"/>
            <a:endParaRPr lang="ko-KR" altLang="en-US"/>
          </a:p>
        </p:txBody>
      </p:sp>
      <p:sp>
        <p:nvSpPr>
          <p:cNvPr id="4"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pPr lvl="0"/>
            <a:fld id="{60728D28-603B-4EFC-80F8-17E5E9107035}"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p>
            <a:pPr lvl="0"/>
            <a:fld id="{A27A1F4E-0809-4239-8034-C38E431DAF92}" type="datetime1">
              <a:rPr lang="ko-KR" altLang="en-US"/>
              <a:pPr lvl="0"/>
              <a:t>2015-03-25</a:t>
            </a:fld>
            <a:endParaRPr lang="ko-KR" altLang="en-US"/>
          </a:p>
        </p:txBody>
      </p:sp>
      <p:sp>
        <p:nvSpPr>
          <p:cNvPr id="6" name="바닥글 개체 틀 4"/>
          <p:cNvSpPr>
            <a:spLocks noGrp="1"/>
          </p:cNvSpPr>
          <p:nvPr>
            <p:ph type="ftr" sz="quarter" idx="11"/>
          </p:nvPr>
        </p:nvSpPr>
        <p:spPr/>
        <p:txBody>
          <a:bodyPr/>
          <a:lstStyle/>
          <a:p>
            <a:pPr lvl="0"/>
            <a:endParaRPr lang="ko-KR" altLang="en-US"/>
          </a:p>
        </p:txBody>
      </p:sp>
      <p:sp>
        <p:nvSpPr>
          <p:cNvPr id="7"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날짜 개체 틀 3"/>
          <p:cNvSpPr>
            <a:spLocks noGrp="1"/>
          </p:cNvSpPr>
          <p:nvPr>
            <p:ph type="dt" sz="half" idx="10"/>
          </p:nvPr>
        </p:nvSpPr>
        <p:spPr/>
        <p:txBody>
          <a:bodyPr/>
          <a:lstStyle/>
          <a:p>
            <a:pPr lvl="0"/>
            <a:fld id="{5E0DA496-7307-4E8B-88DE-CB97B48BAB6F}" type="datetime1">
              <a:rPr lang="ko-KR" altLang="en-US"/>
              <a:pPr lvl="0"/>
              <a:t>2015-03-25</a:t>
            </a:fld>
            <a:endParaRPr lang="ko-KR" altLang="en-US"/>
          </a:p>
        </p:txBody>
      </p:sp>
      <p:sp>
        <p:nvSpPr>
          <p:cNvPr id="4" name="바닥글 개체 틀 4"/>
          <p:cNvSpPr>
            <a:spLocks noGrp="1"/>
          </p:cNvSpPr>
          <p:nvPr>
            <p:ph type="ftr" sz="quarter" idx="11"/>
          </p:nvPr>
        </p:nvSpPr>
        <p:spPr/>
        <p:txBody>
          <a:bodyPr/>
          <a:lstStyle/>
          <a:p>
            <a:pPr lvl="0"/>
            <a:endParaRPr lang="ko-KR" altLang="en-US"/>
          </a:p>
        </p:txBody>
      </p:sp>
      <p:sp>
        <p:nvSpPr>
          <p:cNvPr id="5"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표 개체 틀 2"/>
          <p:cNvSpPr>
            <a:spLocks noGrp="1" noTextEdit="1"/>
          </p:cNvSpPr>
          <p:nvPr>
            <p:ph type="tbl" sz="quarter" idx="13"/>
          </p:nvPr>
        </p:nvSpPr>
        <p:spPr>
          <a:xfrm>
            <a:off x="456028" y="1643063"/>
            <a:ext cx="8229600" cy="4525200"/>
          </a:xfrm>
        </p:spPr>
        <p:txBody>
          <a:bodyPr/>
          <a:lstStyle>
            <a:lvl1pPr>
              <a:buNone/>
              <a:defRPr/>
            </a:lvl1pPr>
          </a:lstStyle>
          <a:p>
            <a:pPr lvl="0"/>
            <a:r>
              <a:rPr lang="ko-KR" altLang="en-US"/>
              <a:t>표를 추가하려면 아이콘을 클릭하십시오</a:t>
            </a:r>
          </a:p>
        </p:txBody>
      </p:sp>
      <p:sp>
        <p:nvSpPr>
          <p:cNvPr id="4" name="날짜 개체 틀 3"/>
          <p:cNvSpPr>
            <a:spLocks noGrp="1"/>
          </p:cNvSpPr>
          <p:nvPr>
            <p:ph type="dt" sz="half" idx="10"/>
          </p:nvPr>
        </p:nvSpPr>
        <p:spPr/>
        <p:txBody>
          <a:bodyPr/>
          <a:lstStyle/>
          <a:p>
            <a:pPr lvl="0"/>
            <a:fld id="{58721E90-850C-410B-8B89-8394F580CFDA}" type="datetime1">
              <a:rPr lang="ko-KR" altLang="en-US"/>
              <a:pPr lvl="0"/>
              <a:t>2015-03-25</a:t>
            </a:fld>
            <a:endParaRPr lang="ko-KR" altLang="en-US"/>
          </a:p>
        </p:txBody>
      </p:sp>
      <p:sp>
        <p:nvSpPr>
          <p:cNvPr id="5" name="바닥글 개체 틀 4"/>
          <p:cNvSpPr>
            <a:spLocks noGrp="1"/>
          </p:cNvSpPr>
          <p:nvPr>
            <p:ph type="ftr" sz="quarter" idx="11"/>
          </p:nvPr>
        </p:nvSpPr>
        <p:spPr/>
        <p:txBody>
          <a:bodyPr/>
          <a:lstStyle/>
          <a:p>
            <a:pPr lvl="0"/>
            <a:endParaRPr lang="ko-KR" altLang="en-US"/>
          </a:p>
        </p:txBody>
      </p:sp>
      <p:sp>
        <p:nvSpPr>
          <p:cNvPr id="6"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내용 개체 틀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p>
            <a:pPr lvl="0"/>
            <a:fld id="{5ACE7E28-9336-4363-8674-B91477D8F243}" type="datetime1">
              <a:rPr lang="ko-KR" altLang="en-US"/>
              <a:pPr lvl="0"/>
              <a:t>2015-03-25</a:t>
            </a:fld>
            <a:endParaRPr lang="ko-KR" altLang="en-US"/>
          </a:p>
        </p:txBody>
      </p:sp>
      <p:sp>
        <p:nvSpPr>
          <p:cNvPr id="8" name="바닥글 개체 틀 4"/>
          <p:cNvSpPr>
            <a:spLocks noGrp="1"/>
          </p:cNvSpPr>
          <p:nvPr>
            <p:ph type="ftr" sz="quarter" idx="11"/>
          </p:nvPr>
        </p:nvSpPr>
        <p:spPr/>
        <p:txBody>
          <a:bodyPr/>
          <a:lstStyle/>
          <a:p>
            <a:pPr lvl="0"/>
            <a:endParaRPr lang="ko-KR" altLang="en-US"/>
          </a:p>
        </p:txBody>
      </p:sp>
      <p:sp>
        <p:nvSpPr>
          <p:cNvPr id="9"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p>
            <a:pPr lvl="0"/>
            <a:fld id="{5ACE7E28-9336-4363-8674-B91477D8F243}" type="datetime1">
              <a:rPr lang="ko-KR" altLang="en-US"/>
              <a:pPr lvl="0"/>
              <a:t>2015-03-25</a:t>
            </a:fld>
            <a:endParaRPr lang="ko-KR" altLang="en-US"/>
          </a:p>
        </p:txBody>
      </p:sp>
      <p:sp>
        <p:nvSpPr>
          <p:cNvPr id="6" name="바닥글 개체 틀 4"/>
          <p:cNvSpPr>
            <a:spLocks noGrp="1"/>
          </p:cNvSpPr>
          <p:nvPr>
            <p:ph type="ftr" sz="quarter" idx="11"/>
          </p:nvPr>
        </p:nvSpPr>
        <p:spPr/>
        <p:txBody>
          <a:bodyPr/>
          <a:lstStyle/>
          <a:p>
            <a:pPr lvl="0"/>
            <a:endParaRPr lang="ko-KR" altLang="en-US"/>
          </a:p>
        </p:txBody>
      </p:sp>
      <p:sp>
        <p:nvSpPr>
          <p:cNvPr id="7" name="슬라이드 번호 개체 틀 5"/>
          <p:cNvSpPr>
            <a:spLocks noGrp="1"/>
          </p:cNvSpPr>
          <p:nvPr>
            <p:ph type="sldNum" sz="quarter" idx="12"/>
          </p:nvPr>
        </p:nvSpPr>
        <p:spPr/>
        <p:txBody>
          <a:bodyPr/>
          <a:lstStyle/>
          <a:p>
            <a:pPr lvl="0"/>
            <a:fld id="{AD22CD3B-FDDF-4998-970C-76E6E0BEC65F}" type="slidenum">
              <a:rPr lang="ko-KR" altLang="en-US"/>
              <a:pPr lvl="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한컴오피스">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fld id="{D422D86A-5F52-4165-8473-F1B836277586}" type="datetime1">
              <a:rPr lang="ko-KR" altLang="en-US"/>
              <a:pPr lvl="0"/>
              <a:t>2015-03-25</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fld id="{AD22CD3B-FDDF-4998-970C-76E6E0BEC65F}" type="slidenum">
              <a:rPr lang="ko-KR" altLang="en-US"/>
              <a:pPr lvl="0"/>
              <a:t>‹#›</a:t>
            </a:fld>
            <a:endParaRPr lang="ko-KR"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ctrTitle"/>
          </p:nvPr>
        </p:nvSpPr>
        <p:spPr/>
        <p:txBody>
          <a:bodyPr/>
          <a:lstStyle/>
          <a:p>
            <a:r>
              <a:rPr lang="ko-KR" altLang="en-US"/>
              <a:t>중세 철학사 </a:t>
            </a:r>
          </a:p>
        </p:txBody>
      </p:sp>
      <p:sp>
        <p:nvSpPr>
          <p:cNvPr id="3" name="직사각형 2"/>
          <p:cNvSpPr>
            <a:spLocks noGrp="1"/>
          </p:cNvSpPr>
          <p:nvPr>
            <p:ph type="subTitle" idx="1"/>
          </p:nvPr>
        </p:nvSpPr>
        <p:spPr/>
        <p:txBody>
          <a:bodyPr/>
          <a:lstStyle/>
          <a:p>
            <a:r>
              <a:rPr lang="ko-KR" altLang="en-US"/>
              <a:t>역사적 배경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켈트 십자가 </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1416050" y="1600200"/>
            <a:ext cx="6900418" cy="48531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하드리안 성벽 </a:t>
            </a:r>
          </a:p>
        </p:txBody>
      </p:sp>
      <p:pic>
        <p:nvPicPr>
          <p:cNvPr id="3" name="내용 개체 틀 2"/>
          <p:cNvPicPr>
            <a:picLocks noGrp="1" noChangeAspect="1"/>
          </p:cNvPicPr>
          <p:nvPr>
            <p:ph idx="1"/>
          </p:nvPr>
        </p:nvPicPr>
        <p:blipFill rotWithShape="1">
          <a:blip r:embed="rId2"/>
          <a:stretch>
            <a:fillRect/>
          </a:stretch>
        </p:blipFill>
        <p:spPr>
          <a:xfrm>
            <a:off x="1184344" y="1600200"/>
            <a:ext cx="6775311" cy="45259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normAutofit fontScale="81810"/>
          </a:bodyPr>
          <a:lstStyle/>
          <a:p>
            <a:r>
              <a:rPr lang="ko-KR" altLang="en-US"/>
              <a:t>비드의 &lt;영국교회의 역사&gt; 3권 4장</a:t>
            </a:r>
          </a:p>
        </p:txBody>
      </p:sp>
      <p:sp>
        <p:nvSpPr>
          <p:cNvPr id="3" name="직사각형 2"/>
          <p:cNvSpPr>
            <a:spLocks noGrp="1"/>
          </p:cNvSpPr>
          <p:nvPr>
            <p:ph idx="1"/>
          </p:nvPr>
        </p:nvSpPr>
        <p:spPr/>
        <p:txBody>
          <a:bodyPr/>
          <a:lstStyle/>
          <a:p>
            <a:endParaRPr lang="ko-KR" altLang="en-US"/>
          </a:p>
        </p:txBody>
      </p:sp>
      <p:sp>
        <p:nvSpPr>
          <p:cNvPr id="4" name="직사각형 3"/>
          <p:cNvSpPr txBox="1"/>
          <p:nvPr/>
        </p:nvSpPr>
        <p:spPr>
          <a:xfrm>
            <a:off x="457199" y="2509266"/>
            <a:ext cx="8229599" cy="2289429"/>
          </a:xfrm>
          <a:prstGeom prst="rect">
            <a:avLst/>
          </a:prstGeom>
        </p:spPr>
        <p:txBody>
          <a:bodyPr wrap="square">
            <a:spAutoFit/>
          </a:bodyPr>
          <a:lstStyle/>
          <a:p>
            <a:r>
              <a:rPr lang="ko-KR" altLang="ko-KR" sz="2400">
                <a:latin typeface="함초롬바탕"/>
                <a:ea typeface="함초롬바탕"/>
              </a:rPr>
              <a:t>“콜룸바는 북부 픽트 족에게 하나님의 말씀을 전한 분입니다. 이 지역은 가파르고 울퉁불퉁한 산악지역입니다. ... 그는 복음 전파의 모본입니다. 그리스도에 대한 신앙으로 국가를 개종시켰습니다. ... 다섯 가정만 살고 있는 자그마한 섬에 수도원을 건축하였습니다. 77세의 나이로 주님의 부르심을 받기 전까지 32년 동안 영국에서 복음 전파에 힘을 기울였습니다.”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보니파키우스 (754년 사망)</a:t>
            </a:r>
          </a:p>
        </p:txBody>
      </p:sp>
      <p:pic>
        <p:nvPicPr>
          <p:cNvPr id="3" name="내용 개체 틀 2"/>
          <p:cNvPicPr>
            <a:picLocks noGrp="1" noChangeAspect="1"/>
          </p:cNvPicPr>
          <p:nvPr>
            <p:ph idx="1"/>
          </p:nvPr>
        </p:nvPicPr>
        <p:blipFill rotWithShape="1">
          <a:blip r:embed="rId2"/>
          <a:stretch>
            <a:fillRect/>
          </a:stretch>
        </p:blipFill>
        <p:spPr>
          <a:xfrm>
            <a:off x="2357252" y="1600200"/>
            <a:ext cx="4429495" cy="45259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교회조직가로서의 보니파키우스</a:t>
            </a:r>
          </a:p>
        </p:txBody>
      </p:sp>
      <p:sp>
        <p:nvSpPr>
          <p:cNvPr id="3" name="직사각형 2"/>
          <p:cNvSpPr>
            <a:spLocks noGrp="1"/>
          </p:cNvSpPr>
          <p:nvPr>
            <p:ph idx="1"/>
          </p:nvPr>
        </p:nvSpPr>
        <p:spPr/>
        <p:txBody>
          <a:bodyPr/>
          <a:lstStyle/>
          <a:p>
            <a:pPr>
              <a:buNone/>
            </a:pPr>
            <a:r>
              <a:rPr lang="ko-KR" altLang="en-US"/>
              <a:t>1. 로마와 교황청과의 밀접한 관계 </a:t>
            </a:r>
          </a:p>
          <a:p>
            <a:pPr>
              <a:buNone/>
            </a:pPr>
            <a:endParaRPr lang="ko-KR" altLang="en-US"/>
          </a:p>
          <a:p>
            <a:pPr>
              <a:buNone/>
            </a:pPr>
            <a:r>
              <a:rPr lang="ko-KR" altLang="en-US"/>
              <a:t>2. 고대 문화와 그리스도교 경건과의 연결 - 카롤링 르네상스 - 샤를마뉴대제의 통치를 위한 전제조건 마련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중세는? </a:t>
            </a:r>
          </a:p>
        </p:txBody>
      </p:sp>
      <p:sp>
        <p:nvSpPr>
          <p:cNvPr id="3" name="직사각형 2"/>
          <p:cNvSpPr>
            <a:spLocks noGrp="1"/>
          </p:cNvSpPr>
          <p:nvPr>
            <p:ph idx="1"/>
          </p:nvPr>
        </p:nvSpPr>
        <p:spPr/>
        <p:style>
          <a:lnRef idx="2">
            <a:schemeClr val="accent1">
              <a:shade val="20000"/>
            </a:schemeClr>
          </a:lnRef>
          <a:fillRef idx="1">
            <a:schemeClr val="accent1"/>
          </a:fillRef>
          <a:effectRef idx="0">
            <a:schemeClr val="accent1"/>
          </a:effectRef>
          <a:fontRef idx="minor">
            <a:schemeClr val="lt1"/>
          </a:fontRef>
        </p:style>
        <p:txBody>
          <a:bodyPr/>
          <a:lstStyle/>
          <a:p>
            <a:endParaRPr lang="ko-KR" altLang="en-US"/>
          </a:p>
        </p:txBody>
      </p:sp>
      <p:sp>
        <p:nvSpPr>
          <p:cNvPr id="4" name="직사각형 3"/>
          <p:cNvSpPr txBox="1"/>
          <p:nvPr/>
        </p:nvSpPr>
        <p:spPr>
          <a:xfrm>
            <a:off x="3815905" y="3040380"/>
            <a:ext cx="1512189" cy="777240"/>
          </a:xfrm>
          <a:prstGeom prst="rect">
            <a:avLst/>
          </a:prstGeom>
        </p:spPr>
        <p:txBody>
          <a:bodyPr wrap="square">
            <a:spAutoFit/>
          </a:bodyPr>
          <a:lstStyle/>
          <a:p>
            <a:r>
              <a:rPr lang="ko-KR" altLang="en-US" sz="4500"/>
              <a:t>중세 </a:t>
            </a:r>
          </a:p>
        </p:txBody>
      </p:sp>
      <p:sp>
        <p:nvSpPr>
          <p:cNvPr id="5" name="직사각형 4"/>
          <p:cNvSpPr txBox="1"/>
          <p:nvPr/>
        </p:nvSpPr>
        <p:spPr>
          <a:xfrm>
            <a:off x="1187577" y="2492883"/>
            <a:ext cx="2088261" cy="467487"/>
          </a:xfrm>
          <a:prstGeom prst="rect">
            <a:avLst/>
          </a:prstGeom>
        </p:spPr>
        <p:txBody>
          <a:bodyPr wrap="square">
            <a:spAutoFit/>
          </a:bodyPr>
          <a:lstStyle/>
          <a:p>
            <a:r>
              <a:rPr lang="ko-KR" altLang="en-US" sz="2500"/>
              <a:t>어두운  시대 </a:t>
            </a:r>
          </a:p>
        </p:txBody>
      </p:sp>
      <p:sp>
        <p:nvSpPr>
          <p:cNvPr id="6" name="직사각형 5"/>
          <p:cNvSpPr txBox="1"/>
          <p:nvPr/>
        </p:nvSpPr>
        <p:spPr>
          <a:xfrm>
            <a:off x="6012180" y="2492883"/>
            <a:ext cx="1850517" cy="448437"/>
          </a:xfrm>
          <a:prstGeom prst="rect">
            <a:avLst/>
          </a:prstGeom>
        </p:spPr>
        <p:txBody>
          <a:bodyPr wrap="square">
            <a:spAutoFit/>
          </a:bodyPr>
          <a:lstStyle/>
          <a:p>
            <a:r>
              <a:rPr lang="ko-KR" altLang="en-US" sz="2400"/>
              <a:t>믿음의 시대 </a:t>
            </a:r>
          </a:p>
        </p:txBody>
      </p:sp>
      <p:sp>
        <p:nvSpPr>
          <p:cNvPr id="7" name="직사각형 6"/>
          <p:cNvSpPr txBox="1"/>
          <p:nvPr/>
        </p:nvSpPr>
        <p:spPr>
          <a:xfrm>
            <a:off x="3610737" y="4996815"/>
            <a:ext cx="1922526" cy="468630"/>
          </a:xfrm>
          <a:prstGeom prst="rect">
            <a:avLst/>
          </a:prstGeom>
        </p:spPr>
        <p:txBody>
          <a:bodyPr wrap="square">
            <a:spAutoFit/>
          </a:bodyPr>
          <a:lstStyle/>
          <a:p>
            <a:r>
              <a:rPr lang="ko-KR" altLang="en-US" sz="2500"/>
              <a:t>중간시대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게르만 족의 이동 </a:t>
            </a:r>
          </a:p>
        </p:txBody>
      </p:sp>
      <p:sp>
        <p:nvSpPr>
          <p:cNvPr id="3" name="직사각형 2"/>
          <p:cNvSpPr>
            <a:spLocks noGrp="1"/>
          </p:cNvSpPr>
          <p:nvPr>
            <p:ph idx="1"/>
          </p:nvPr>
        </p:nvSpPr>
        <p:spPr/>
        <p:txBody>
          <a:bodyPr/>
          <a:lstStyle/>
          <a:p>
            <a:endParaRPr lang="ko-KR" altLang="en-US"/>
          </a:p>
        </p:txBody>
      </p:sp>
      <p:pic>
        <p:nvPicPr>
          <p:cNvPr id="4" name="그림 3"/>
          <p:cNvPicPr>
            <a:picLocks noChangeAspect="1"/>
          </p:cNvPicPr>
          <p:nvPr/>
        </p:nvPicPr>
        <p:blipFill rotWithShape="1">
          <a:blip r:embed="rId2"/>
          <a:stretch>
            <a:fillRect/>
          </a:stretch>
        </p:blipFill>
        <p:spPr>
          <a:xfrm>
            <a:off x="971549" y="1588452"/>
            <a:ext cx="7488937" cy="45039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클로비스 1세 (466-511)</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2339721" y="1600200"/>
            <a:ext cx="4464558" cy="45259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클로비스의 통일 </a:t>
            </a:r>
          </a:p>
        </p:txBody>
      </p:sp>
      <p:sp>
        <p:nvSpPr>
          <p:cNvPr id="3" name="직사각형 2"/>
          <p:cNvSpPr>
            <a:spLocks noGrp="1"/>
          </p:cNvSpPr>
          <p:nvPr>
            <p:ph idx="1"/>
          </p:nvPr>
        </p:nvSpPr>
        <p:spPr/>
        <p:txBody>
          <a:bodyPr/>
          <a:lstStyle/>
          <a:p>
            <a:pPr>
              <a:buNone/>
            </a:pPr>
            <a:r>
              <a:rPr lang="ko-KR" altLang="en-US"/>
              <a:t>1. 대프랑크 제국의 기초를 마련 </a:t>
            </a:r>
          </a:p>
          <a:p>
            <a:pPr>
              <a:buNone/>
            </a:pPr>
            <a:endParaRPr lang="ko-KR" altLang="en-US"/>
          </a:p>
          <a:p>
            <a:pPr>
              <a:buNone/>
            </a:pPr>
            <a:r>
              <a:rPr lang="ko-KR" altLang="en-US"/>
              <a:t>2. 세례 - 게르만 + 로마 의 결합 </a:t>
            </a:r>
          </a:p>
          <a:p>
            <a:pPr>
              <a:buNone/>
            </a:pPr>
            <a:r>
              <a:rPr lang="ko-KR" altLang="en-US"/>
              <a:t>=&gt; 고대 세계의 문화유산 </a:t>
            </a:r>
          </a:p>
          <a:p>
            <a:pPr>
              <a:buNone/>
            </a:pPr>
            <a:endParaRPr lang="ko-KR" altLang="en-US"/>
          </a:p>
          <a:p>
            <a:pPr>
              <a:buNone/>
            </a:pPr>
            <a:r>
              <a:rPr lang="ko-KR" altLang="en-US"/>
              <a:t>* 문화적인 기초 + 국가적 통일의 기반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endParaRPr lang="ko-KR" altLang="en-US"/>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2843784" y="137319"/>
            <a:ext cx="4699635" cy="6583362"/>
          </a:xfrm>
          <a:prstGeom prst="rect">
            <a:avLst/>
          </a:prstGeom>
        </p:spPr>
      </p:pic>
      <p:sp>
        <p:nvSpPr>
          <p:cNvPr id="5" name="직사각형 4"/>
          <p:cNvSpPr txBox="1"/>
          <p:nvPr/>
        </p:nvSpPr>
        <p:spPr>
          <a:xfrm>
            <a:off x="919733" y="1052702"/>
            <a:ext cx="1203198" cy="3744469"/>
          </a:xfrm>
          <a:prstGeom prst="rect">
            <a:avLst/>
          </a:prstGeom>
        </p:spPr>
        <p:txBody>
          <a:bodyPr vert="eaVert" wrap="square">
            <a:spAutoFit/>
          </a:bodyPr>
          <a:lstStyle/>
          <a:p>
            <a:r>
              <a:rPr lang="ko-KR" altLang="en-US" sz="3300"/>
              <a:t>프랑스 랭스 대성당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성 패트릭의 날 (3월 17일) </a:t>
            </a:r>
          </a:p>
        </p:txBody>
      </p:sp>
      <p:sp>
        <p:nvSpPr>
          <p:cNvPr id="3" name="직사각형 2"/>
          <p:cNvSpPr>
            <a:spLocks noGrp="1"/>
          </p:cNvSpPr>
          <p:nvPr>
            <p:ph idx="1"/>
          </p:nvPr>
        </p:nvSpPr>
        <p:spPr/>
        <p:txBody>
          <a:bodyPr/>
          <a:lstStyle/>
          <a:p>
            <a:endParaRPr lang="ko-KR" altLang="en-US"/>
          </a:p>
        </p:txBody>
      </p:sp>
      <p:pic>
        <p:nvPicPr>
          <p:cNvPr id="4" name="그림 3"/>
          <p:cNvPicPr/>
          <p:nvPr/>
        </p:nvPicPr>
        <p:blipFill rotWithShape="1">
          <a:blip r:embed="rId2"/>
          <a:stretch>
            <a:fillRect/>
          </a:stretch>
        </p:blipFill>
        <p:spPr>
          <a:xfrm>
            <a:off x="1979676" y="1600200"/>
            <a:ext cx="5616702" cy="4925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r>
              <a:rPr lang="ko-KR" altLang="en-US"/>
              <a:t>성 패트릭 </a:t>
            </a:r>
          </a:p>
        </p:txBody>
      </p:sp>
      <p:pic>
        <p:nvPicPr>
          <p:cNvPr id="3" name="내용 개체 틀 2"/>
          <p:cNvPicPr>
            <a:picLocks noGrp="1" noChangeAspect="1"/>
          </p:cNvPicPr>
          <p:nvPr>
            <p:ph idx="1"/>
          </p:nvPr>
        </p:nvPicPr>
        <p:blipFill rotWithShape="1">
          <a:blip r:embed="rId2"/>
          <a:stretch>
            <a:fillRect/>
          </a:stretch>
        </p:blipFill>
        <p:spPr>
          <a:xfrm>
            <a:off x="3035407" y="1600200"/>
            <a:ext cx="3073184" cy="45259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p:cNvSpPr>
          <p:nvPr>
            <p:ph type="title"/>
          </p:nvPr>
        </p:nvSpPr>
        <p:spPr/>
        <p:txBody>
          <a:bodyPr/>
          <a:lstStyle/>
          <a:p>
            <a:endParaRPr lang="ko-KR" altLang="en-US"/>
          </a:p>
        </p:txBody>
      </p:sp>
      <p:pic>
        <p:nvPicPr>
          <p:cNvPr id="3" name="내용 개체 틀 2"/>
          <p:cNvPicPr>
            <a:picLocks noGrp="1" noChangeAspect="1"/>
          </p:cNvPicPr>
          <p:nvPr>
            <p:ph idx="1"/>
          </p:nvPr>
        </p:nvPicPr>
        <p:blipFill rotWithShape="1">
          <a:blip r:embed="rId2"/>
          <a:stretch>
            <a:fillRect/>
          </a:stretch>
        </p:blipFill>
        <p:spPr>
          <a:xfrm>
            <a:off x="1481819" y="1600200"/>
            <a:ext cx="6180362" cy="4525963"/>
          </a:xfrm>
          <a:prstGeom prst="rect">
            <a:avLst/>
          </a:prstGeom>
        </p:spPr>
      </p:pic>
    </p:spTree>
  </p:cSld>
  <p:clrMapOvr>
    <a:masterClrMapping/>
  </p:clrMapOvr>
</p:sld>
</file>

<file path=ppt/theme/theme1.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화면 슬라이드 쇼(4:3)</PresentationFormat>
  <Paragraphs>28</Paragraphs>
  <Slides>14</Slides>
  <Notes>0</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한컴오피스</vt:lpstr>
      <vt:lpstr>중세 철학사 </vt:lpstr>
      <vt:lpstr>중세는? </vt:lpstr>
      <vt:lpstr>게르만 족의 이동 </vt:lpstr>
      <vt:lpstr>클로비스 1세 (466-511)</vt:lpstr>
      <vt:lpstr>클로비스의 통일 </vt:lpstr>
      <vt:lpstr>PowerPoint 프레젠테이션</vt:lpstr>
      <vt:lpstr>성 패트릭의 날 (3월 17일) </vt:lpstr>
      <vt:lpstr>성 패트릭 </vt:lpstr>
      <vt:lpstr>PowerPoint 프레젠테이션</vt:lpstr>
      <vt:lpstr>켈트 십자가 </vt:lpstr>
      <vt:lpstr>하드리안 성벽 </vt:lpstr>
      <vt:lpstr>비드의 &lt;영국교회의 역사&gt; 3권 4장</vt:lpstr>
      <vt:lpstr>보니파키우스 (754년 사망)</vt:lpstr>
      <vt:lpstr>교회조직가로서의 보니파키우스</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중세 철학사</dc:title>
  <dc:creator>Shinhye</dc:creator>
  <cp:lastModifiedBy>user25</cp:lastModifiedBy>
  <cp:revision>13</cp:revision>
  <dcterms:created xsi:type="dcterms:W3CDTF">2015-03-09T10:18:43Z</dcterms:created>
  <dcterms:modified xsi:type="dcterms:W3CDTF">2015-03-25T03:40:42Z</dcterms:modified>
  <cp:contentStatus>화면 슬라이드 쇼(4:3)</cp:contentStatus>
</cp:coreProperties>
</file>