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CC9900"/>
    <a:srgbClr val="CC6600"/>
    <a:srgbClr val="00CC66"/>
    <a:srgbClr val="33CC33"/>
    <a:srgbClr val="6699FF"/>
    <a:srgbClr val="00FFCC"/>
    <a:srgbClr val="CC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5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6F3DB-C7ED-4DEC-A04C-CB20C86712C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E63F49C-EFFF-4B01-A7B6-82789A65D1C7}">
      <dgm:prSet phldrT="[텍스트]"/>
      <dgm:spPr/>
      <dgm:t>
        <a:bodyPr/>
        <a:lstStyle/>
        <a:p>
          <a:pPr latinLnBrk="1"/>
          <a:r>
            <a:rPr lang="en-US" altLang="ko-KR" dirty="0" smtClean="0"/>
            <a:t>1. </a:t>
          </a:r>
          <a:r>
            <a:rPr lang="ko-KR" altLang="en-US" dirty="0" smtClean="0"/>
            <a:t>나의 죄와 비참함이 얼마나 큰가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70762A14-9DA6-44DD-8160-AE72DEEF00B0}" type="parTrans" cxnId="{34ED2CB5-2241-4D7E-9F76-002935DC2C57}">
      <dgm:prSet/>
      <dgm:spPr/>
      <dgm:t>
        <a:bodyPr/>
        <a:lstStyle/>
        <a:p>
          <a:pPr latinLnBrk="1"/>
          <a:endParaRPr lang="ko-KR" altLang="en-US"/>
        </a:p>
      </dgm:t>
    </dgm:pt>
    <dgm:pt modelId="{1E5DBC82-C564-4412-9813-2BBCA29D2183}" type="sibTrans" cxnId="{34ED2CB5-2241-4D7E-9F76-002935DC2C57}">
      <dgm:prSet/>
      <dgm:spPr/>
      <dgm:t>
        <a:bodyPr/>
        <a:lstStyle/>
        <a:p>
          <a:pPr latinLnBrk="1"/>
          <a:endParaRPr lang="ko-KR" altLang="en-US"/>
        </a:p>
      </dgm:t>
    </dgm:pt>
    <dgm:pt modelId="{C65568BF-0F53-4256-BF6C-65824F316288}">
      <dgm:prSet phldrT="[텍스트]"/>
      <dgm:spPr/>
      <dgm:t>
        <a:bodyPr/>
        <a:lstStyle/>
        <a:p>
          <a:pPr latinLnBrk="1"/>
          <a:r>
            <a:rPr lang="en-US" altLang="ko-KR" dirty="0" smtClean="0"/>
            <a:t>2. </a:t>
          </a:r>
          <a:r>
            <a:rPr lang="ko-KR" altLang="en-US" dirty="0" smtClean="0"/>
            <a:t>나의 모든 죄와 비참함으로부터</a:t>
          </a:r>
          <a:r>
            <a:rPr lang="en-US" altLang="ko-KR" dirty="0" smtClean="0"/>
            <a:t/>
          </a:r>
          <a:br>
            <a:rPr lang="en-US" altLang="ko-KR" dirty="0" smtClean="0"/>
          </a:br>
          <a:r>
            <a:rPr lang="en-US" altLang="ko-KR" dirty="0" smtClean="0"/>
            <a:t>   </a:t>
          </a:r>
          <a:r>
            <a:rPr lang="ko-KR" altLang="en-US" dirty="0" smtClean="0"/>
            <a:t>어떻게 구원을 받는가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88FFA0D4-DDA7-4948-B6CC-3AA47F736738}" type="parTrans" cxnId="{F83F78EF-460D-4F87-BF02-62E8511F8997}">
      <dgm:prSet/>
      <dgm:spPr/>
      <dgm:t>
        <a:bodyPr/>
        <a:lstStyle/>
        <a:p>
          <a:pPr latinLnBrk="1"/>
          <a:endParaRPr lang="ko-KR" altLang="en-US"/>
        </a:p>
      </dgm:t>
    </dgm:pt>
    <dgm:pt modelId="{0C7D7D2C-0BDE-44B6-80B7-62538CAD2628}" type="sibTrans" cxnId="{F83F78EF-460D-4F87-BF02-62E8511F8997}">
      <dgm:prSet/>
      <dgm:spPr/>
      <dgm:t>
        <a:bodyPr/>
        <a:lstStyle/>
        <a:p>
          <a:pPr latinLnBrk="1"/>
          <a:endParaRPr lang="ko-KR" altLang="en-US"/>
        </a:p>
      </dgm:t>
    </dgm:pt>
    <dgm:pt modelId="{19D3FA16-387C-4C0C-90A3-171668BDC852}">
      <dgm:prSet phldrT="[텍스트]"/>
      <dgm:spPr/>
      <dgm:t>
        <a:bodyPr/>
        <a:lstStyle/>
        <a:p>
          <a:pPr latinLnBrk="1"/>
          <a:r>
            <a:rPr lang="en-US" altLang="ko-KR" dirty="0" smtClean="0"/>
            <a:t>3. </a:t>
          </a:r>
          <a:r>
            <a:rPr lang="ko-KR" altLang="en-US" dirty="0" smtClean="0"/>
            <a:t>그러한 구원을 주신 하나님께</a:t>
          </a:r>
          <a:r>
            <a:rPr lang="en-US" altLang="ko-KR" dirty="0" smtClean="0"/>
            <a:t/>
          </a:r>
          <a:br>
            <a:rPr lang="en-US" altLang="ko-KR" dirty="0" smtClean="0"/>
          </a:br>
          <a:r>
            <a:rPr lang="en-US" altLang="ko-KR" dirty="0" smtClean="0"/>
            <a:t>   </a:t>
          </a:r>
          <a:r>
            <a:rPr lang="ko-KR" altLang="en-US" dirty="0" smtClean="0"/>
            <a:t>어떻게 감사를 드려야 하는가를</a:t>
          </a:r>
          <a:r>
            <a:rPr lang="en-US" altLang="ko-KR" dirty="0" smtClean="0"/>
            <a:t/>
          </a:r>
          <a:br>
            <a:rPr lang="en-US" altLang="ko-KR" dirty="0" smtClean="0"/>
          </a:br>
          <a:r>
            <a:rPr lang="en-US" altLang="ko-KR" dirty="0" smtClean="0"/>
            <a:t>   </a:t>
          </a:r>
          <a:r>
            <a:rPr lang="ko-KR" altLang="en-US" dirty="0" smtClean="0"/>
            <a:t>알아야 합니다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43E61607-1FA2-4FFD-BE44-0ECD4E0565A3}" type="parTrans" cxnId="{0AC79D76-A1F7-4A41-8BCA-F55656104D08}">
      <dgm:prSet/>
      <dgm:spPr/>
      <dgm:t>
        <a:bodyPr/>
        <a:lstStyle/>
        <a:p>
          <a:pPr latinLnBrk="1"/>
          <a:endParaRPr lang="ko-KR" altLang="en-US"/>
        </a:p>
      </dgm:t>
    </dgm:pt>
    <dgm:pt modelId="{900A36B8-FB36-47B5-B598-6C6D1C3C2AEE}" type="sibTrans" cxnId="{0AC79D76-A1F7-4A41-8BCA-F55656104D08}">
      <dgm:prSet/>
      <dgm:spPr/>
      <dgm:t>
        <a:bodyPr/>
        <a:lstStyle/>
        <a:p>
          <a:pPr latinLnBrk="1"/>
          <a:endParaRPr lang="ko-KR" altLang="en-US"/>
        </a:p>
      </dgm:t>
    </dgm:pt>
    <dgm:pt modelId="{D0866B57-2C54-43DE-B9D2-A63611C37A37}" type="pres">
      <dgm:prSet presAssocID="{9926F3DB-C7ED-4DEC-A04C-CB20C86712CA}" presName="linear" presStyleCnt="0">
        <dgm:presLayoutVars>
          <dgm:dir/>
          <dgm:animLvl val="lvl"/>
          <dgm:resizeHandles val="exact"/>
        </dgm:presLayoutVars>
      </dgm:prSet>
      <dgm:spPr/>
    </dgm:pt>
    <dgm:pt modelId="{A578CB64-1726-4F9C-9ADF-DC9658D26E1B}" type="pres">
      <dgm:prSet presAssocID="{2E63F49C-EFFF-4B01-A7B6-82789A65D1C7}" presName="parentLin" presStyleCnt="0"/>
      <dgm:spPr/>
    </dgm:pt>
    <dgm:pt modelId="{0DCC5239-CFE3-4CB2-9E84-448CB88A800D}" type="pres">
      <dgm:prSet presAssocID="{2E63F49C-EFFF-4B01-A7B6-82789A65D1C7}" presName="parentLeftMargin" presStyleLbl="node1" presStyleIdx="0" presStyleCnt="3"/>
      <dgm:spPr/>
    </dgm:pt>
    <dgm:pt modelId="{912DE4F9-13BF-411A-ADF4-895670C8F865}" type="pres">
      <dgm:prSet presAssocID="{2E63F49C-EFFF-4B01-A7B6-82789A65D1C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A1784CD-0D2B-4209-BCC9-7962C2939914}" type="pres">
      <dgm:prSet presAssocID="{2E63F49C-EFFF-4B01-A7B6-82789A65D1C7}" presName="negativeSpace" presStyleCnt="0"/>
      <dgm:spPr/>
    </dgm:pt>
    <dgm:pt modelId="{3A534491-BC65-4337-9548-1FB27BFD79BE}" type="pres">
      <dgm:prSet presAssocID="{2E63F49C-EFFF-4B01-A7B6-82789A65D1C7}" presName="childText" presStyleLbl="conFgAcc1" presStyleIdx="0" presStyleCnt="3">
        <dgm:presLayoutVars>
          <dgm:bulletEnabled val="1"/>
        </dgm:presLayoutVars>
      </dgm:prSet>
      <dgm:spPr/>
    </dgm:pt>
    <dgm:pt modelId="{B61ADFBF-1EEC-475C-ACFD-F6F1EC2D7D7F}" type="pres">
      <dgm:prSet presAssocID="{1E5DBC82-C564-4412-9813-2BBCA29D2183}" presName="spaceBetweenRectangles" presStyleCnt="0"/>
      <dgm:spPr/>
    </dgm:pt>
    <dgm:pt modelId="{210276FD-D60F-4835-B00E-12663C3CA203}" type="pres">
      <dgm:prSet presAssocID="{C65568BF-0F53-4256-BF6C-65824F316288}" presName="parentLin" presStyleCnt="0"/>
      <dgm:spPr/>
    </dgm:pt>
    <dgm:pt modelId="{88C9A788-92A2-42DB-8D6A-79F8D1A4DF90}" type="pres">
      <dgm:prSet presAssocID="{C65568BF-0F53-4256-BF6C-65824F316288}" presName="parentLeftMargin" presStyleLbl="node1" presStyleIdx="0" presStyleCnt="3"/>
      <dgm:spPr/>
    </dgm:pt>
    <dgm:pt modelId="{AC0CF297-BDE6-4620-B0D0-A98F8C896C71}" type="pres">
      <dgm:prSet presAssocID="{C65568BF-0F53-4256-BF6C-65824F316288}" presName="parentText" presStyleLbl="node1" presStyleIdx="1" presStyleCnt="3" custScaleY="1661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41DDA3-827E-4D74-973C-7F0BCFFD544D}" type="pres">
      <dgm:prSet presAssocID="{C65568BF-0F53-4256-BF6C-65824F316288}" presName="negativeSpace" presStyleCnt="0"/>
      <dgm:spPr/>
    </dgm:pt>
    <dgm:pt modelId="{169DA59F-CA6B-4845-8DAF-99E587B2D6F7}" type="pres">
      <dgm:prSet presAssocID="{C65568BF-0F53-4256-BF6C-65824F316288}" presName="childText" presStyleLbl="conFgAcc1" presStyleIdx="1" presStyleCnt="3">
        <dgm:presLayoutVars>
          <dgm:bulletEnabled val="1"/>
        </dgm:presLayoutVars>
      </dgm:prSet>
      <dgm:spPr/>
    </dgm:pt>
    <dgm:pt modelId="{77172A01-A511-46CA-95A1-DAF9C915C219}" type="pres">
      <dgm:prSet presAssocID="{0C7D7D2C-0BDE-44B6-80B7-62538CAD2628}" presName="spaceBetweenRectangles" presStyleCnt="0"/>
      <dgm:spPr/>
    </dgm:pt>
    <dgm:pt modelId="{90CF4426-E5C0-4C15-8208-37F8CAC0250E}" type="pres">
      <dgm:prSet presAssocID="{19D3FA16-387C-4C0C-90A3-171668BDC852}" presName="parentLin" presStyleCnt="0"/>
      <dgm:spPr/>
    </dgm:pt>
    <dgm:pt modelId="{CA4F1CFF-D00A-47BB-9E0E-8DDAC7E57E5C}" type="pres">
      <dgm:prSet presAssocID="{19D3FA16-387C-4C0C-90A3-171668BDC852}" presName="parentLeftMargin" presStyleLbl="node1" presStyleIdx="1" presStyleCnt="3"/>
      <dgm:spPr/>
    </dgm:pt>
    <dgm:pt modelId="{05CEFB45-902A-412F-AC09-772A0032305C}" type="pres">
      <dgm:prSet presAssocID="{19D3FA16-387C-4C0C-90A3-171668BDC852}" presName="parentText" presStyleLbl="node1" presStyleIdx="2" presStyleCnt="3" custScaleY="237946" custLinFactNeighborX="7493" custLinFactNeighborY="263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AEE8A1-2AA3-47B4-A3FB-562BE6C21BB2}" type="pres">
      <dgm:prSet presAssocID="{19D3FA16-387C-4C0C-90A3-171668BDC852}" presName="negativeSpace" presStyleCnt="0"/>
      <dgm:spPr/>
    </dgm:pt>
    <dgm:pt modelId="{5F000F4C-FF73-47BB-AA2D-69EEBE272440}" type="pres">
      <dgm:prSet presAssocID="{19D3FA16-387C-4C0C-90A3-171668BDC85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AC79D76-A1F7-4A41-8BCA-F55656104D08}" srcId="{9926F3DB-C7ED-4DEC-A04C-CB20C86712CA}" destId="{19D3FA16-387C-4C0C-90A3-171668BDC852}" srcOrd="2" destOrd="0" parTransId="{43E61607-1FA2-4FFD-BE44-0ECD4E0565A3}" sibTransId="{900A36B8-FB36-47B5-B598-6C6D1C3C2AEE}"/>
    <dgm:cxn modelId="{3919DB49-E7F2-49EC-B580-69285BE76BF2}" type="presOf" srcId="{2E63F49C-EFFF-4B01-A7B6-82789A65D1C7}" destId="{912DE4F9-13BF-411A-ADF4-895670C8F865}" srcOrd="1" destOrd="0" presId="urn:microsoft.com/office/officeart/2005/8/layout/list1"/>
    <dgm:cxn modelId="{CABA34D5-361E-4292-8964-4EF2F66727F9}" type="presOf" srcId="{19D3FA16-387C-4C0C-90A3-171668BDC852}" destId="{CA4F1CFF-D00A-47BB-9E0E-8DDAC7E57E5C}" srcOrd="0" destOrd="0" presId="urn:microsoft.com/office/officeart/2005/8/layout/list1"/>
    <dgm:cxn modelId="{54C03AA7-1CB7-43AF-9C2B-3B0A4971002C}" type="presOf" srcId="{2E63F49C-EFFF-4B01-A7B6-82789A65D1C7}" destId="{0DCC5239-CFE3-4CB2-9E84-448CB88A800D}" srcOrd="0" destOrd="0" presId="urn:microsoft.com/office/officeart/2005/8/layout/list1"/>
    <dgm:cxn modelId="{34ED2CB5-2241-4D7E-9F76-002935DC2C57}" srcId="{9926F3DB-C7ED-4DEC-A04C-CB20C86712CA}" destId="{2E63F49C-EFFF-4B01-A7B6-82789A65D1C7}" srcOrd="0" destOrd="0" parTransId="{70762A14-9DA6-44DD-8160-AE72DEEF00B0}" sibTransId="{1E5DBC82-C564-4412-9813-2BBCA29D2183}"/>
    <dgm:cxn modelId="{48F20F08-0B58-4C17-B8EC-CF7A7DD6ADF7}" type="presOf" srcId="{C65568BF-0F53-4256-BF6C-65824F316288}" destId="{AC0CF297-BDE6-4620-B0D0-A98F8C896C71}" srcOrd="1" destOrd="0" presId="urn:microsoft.com/office/officeart/2005/8/layout/list1"/>
    <dgm:cxn modelId="{A2833356-F1D3-4BBB-8E58-505DA3E508BC}" type="presOf" srcId="{19D3FA16-387C-4C0C-90A3-171668BDC852}" destId="{05CEFB45-902A-412F-AC09-772A0032305C}" srcOrd="1" destOrd="0" presId="urn:microsoft.com/office/officeart/2005/8/layout/list1"/>
    <dgm:cxn modelId="{F83F78EF-460D-4F87-BF02-62E8511F8997}" srcId="{9926F3DB-C7ED-4DEC-A04C-CB20C86712CA}" destId="{C65568BF-0F53-4256-BF6C-65824F316288}" srcOrd="1" destOrd="0" parTransId="{88FFA0D4-DDA7-4948-B6CC-3AA47F736738}" sibTransId="{0C7D7D2C-0BDE-44B6-80B7-62538CAD2628}"/>
    <dgm:cxn modelId="{F2B35184-76A3-4D17-9E20-C8428F631D44}" type="presOf" srcId="{C65568BF-0F53-4256-BF6C-65824F316288}" destId="{88C9A788-92A2-42DB-8D6A-79F8D1A4DF90}" srcOrd="0" destOrd="0" presId="urn:microsoft.com/office/officeart/2005/8/layout/list1"/>
    <dgm:cxn modelId="{CB1281AF-6EBB-474A-85CC-A0AD2248B7E1}" type="presOf" srcId="{9926F3DB-C7ED-4DEC-A04C-CB20C86712CA}" destId="{D0866B57-2C54-43DE-B9D2-A63611C37A37}" srcOrd="0" destOrd="0" presId="urn:microsoft.com/office/officeart/2005/8/layout/list1"/>
    <dgm:cxn modelId="{1F273716-7B42-419B-AC53-7691649C2DAE}" type="presParOf" srcId="{D0866B57-2C54-43DE-B9D2-A63611C37A37}" destId="{A578CB64-1726-4F9C-9ADF-DC9658D26E1B}" srcOrd="0" destOrd="0" presId="urn:microsoft.com/office/officeart/2005/8/layout/list1"/>
    <dgm:cxn modelId="{488988A7-28BA-4E77-9118-153DFF1D3DEB}" type="presParOf" srcId="{A578CB64-1726-4F9C-9ADF-DC9658D26E1B}" destId="{0DCC5239-CFE3-4CB2-9E84-448CB88A800D}" srcOrd="0" destOrd="0" presId="urn:microsoft.com/office/officeart/2005/8/layout/list1"/>
    <dgm:cxn modelId="{B4FB2166-B893-4537-8C60-DADBB8A461A8}" type="presParOf" srcId="{A578CB64-1726-4F9C-9ADF-DC9658D26E1B}" destId="{912DE4F9-13BF-411A-ADF4-895670C8F865}" srcOrd="1" destOrd="0" presId="urn:microsoft.com/office/officeart/2005/8/layout/list1"/>
    <dgm:cxn modelId="{3024447B-47E3-4E71-82B7-64B7B565481D}" type="presParOf" srcId="{D0866B57-2C54-43DE-B9D2-A63611C37A37}" destId="{FA1784CD-0D2B-4209-BCC9-7962C2939914}" srcOrd="1" destOrd="0" presId="urn:microsoft.com/office/officeart/2005/8/layout/list1"/>
    <dgm:cxn modelId="{FBA46D63-D756-4495-A5BD-9516E83BF4D5}" type="presParOf" srcId="{D0866B57-2C54-43DE-B9D2-A63611C37A37}" destId="{3A534491-BC65-4337-9548-1FB27BFD79BE}" srcOrd="2" destOrd="0" presId="urn:microsoft.com/office/officeart/2005/8/layout/list1"/>
    <dgm:cxn modelId="{F1B5020F-9E53-4122-B8EB-8815430CF8F7}" type="presParOf" srcId="{D0866B57-2C54-43DE-B9D2-A63611C37A37}" destId="{B61ADFBF-1EEC-475C-ACFD-F6F1EC2D7D7F}" srcOrd="3" destOrd="0" presId="urn:microsoft.com/office/officeart/2005/8/layout/list1"/>
    <dgm:cxn modelId="{D2C554D9-8F06-4091-BF7E-C510F1E3CC00}" type="presParOf" srcId="{D0866B57-2C54-43DE-B9D2-A63611C37A37}" destId="{210276FD-D60F-4835-B00E-12663C3CA203}" srcOrd="4" destOrd="0" presId="urn:microsoft.com/office/officeart/2005/8/layout/list1"/>
    <dgm:cxn modelId="{C507A6A7-DDC9-431C-AEF1-6EA5FD9CCFEF}" type="presParOf" srcId="{210276FD-D60F-4835-B00E-12663C3CA203}" destId="{88C9A788-92A2-42DB-8D6A-79F8D1A4DF90}" srcOrd="0" destOrd="0" presId="urn:microsoft.com/office/officeart/2005/8/layout/list1"/>
    <dgm:cxn modelId="{BC12819E-5C3E-44EE-9184-1E05F2F72468}" type="presParOf" srcId="{210276FD-D60F-4835-B00E-12663C3CA203}" destId="{AC0CF297-BDE6-4620-B0D0-A98F8C896C71}" srcOrd="1" destOrd="0" presId="urn:microsoft.com/office/officeart/2005/8/layout/list1"/>
    <dgm:cxn modelId="{592188D7-1C4F-4EF4-AD03-5D4C7141FE2B}" type="presParOf" srcId="{D0866B57-2C54-43DE-B9D2-A63611C37A37}" destId="{EA41DDA3-827E-4D74-973C-7F0BCFFD544D}" srcOrd="5" destOrd="0" presId="urn:microsoft.com/office/officeart/2005/8/layout/list1"/>
    <dgm:cxn modelId="{1F230598-FC10-4E5B-9BA1-1E06FDB1888A}" type="presParOf" srcId="{D0866B57-2C54-43DE-B9D2-A63611C37A37}" destId="{169DA59F-CA6B-4845-8DAF-99E587B2D6F7}" srcOrd="6" destOrd="0" presId="urn:microsoft.com/office/officeart/2005/8/layout/list1"/>
    <dgm:cxn modelId="{EBEC4963-FE11-4679-A774-B47D06832222}" type="presParOf" srcId="{D0866B57-2C54-43DE-B9D2-A63611C37A37}" destId="{77172A01-A511-46CA-95A1-DAF9C915C219}" srcOrd="7" destOrd="0" presId="urn:microsoft.com/office/officeart/2005/8/layout/list1"/>
    <dgm:cxn modelId="{36033B70-9CB4-4E07-99F2-C4B16BA93BF8}" type="presParOf" srcId="{D0866B57-2C54-43DE-B9D2-A63611C37A37}" destId="{90CF4426-E5C0-4C15-8208-37F8CAC0250E}" srcOrd="8" destOrd="0" presId="urn:microsoft.com/office/officeart/2005/8/layout/list1"/>
    <dgm:cxn modelId="{8387A06B-5499-41DB-8F9C-7638AF9069E9}" type="presParOf" srcId="{90CF4426-E5C0-4C15-8208-37F8CAC0250E}" destId="{CA4F1CFF-D00A-47BB-9E0E-8DDAC7E57E5C}" srcOrd="0" destOrd="0" presId="urn:microsoft.com/office/officeart/2005/8/layout/list1"/>
    <dgm:cxn modelId="{24B4F3E0-9801-46C3-A984-19AA204AA023}" type="presParOf" srcId="{90CF4426-E5C0-4C15-8208-37F8CAC0250E}" destId="{05CEFB45-902A-412F-AC09-772A0032305C}" srcOrd="1" destOrd="0" presId="urn:microsoft.com/office/officeart/2005/8/layout/list1"/>
    <dgm:cxn modelId="{15B8F090-DEB4-4128-89B2-053D52AF374F}" type="presParOf" srcId="{D0866B57-2C54-43DE-B9D2-A63611C37A37}" destId="{60AEE8A1-2AA3-47B4-A3FB-562BE6C21BB2}" srcOrd="9" destOrd="0" presId="urn:microsoft.com/office/officeart/2005/8/layout/list1"/>
    <dgm:cxn modelId="{30D618EC-05CE-48A0-9F5C-45FF1735AF57}" type="presParOf" srcId="{D0866B57-2C54-43DE-B9D2-A63611C37A37}" destId="{5F000F4C-FF73-47BB-AA2D-69EEBE27244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B2AD29-9419-43FB-8868-BD25E77873F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646DEE4-BDD1-4F03-A210-B2A32B1EF8B8}">
      <dgm:prSet phldrT="[텍스트]" custT="1"/>
      <dgm:spPr/>
      <dgm:t>
        <a:bodyPr/>
        <a:lstStyle/>
        <a:p>
          <a:pPr latinLnBrk="1"/>
          <a:r>
            <a:rPr lang="en-US" altLang="ko-KR" sz="2000" dirty="0" smtClean="0"/>
            <a:t>1. </a:t>
          </a:r>
          <a:r>
            <a:rPr lang="ko-KR" altLang="en-US" sz="2000" dirty="0" smtClean="0"/>
            <a:t>낙망하지 않도록</a:t>
          </a:r>
          <a:endParaRPr lang="ko-KR" altLang="en-US" sz="2000" dirty="0"/>
        </a:p>
      </dgm:t>
    </dgm:pt>
    <dgm:pt modelId="{904AD41B-E62C-482D-A140-E7A011DB6819}" type="parTrans" cxnId="{53BBD7B6-96E1-4D12-83EC-FBC275123E55}">
      <dgm:prSet/>
      <dgm:spPr/>
      <dgm:t>
        <a:bodyPr/>
        <a:lstStyle/>
        <a:p>
          <a:pPr latinLnBrk="1"/>
          <a:endParaRPr lang="ko-KR" altLang="en-US"/>
        </a:p>
      </dgm:t>
    </dgm:pt>
    <dgm:pt modelId="{5D0AD3CE-04EE-4B92-9AC8-C52C161E75ED}" type="sibTrans" cxnId="{53BBD7B6-96E1-4D12-83EC-FBC275123E55}">
      <dgm:prSet/>
      <dgm:spPr/>
      <dgm:t>
        <a:bodyPr/>
        <a:lstStyle/>
        <a:p>
          <a:pPr latinLnBrk="1"/>
          <a:endParaRPr lang="ko-KR" altLang="en-US"/>
        </a:p>
      </dgm:t>
    </dgm:pt>
    <dgm:pt modelId="{DDAD6F9C-0F40-48FB-8D19-6934CAD54B4F}">
      <dgm:prSet phldrT="[텍스트]" custT="1"/>
      <dgm:spPr/>
      <dgm:t>
        <a:bodyPr/>
        <a:lstStyle/>
        <a:p>
          <a:pPr latinLnBrk="1"/>
          <a:r>
            <a:rPr lang="en-US" altLang="ko-KR" sz="2000" dirty="0" smtClean="0"/>
            <a:t>2. </a:t>
          </a:r>
          <a:r>
            <a:rPr lang="ko-KR" altLang="en-US" sz="2000" dirty="0" smtClean="0"/>
            <a:t>구원 소망</a:t>
          </a:r>
          <a:endParaRPr lang="ko-KR" altLang="en-US" sz="2000" dirty="0"/>
        </a:p>
      </dgm:t>
    </dgm:pt>
    <dgm:pt modelId="{48B69571-B943-4207-9C2B-A97F2B73CC75}" type="parTrans" cxnId="{8AA743EE-8B75-41C0-B08D-7BFC4455B424}">
      <dgm:prSet/>
      <dgm:spPr/>
      <dgm:t>
        <a:bodyPr/>
        <a:lstStyle/>
        <a:p>
          <a:pPr latinLnBrk="1"/>
          <a:endParaRPr lang="ko-KR" altLang="en-US"/>
        </a:p>
      </dgm:t>
    </dgm:pt>
    <dgm:pt modelId="{0CF2B4EC-9B5F-4C85-A3C1-1EAD2E74CD1C}" type="sibTrans" cxnId="{8AA743EE-8B75-41C0-B08D-7BFC4455B424}">
      <dgm:prSet/>
      <dgm:spPr/>
      <dgm:t>
        <a:bodyPr/>
        <a:lstStyle/>
        <a:p>
          <a:pPr latinLnBrk="1"/>
          <a:endParaRPr lang="ko-KR" altLang="en-US"/>
        </a:p>
      </dgm:t>
    </dgm:pt>
    <dgm:pt modelId="{A3A86E8B-045E-4018-8920-8146B8707C70}">
      <dgm:prSet phldrT="[텍스트]" custT="1"/>
      <dgm:spPr/>
      <dgm:t>
        <a:bodyPr/>
        <a:lstStyle/>
        <a:p>
          <a:pPr latinLnBrk="1"/>
          <a:r>
            <a:rPr lang="en-US" altLang="ko-KR" sz="2000" dirty="0" smtClean="0"/>
            <a:t>4. </a:t>
          </a:r>
          <a:r>
            <a:rPr lang="ko-KR" altLang="en-US" sz="2000" dirty="0" smtClean="0"/>
            <a:t>다른 구원을 찾지 않도록</a:t>
          </a:r>
          <a:endParaRPr lang="ko-KR" altLang="en-US" sz="2000" dirty="0"/>
        </a:p>
      </dgm:t>
    </dgm:pt>
    <dgm:pt modelId="{EAB8F290-25EC-409F-82D8-F02AD450F28C}" type="parTrans" cxnId="{20C261CC-C5AA-41F9-9F6D-D19CC4DA74B1}">
      <dgm:prSet/>
      <dgm:spPr/>
      <dgm:t>
        <a:bodyPr/>
        <a:lstStyle/>
        <a:p>
          <a:pPr latinLnBrk="1"/>
          <a:endParaRPr lang="ko-KR" altLang="en-US"/>
        </a:p>
      </dgm:t>
    </dgm:pt>
    <dgm:pt modelId="{EE5614E0-134A-4036-83D5-81480E5842A4}" type="sibTrans" cxnId="{20C261CC-C5AA-41F9-9F6D-D19CC4DA74B1}">
      <dgm:prSet/>
      <dgm:spPr/>
      <dgm:t>
        <a:bodyPr/>
        <a:lstStyle/>
        <a:p>
          <a:pPr latinLnBrk="1"/>
          <a:endParaRPr lang="ko-KR" altLang="en-US"/>
        </a:p>
      </dgm:t>
    </dgm:pt>
    <dgm:pt modelId="{E8DAADB2-5261-45D4-B507-0A841D6F7DEA}">
      <dgm:prSet phldrT="[텍스트]" custT="1"/>
      <dgm:spPr/>
      <dgm:t>
        <a:bodyPr/>
        <a:lstStyle/>
        <a:p>
          <a:pPr latinLnBrk="1"/>
          <a:r>
            <a:rPr lang="en-US" altLang="ko-KR" sz="2000" dirty="0" smtClean="0"/>
            <a:t>3. </a:t>
          </a:r>
          <a:r>
            <a:rPr lang="ko-KR" altLang="en-US" sz="2000" dirty="0" smtClean="0"/>
            <a:t>위로</a:t>
          </a:r>
          <a:endParaRPr lang="ko-KR" altLang="en-US" sz="2000" dirty="0"/>
        </a:p>
      </dgm:t>
    </dgm:pt>
    <dgm:pt modelId="{B2348E9A-6BB7-4607-B405-B506B0AB1B74}" type="parTrans" cxnId="{9A7CBA28-A5B8-4326-98F2-9A007699F282}">
      <dgm:prSet/>
      <dgm:spPr/>
      <dgm:t>
        <a:bodyPr/>
        <a:lstStyle/>
        <a:p>
          <a:pPr latinLnBrk="1"/>
          <a:endParaRPr lang="ko-KR" altLang="en-US"/>
        </a:p>
      </dgm:t>
    </dgm:pt>
    <dgm:pt modelId="{750ABDF5-9F0B-4B1B-A862-49987651267F}" type="sibTrans" cxnId="{9A7CBA28-A5B8-4326-98F2-9A007699F282}">
      <dgm:prSet/>
      <dgm:spPr/>
      <dgm:t>
        <a:bodyPr/>
        <a:lstStyle/>
        <a:p>
          <a:pPr latinLnBrk="1"/>
          <a:endParaRPr lang="ko-KR" altLang="en-US"/>
        </a:p>
      </dgm:t>
    </dgm:pt>
    <dgm:pt modelId="{41A86350-8256-4A4C-85DE-CF7B3960F2AA}">
      <dgm:prSet phldrT="[텍스트]" custT="1"/>
      <dgm:spPr/>
      <dgm:t>
        <a:bodyPr/>
        <a:lstStyle/>
        <a:p>
          <a:pPr latinLnBrk="1"/>
          <a:r>
            <a:rPr lang="en-US" altLang="ko-KR" sz="2000" dirty="0" smtClean="0"/>
            <a:t>5. </a:t>
          </a:r>
          <a:r>
            <a:rPr lang="ko-KR" altLang="en-US" sz="2000" dirty="0" smtClean="0"/>
            <a:t>믿음으로 받아들임</a:t>
          </a:r>
          <a:endParaRPr lang="ko-KR" altLang="en-US" sz="2000" dirty="0"/>
        </a:p>
      </dgm:t>
    </dgm:pt>
    <dgm:pt modelId="{757F441C-BE9A-4A67-8E93-E91D0717F160}" type="parTrans" cxnId="{6AFE9B5A-1D6E-455A-9EEB-5350406329CB}">
      <dgm:prSet/>
      <dgm:spPr/>
      <dgm:t>
        <a:bodyPr/>
        <a:lstStyle/>
        <a:p>
          <a:pPr latinLnBrk="1"/>
          <a:endParaRPr lang="ko-KR" altLang="en-US"/>
        </a:p>
      </dgm:t>
    </dgm:pt>
    <dgm:pt modelId="{0B23E9C0-3388-4232-876F-A8288D624348}" type="sibTrans" cxnId="{6AFE9B5A-1D6E-455A-9EEB-5350406329CB}">
      <dgm:prSet/>
      <dgm:spPr/>
      <dgm:t>
        <a:bodyPr/>
        <a:lstStyle/>
        <a:p>
          <a:pPr latinLnBrk="1"/>
          <a:endParaRPr lang="ko-KR" altLang="en-US"/>
        </a:p>
      </dgm:t>
    </dgm:pt>
    <dgm:pt modelId="{A77EEF1B-B98D-47DE-A9E9-EDA2747D356B}">
      <dgm:prSet phldrT="[텍스트]" custT="1"/>
      <dgm:spPr/>
      <dgm:t>
        <a:bodyPr/>
        <a:lstStyle/>
        <a:p>
          <a:pPr latinLnBrk="1"/>
          <a:r>
            <a:rPr lang="en-US" altLang="ko-KR" sz="2000" dirty="0" smtClean="0"/>
            <a:t>6. </a:t>
          </a:r>
          <a:r>
            <a:rPr lang="ko-KR" altLang="en-US" sz="2000" dirty="0" smtClean="0"/>
            <a:t>하나님께 감사</a:t>
          </a:r>
          <a:endParaRPr lang="ko-KR" altLang="en-US" sz="2000" dirty="0"/>
        </a:p>
      </dgm:t>
    </dgm:pt>
    <dgm:pt modelId="{DEDF9FFC-834B-426B-9B91-861805A7723F}" type="parTrans" cxnId="{6998E6D7-BDC6-4F24-AB44-0B45960ED9CE}">
      <dgm:prSet/>
      <dgm:spPr/>
      <dgm:t>
        <a:bodyPr/>
        <a:lstStyle/>
        <a:p>
          <a:pPr latinLnBrk="1"/>
          <a:endParaRPr lang="ko-KR" altLang="en-US"/>
        </a:p>
      </dgm:t>
    </dgm:pt>
    <dgm:pt modelId="{EFBFE8B1-FB5E-46C5-8FA9-0465E95BC8B3}" type="sibTrans" cxnId="{6998E6D7-BDC6-4F24-AB44-0B45960ED9CE}">
      <dgm:prSet/>
      <dgm:spPr/>
      <dgm:t>
        <a:bodyPr/>
        <a:lstStyle/>
        <a:p>
          <a:pPr latinLnBrk="1"/>
          <a:endParaRPr lang="ko-KR" altLang="en-US"/>
        </a:p>
      </dgm:t>
    </dgm:pt>
    <dgm:pt modelId="{9DC66778-1A93-48E6-9283-7318CDA71791}" type="pres">
      <dgm:prSet presAssocID="{D8B2AD29-9419-43FB-8868-BD25E77873F4}" presName="Name0" presStyleCnt="0">
        <dgm:presLayoutVars>
          <dgm:chMax/>
          <dgm:chPref/>
          <dgm:dir/>
          <dgm:animLvl val="lvl"/>
        </dgm:presLayoutVars>
      </dgm:prSet>
      <dgm:spPr/>
    </dgm:pt>
    <dgm:pt modelId="{36C1DC7E-ABD4-4601-829D-F1F739621D32}" type="pres">
      <dgm:prSet presAssocID="{9646DEE4-BDD1-4F03-A210-B2A32B1EF8B8}" presName="composite" presStyleCnt="0"/>
      <dgm:spPr/>
    </dgm:pt>
    <dgm:pt modelId="{354493A3-19E8-4DF1-80E3-B9492DEB3F49}" type="pres">
      <dgm:prSet presAssocID="{9646DEE4-BDD1-4F03-A210-B2A32B1EF8B8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966002-C2F8-421D-A483-CAA471995692}" type="pres">
      <dgm:prSet presAssocID="{9646DEE4-BDD1-4F03-A210-B2A32B1EF8B8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AD4FD93-B3B8-45B9-ABC7-1A578C93A8D8}" type="pres">
      <dgm:prSet presAssocID="{9646DEE4-BDD1-4F03-A210-B2A32B1EF8B8}" presName="BalanceSpacing" presStyleCnt="0"/>
      <dgm:spPr/>
    </dgm:pt>
    <dgm:pt modelId="{1E6E149A-2AC6-4F28-950F-FEA422891E75}" type="pres">
      <dgm:prSet presAssocID="{9646DEE4-BDD1-4F03-A210-B2A32B1EF8B8}" presName="BalanceSpacing1" presStyleCnt="0"/>
      <dgm:spPr/>
    </dgm:pt>
    <dgm:pt modelId="{62031C44-8A82-4E0B-A054-812D5E9ECAB3}" type="pres">
      <dgm:prSet presAssocID="{5D0AD3CE-04EE-4B92-9AC8-C52C161E75ED}" presName="Accent1Text" presStyleLbl="node1" presStyleIdx="1" presStyleCnt="6"/>
      <dgm:spPr/>
    </dgm:pt>
    <dgm:pt modelId="{3F1425D3-AA3C-441E-9173-A9E22D686B5C}" type="pres">
      <dgm:prSet presAssocID="{5D0AD3CE-04EE-4B92-9AC8-C52C161E75ED}" presName="spaceBetweenRectangles" presStyleCnt="0"/>
      <dgm:spPr/>
    </dgm:pt>
    <dgm:pt modelId="{E4239528-F4E4-4920-B222-DF08B4E9E4D0}" type="pres">
      <dgm:prSet presAssocID="{A3A86E8B-045E-4018-8920-8146B8707C70}" presName="composite" presStyleCnt="0"/>
      <dgm:spPr/>
    </dgm:pt>
    <dgm:pt modelId="{60673672-2D69-4B3E-988A-33CB0CE3CEA9}" type="pres">
      <dgm:prSet presAssocID="{A3A86E8B-045E-4018-8920-8146B8707C70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6155955-9E3C-458C-957D-82661FD3F55F}" type="pres">
      <dgm:prSet presAssocID="{A3A86E8B-045E-4018-8920-8146B8707C70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B1F52FB-8E5E-4092-8D68-98061B7F9BFD}" type="pres">
      <dgm:prSet presAssocID="{A3A86E8B-045E-4018-8920-8146B8707C70}" presName="BalanceSpacing" presStyleCnt="0"/>
      <dgm:spPr/>
    </dgm:pt>
    <dgm:pt modelId="{9A9FA90F-27AD-4E66-B3F4-CF114DE7D321}" type="pres">
      <dgm:prSet presAssocID="{A3A86E8B-045E-4018-8920-8146B8707C70}" presName="BalanceSpacing1" presStyleCnt="0"/>
      <dgm:spPr/>
    </dgm:pt>
    <dgm:pt modelId="{E594CFED-C400-4524-9C1D-4C652C7FE44F}" type="pres">
      <dgm:prSet presAssocID="{EE5614E0-134A-4036-83D5-81480E5842A4}" presName="Accent1Text" presStyleLbl="node1" presStyleIdx="3" presStyleCnt="6"/>
      <dgm:spPr/>
    </dgm:pt>
    <dgm:pt modelId="{74DB88C5-D9AD-4E97-9B05-61FAD7BAD79C}" type="pres">
      <dgm:prSet presAssocID="{EE5614E0-134A-4036-83D5-81480E5842A4}" presName="spaceBetweenRectangles" presStyleCnt="0"/>
      <dgm:spPr/>
    </dgm:pt>
    <dgm:pt modelId="{DBC7FB44-68B8-4E14-95FB-993AE20E4411}" type="pres">
      <dgm:prSet presAssocID="{41A86350-8256-4A4C-85DE-CF7B3960F2AA}" presName="composite" presStyleCnt="0"/>
      <dgm:spPr/>
    </dgm:pt>
    <dgm:pt modelId="{DCAC4732-5A64-4B50-BDEE-B9D1ABE6EF98}" type="pres">
      <dgm:prSet presAssocID="{41A86350-8256-4A4C-85DE-CF7B3960F2AA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6B96A91-EFF3-4828-B0A9-55D020764CBB}" type="pres">
      <dgm:prSet presAssocID="{41A86350-8256-4A4C-85DE-CF7B3960F2A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3A46BB-7C13-401C-BDBB-DB89D5F0311A}" type="pres">
      <dgm:prSet presAssocID="{41A86350-8256-4A4C-85DE-CF7B3960F2AA}" presName="BalanceSpacing" presStyleCnt="0"/>
      <dgm:spPr/>
    </dgm:pt>
    <dgm:pt modelId="{4D8BF41E-5881-4506-8C3F-212A610FA82D}" type="pres">
      <dgm:prSet presAssocID="{41A86350-8256-4A4C-85DE-CF7B3960F2AA}" presName="BalanceSpacing1" presStyleCnt="0"/>
      <dgm:spPr/>
    </dgm:pt>
    <dgm:pt modelId="{8D5D7DD1-01FC-4EEA-8789-F13A8B0C0EF0}" type="pres">
      <dgm:prSet presAssocID="{0B23E9C0-3388-4232-876F-A8288D624348}" presName="Accent1Text" presStyleLbl="node1" presStyleIdx="5" presStyleCnt="6"/>
      <dgm:spPr/>
    </dgm:pt>
  </dgm:ptLst>
  <dgm:cxnLst>
    <dgm:cxn modelId="{DF7B97AF-7FD0-49EE-9623-C18A007FE3D3}" type="presOf" srcId="{DDAD6F9C-0F40-48FB-8D19-6934CAD54B4F}" destId="{F8966002-C2F8-421D-A483-CAA471995692}" srcOrd="0" destOrd="0" presId="urn:microsoft.com/office/officeart/2008/layout/AlternatingHexagons"/>
    <dgm:cxn modelId="{7A1C784C-9259-405E-A0C6-40FD95216DB0}" type="presOf" srcId="{E8DAADB2-5261-45D4-B507-0A841D6F7DEA}" destId="{E6155955-9E3C-458C-957D-82661FD3F55F}" srcOrd="0" destOrd="0" presId="urn:microsoft.com/office/officeart/2008/layout/AlternatingHexagons"/>
    <dgm:cxn modelId="{9A7CBA28-A5B8-4326-98F2-9A007699F282}" srcId="{A3A86E8B-045E-4018-8920-8146B8707C70}" destId="{E8DAADB2-5261-45D4-B507-0A841D6F7DEA}" srcOrd="0" destOrd="0" parTransId="{B2348E9A-6BB7-4607-B405-B506B0AB1B74}" sibTransId="{750ABDF5-9F0B-4B1B-A862-49987651267F}"/>
    <dgm:cxn modelId="{53BBD7B6-96E1-4D12-83EC-FBC275123E55}" srcId="{D8B2AD29-9419-43FB-8868-BD25E77873F4}" destId="{9646DEE4-BDD1-4F03-A210-B2A32B1EF8B8}" srcOrd="0" destOrd="0" parTransId="{904AD41B-E62C-482D-A140-E7A011DB6819}" sibTransId="{5D0AD3CE-04EE-4B92-9AC8-C52C161E75ED}"/>
    <dgm:cxn modelId="{D166B888-4607-413B-9B06-9BD86059A93C}" type="presOf" srcId="{EE5614E0-134A-4036-83D5-81480E5842A4}" destId="{E594CFED-C400-4524-9C1D-4C652C7FE44F}" srcOrd="0" destOrd="0" presId="urn:microsoft.com/office/officeart/2008/layout/AlternatingHexagons"/>
    <dgm:cxn modelId="{8AA743EE-8B75-41C0-B08D-7BFC4455B424}" srcId="{9646DEE4-BDD1-4F03-A210-B2A32B1EF8B8}" destId="{DDAD6F9C-0F40-48FB-8D19-6934CAD54B4F}" srcOrd="0" destOrd="0" parTransId="{48B69571-B943-4207-9C2B-A97F2B73CC75}" sibTransId="{0CF2B4EC-9B5F-4C85-A3C1-1EAD2E74CD1C}"/>
    <dgm:cxn modelId="{F387ECA8-1BB7-4CC4-A9B3-69D0CFF8AD13}" type="presOf" srcId="{A77EEF1B-B98D-47DE-A9E9-EDA2747D356B}" destId="{66B96A91-EFF3-4828-B0A9-55D020764CBB}" srcOrd="0" destOrd="0" presId="urn:microsoft.com/office/officeart/2008/layout/AlternatingHexagons"/>
    <dgm:cxn modelId="{20C261CC-C5AA-41F9-9F6D-D19CC4DA74B1}" srcId="{D8B2AD29-9419-43FB-8868-BD25E77873F4}" destId="{A3A86E8B-045E-4018-8920-8146B8707C70}" srcOrd="1" destOrd="0" parTransId="{EAB8F290-25EC-409F-82D8-F02AD450F28C}" sibTransId="{EE5614E0-134A-4036-83D5-81480E5842A4}"/>
    <dgm:cxn modelId="{83BD4C7D-78C0-4342-A2E5-02F709BD56F0}" type="presOf" srcId="{0B23E9C0-3388-4232-876F-A8288D624348}" destId="{8D5D7DD1-01FC-4EEA-8789-F13A8B0C0EF0}" srcOrd="0" destOrd="0" presId="urn:microsoft.com/office/officeart/2008/layout/AlternatingHexagons"/>
    <dgm:cxn modelId="{5497A5FC-315E-4973-BF70-DAC52A158194}" type="presOf" srcId="{5D0AD3CE-04EE-4B92-9AC8-C52C161E75ED}" destId="{62031C44-8A82-4E0B-A054-812D5E9ECAB3}" srcOrd="0" destOrd="0" presId="urn:microsoft.com/office/officeart/2008/layout/AlternatingHexagons"/>
    <dgm:cxn modelId="{66290A35-6EA3-47DC-9E56-70B1B4460E10}" type="presOf" srcId="{41A86350-8256-4A4C-85DE-CF7B3960F2AA}" destId="{DCAC4732-5A64-4B50-BDEE-B9D1ABE6EF98}" srcOrd="0" destOrd="0" presId="urn:microsoft.com/office/officeart/2008/layout/AlternatingHexagons"/>
    <dgm:cxn modelId="{716B70AC-2D28-4B8E-9205-22BBCC0C5148}" type="presOf" srcId="{9646DEE4-BDD1-4F03-A210-B2A32B1EF8B8}" destId="{354493A3-19E8-4DF1-80E3-B9492DEB3F49}" srcOrd="0" destOrd="0" presId="urn:microsoft.com/office/officeart/2008/layout/AlternatingHexagons"/>
    <dgm:cxn modelId="{D887E9B6-8D81-45F9-A2B8-636CC5EDBCD6}" type="presOf" srcId="{D8B2AD29-9419-43FB-8868-BD25E77873F4}" destId="{9DC66778-1A93-48E6-9283-7318CDA71791}" srcOrd="0" destOrd="0" presId="urn:microsoft.com/office/officeart/2008/layout/AlternatingHexagons"/>
    <dgm:cxn modelId="{6AFE9B5A-1D6E-455A-9EEB-5350406329CB}" srcId="{D8B2AD29-9419-43FB-8868-BD25E77873F4}" destId="{41A86350-8256-4A4C-85DE-CF7B3960F2AA}" srcOrd="2" destOrd="0" parTransId="{757F441C-BE9A-4A67-8E93-E91D0717F160}" sibTransId="{0B23E9C0-3388-4232-876F-A8288D624348}"/>
    <dgm:cxn modelId="{05D2193E-293C-4DF7-AFB1-C6A906B23937}" type="presOf" srcId="{A3A86E8B-045E-4018-8920-8146B8707C70}" destId="{60673672-2D69-4B3E-988A-33CB0CE3CEA9}" srcOrd="0" destOrd="0" presId="urn:microsoft.com/office/officeart/2008/layout/AlternatingHexagons"/>
    <dgm:cxn modelId="{6998E6D7-BDC6-4F24-AB44-0B45960ED9CE}" srcId="{41A86350-8256-4A4C-85DE-CF7B3960F2AA}" destId="{A77EEF1B-B98D-47DE-A9E9-EDA2747D356B}" srcOrd="0" destOrd="0" parTransId="{DEDF9FFC-834B-426B-9B91-861805A7723F}" sibTransId="{EFBFE8B1-FB5E-46C5-8FA9-0465E95BC8B3}"/>
    <dgm:cxn modelId="{C6966161-1F6C-46E7-AEB0-78B15A6C539D}" type="presParOf" srcId="{9DC66778-1A93-48E6-9283-7318CDA71791}" destId="{36C1DC7E-ABD4-4601-829D-F1F739621D32}" srcOrd="0" destOrd="0" presId="urn:microsoft.com/office/officeart/2008/layout/AlternatingHexagons"/>
    <dgm:cxn modelId="{306DE8E7-5554-4F75-B041-832504329001}" type="presParOf" srcId="{36C1DC7E-ABD4-4601-829D-F1F739621D32}" destId="{354493A3-19E8-4DF1-80E3-B9492DEB3F49}" srcOrd="0" destOrd="0" presId="urn:microsoft.com/office/officeart/2008/layout/AlternatingHexagons"/>
    <dgm:cxn modelId="{6FBF1990-27C2-44E8-A6A1-41AD2AF4CE24}" type="presParOf" srcId="{36C1DC7E-ABD4-4601-829D-F1F739621D32}" destId="{F8966002-C2F8-421D-A483-CAA471995692}" srcOrd="1" destOrd="0" presId="urn:microsoft.com/office/officeart/2008/layout/AlternatingHexagons"/>
    <dgm:cxn modelId="{41D2D643-C16D-41BB-BB20-0AD82C325226}" type="presParOf" srcId="{36C1DC7E-ABD4-4601-829D-F1F739621D32}" destId="{8AD4FD93-B3B8-45B9-ABC7-1A578C93A8D8}" srcOrd="2" destOrd="0" presId="urn:microsoft.com/office/officeart/2008/layout/AlternatingHexagons"/>
    <dgm:cxn modelId="{10645004-CD7A-4A97-BFD4-727A4F09C761}" type="presParOf" srcId="{36C1DC7E-ABD4-4601-829D-F1F739621D32}" destId="{1E6E149A-2AC6-4F28-950F-FEA422891E75}" srcOrd="3" destOrd="0" presId="urn:microsoft.com/office/officeart/2008/layout/AlternatingHexagons"/>
    <dgm:cxn modelId="{38477E2B-04B0-4CD8-8AD8-C843286D6581}" type="presParOf" srcId="{36C1DC7E-ABD4-4601-829D-F1F739621D32}" destId="{62031C44-8A82-4E0B-A054-812D5E9ECAB3}" srcOrd="4" destOrd="0" presId="urn:microsoft.com/office/officeart/2008/layout/AlternatingHexagons"/>
    <dgm:cxn modelId="{34D70F39-46BC-43E2-9811-FADB1CEF85E9}" type="presParOf" srcId="{9DC66778-1A93-48E6-9283-7318CDA71791}" destId="{3F1425D3-AA3C-441E-9173-A9E22D686B5C}" srcOrd="1" destOrd="0" presId="urn:microsoft.com/office/officeart/2008/layout/AlternatingHexagons"/>
    <dgm:cxn modelId="{D941E408-D92B-483D-9637-5F421695EFD9}" type="presParOf" srcId="{9DC66778-1A93-48E6-9283-7318CDA71791}" destId="{E4239528-F4E4-4920-B222-DF08B4E9E4D0}" srcOrd="2" destOrd="0" presId="urn:microsoft.com/office/officeart/2008/layout/AlternatingHexagons"/>
    <dgm:cxn modelId="{111B8D91-6B97-4C2F-B10A-42A0DEDDB3A1}" type="presParOf" srcId="{E4239528-F4E4-4920-B222-DF08B4E9E4D0}" destId="{60673672-2D69-4B3E-988A-33CB0CE3CEA9}" srcOrd="0" destOrd="0" presId="urn:microsoft.com/office/officeart/2008/layout/AlternatingHexagons"/>
    <dgm:cxn modelId="{64A2081C-C97F-43A5-A53C-C7A0323B01B9}" type="presParOf" srcId="{E4239528-F4E4-4920-B222-DF08B4E9E4D0}" destId="{E6155955-9E3C-458C-957D-82661FD3F55F}" srcOrd="1" destOrd="0" presId="urn:microsoft.com/office/officeart/2008/layout/AlternatingHexagons"/>
    <dgm:cxn modelId="{4A7079C5-D6A3-48E7-96B8-2924409F9DCC}" type="presParOf" srcId="{E4239528-F4E4-4920-B222-DF08B4E9E4D0}" destId="{8B1F52FB-8E5E-4092-8D68-98061B7F9BFD}" srcOrd="2" destOrd="0" presId="urn:microsoft.com/office/officeart/2008/layout/AlternatingHexagons"/>
    <dgm:cxn modelId="{EA084873-277C-48D7-86AD-A6DA78DC64F7}" type="presParOf" srcId="{E4239528-F4E4-4920-B222-DF08B4E9E4D0}" destId="{9A9FA90F-27AD-4E66-B3F4-CF114DE7D321}" srcOrd="3" destOrd="0" presId="urn:microsoft.com/office/officeart/2008/layout/AlternatingHexagons"/>
    <dgm:cxn modelId="{14CE84A2-1250-41D0-A71D-8FD1091E3639}" type="presParOf" srcId="{E4239528-F4E4-4920-B222-DF08B4E9E4D0}" destId="{E594CFED-C400-4524-9C1D-4C652C7FE44F}" srcOrd="4" destOrd="0" presId="urn:microsoft.com/office/officeart/2008/layout/AlternatingHexagons"/>
    <dgm:cxn modelId="{A1268D60-A4F1-4983-BE0E-4AAD5FB6BEE1}" type="presParOf" srcId="{9DC66778-1A93-48E6-9283-7318CDA71791}" destId="{74DB88C5-D9AD-4E97-9B05-61FAD7BAD79C}" srcOrd="3" destOrd="0" presId="urn:microsoft.com/office/officeart/2008/layout/AlternatingHexagons"/>
    <dgm:cxn modelId="{C9F861A0-00C7-45E1-A0F7-9549A4B68919}" type="presParOf" srcId="{9DC66778-1A93-48E6-9283-7318CDA71791}" destId="{DBC7FB44-68B8-4E14-95FB-993AE20E4411}" srcOrd="4" destOrd="0" presId="urn:microsoft.com/office/officeart/2008/layout/AlternatingHexagons"/>
    <dgm:cxn modelId="{7678A232-B74D-4616-B31E-BDC98180408D}" type="presParOf" srcId="{DBC7FB44-68B8-4E14-95FB-993AE20E4411}" destId="{DCAC4732-5A64-4B50-BDEE-B9D1ABE6EF98}" srcOrd="0" destOrd="0" presId="urn:microsoft.com/office/officeart/2008/layout/AlternatingHexagons"/>
    <dgm:cxn modelId="{48AD5551-E062-42BB-9A9A-07586D415B2E}" type="presParOf" srcId="{DBC7FB44-68B8-4E14-95FB-993AE20E4411}" destId="{66B96A91-EFF3-4828-B0A9-55D020764CBB}" srcOrd="1" destOrd="0" presId="urn:microsoft.com/office/officeart/2008/layout/AlternatingHexagons"/>
    <dgm:cxn modelId="{65291F64-9932-4CFF-B7E2-D09F9D91CC77}" type="presParOf" srcId="{DBC7FB44-68B8-4E14-95FB-993AE20E4411}" destId="{023A46BB-7C13-401C-BDBB-DB89D5F0311A}" srcOrd="2" destOrd="0" presId="urn:microsoft.com/office/officeart/2008/layout/AlternatingHexagons"/>
    <dgm:cxn modelId="{4B605C19-A1AC-457A-8A55-AC233A03067B}" type="presParOf" srcId="{DBC7FB44-68B8-4E14-95FB-993AE20E4411}" destId="{4D8BF41E-5881-4506-8C3F-212A610FA82D}" srcOrd="3" destOrd="0" presId="urn:microsoft.com/office/officeart/2008/layout/AlternatingHexagons"/>
    <dgm:cxn modelId="{B842266F-0903-47EE-82C6-A8D03EE3931F}" type="presParOf" srcId="{DBC7FB44-68B8-4E14-95FB-993AE20E4411}" destId="{8D5D7DD1-01FC-4EEA-8789-F13A8B0C0EF0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B86FD8-A09F-4E16-81A3-96EA831AF4B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4F136EE-2B07-4DC5-959B-C91AA62BA1EF}">
      <dgm:prSet phldrT="[텍스트]"/>
      <dgm:spPr/>
      <dgm:t>
        <a:bodyPr/>
        <a:lstStyle/>
        <a:p>
          <a:pPr latinLnBrk="1"/>
          <a:r>
            <a:rPr lang="en-US" altLang="ko-KR" dirty="0" smtClean="0"/>
            <a:t>1</a:t>
          </a:r>
          <a:endParaRPr lang="ko-KR" altLang="en-US" dirty="0"/>
        </a:p>
      </dgm:t>
    </dgm:pt>
    <dgm:pt modelId="{DFE44C16-7865-48B6-B432-378862021652}" type="parTrans" cxnId="{2D0D169D-A538-4633-BD18-10E6C33D5D3A}">
      <dgm:prSet/>
      <dgm:spPr/>
      <dgm:t>
        <a:bodyPr/>
        <a:lstStyle/>
        <a:p>
          <a:pPr latinLnBrk="1"/>
          <a:endParaRPr lang="ko-KR" altLang="en-US"/>
        </a:p>
      </dgm:t>
    </dgm:pt>
    <dgm:pt modelId="{CE9ED315-4253-44EC-A675-9E00D2CA3F2B}" type="sibTrans" cxnId="{2D0D169D-A538-4633-BD18-10E6C33D5D3A}">
      <dgm:prSet/>
      <dgm:spPr/>
      <dgm:t>
        <a:bodyPr/>
        <a:lstStyle/>
        <a:p>
          <a:pPr latinLnBrk="1"/>
          <a:endParaRPr lang="ko-KR" altLang="en-US"/>
        </a:p>
      </dgm:t>
    </dgm:pt>
    <dgm:pt modelId="{0106927B-96FF-41DF-BC16-27FFA62801EE}">
      <dgm:prSet phldrT="[텍스트]"/>
      <dgm:spPr/>
      <dgm:t>
        <a:bodyPr/>
        <a:lstStyle/>
        <a:p>
          <a:pPr latinLnBrk="1"/>
          <a:r>
            <a:rPr lang="ko-KR" altLang="en-US" dirty="0" smtClean="0"/>
            <a:t>감사한 자에게 구원을 베푸시기 때문이다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DF552E12-28D2-4BAE-A87F-DF6458A60A3F}" type="parTrans" cxnId="{94758BCD-2268-4246-82C0-67EE1D3D4162}">
      <dgm:prSet/>
      <dgm:spPr/>
      <dgm:t>
        <a:bodyPr/>
        <a:lstStyle/>
        <a:p>
          <a:pPr latinLnBrk="1"/>
          <a:endParaRPr lang="ko-KR" altLang="en-US"/>
        </a:p>
      </dgm:t>
    </dgm:pt>
    <dgm:pt modelId="{F13F292F-DCD5-4F35-99CF-4EC7E4E01E1B}" type="sibTrans" cxnId="{94758BCD-2268-4246-82C0-67EE1D3D4162}">
      <dgm:prSet/>
      <dgm:spPr/>
      <dgm:t>
        <a:bodyPr/>
        <a:lstStyle/>
        <a:p>
          <a:pPr latinLnBrk="1"/>
          <a:endParaRPr lang="ko-KR" altLang="en-US"/>
        </a:p>
      </dgm:t>
    </dgm:pt>
    <dgm:pt modelId="{2BE53369-F28B-4927-B892-F7D2CC9676E7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endParaRPr lang="ko-KR" altLang="en-US" dirty="0"/>
        </a:p>
      </dgm:t>
    </dgm:pt>
    <dgm:pt modelId="{AC879887-15E7-46B3-BD14-17F9ADF15E43}" type="parTrans" cxnId="{BCB76982-4270-424B-8238-6D93A997233B}">
      <dgm:prSet/>
      <dgm:spPr/>
      <dgm:t>
        <a:bodyPr/>
        <a:lstStyle/>
        <a:p>
          <a:pPr latinLnBrk="1"/>
          <a:endParaRPr lang="ko-KR" altLang="en-US"/>
        </a:p>
      </dgm:t>
    </dgm:pt>
    <dgm:pt modelId="{9A1DEC65-7E17-43B7-92C5-756B8EB4C4A7}" type="sibTrans" cxnId="{BCB76982-4270-424B-8238-6D93A997233B}">
      <dgm:prSet/>
      <dgm:spPr/>
      <dgm:t>
        <a:bodyPr/>
        <a:lstStyle/>
        <a:p>
          <a:pPr latinLnBrk="1"/>
          <a:endParaRPr lang="ko-KR" altLang="en-US"/>
        </a:p>
      </dgm:t>
    </dgm:pt>
    <dgm:pt modelId="{FEE1F144-0545-44B1-927A-75B1FF5873F1}">
      <dgm:prSet phldrT="[텍스트]"/>
      <dgm:spPr/>
      <dgm:t>
        <a:bodyPr/>
        <a:lstStyle/>
        <a:p>
          <a:pPr latinLnBrk="1"/>
          <a:r>
            <a:rPr lang="ko-KR" altLang="en-US" dirty="0" smtClean="0"/>
            <a:t>합당한 감사를 드리기 위해서</a:t>
          </a:r>
          <a:endParaRPr lang="ko-KR" altLang="en-US" dirty="0"/>
        </a:p>
      </dgm:t>
    </dgm:pt>
    <dgm:pt modelId="{C8C5BE7F-AC29-4816-96BD-37F5B256272F}" type="parTrans" cxnId="{F08B5E7A-E59D-4E54-B329-AF9D42986FEA}">
      <dgm:prSet/>
      <dgm:spPr/>
      <dgm:t>
        <a:bodyPr/>
        <a:lstStyle/>
        <a:p>
          <a:pPr latinLnBrk="1"/>
          <a:endParaRPr lang="ko-KR" altLang="en-US"/>
        </a:p>
      </dgm:t>
    </dgm:pt>
    <dgm:pt modelId="{ED9EB49A-012B-4910-9F80-0DE8047F7AA9}" type="sibTrans" cxnId="{F08B5E7A-E59D-4E54-B329-AF9D42986FEA}">
      <dgm:prSet/>
      <dgm:spPr/>
      <dgm:t>
        <a:bodyPr/>
        <a:lstStyle/>
        <a:p>
          <a:pPr latinLnBrk="1"/>
          <a:endParaRPr lang="ko-KR" altLang="en-US"/>
        </a:p>
      </dgm:t>
    </dgm:pt>
    <dgm:pt modelId="{CDF46CF0-8B36-473A-8B53-DAF2BFBC6933}">
      <dgm:prSet phldrT="[텍스트]"/>
      <dgm:spPr/>
      <dgm:t>
        <a:bodyPr/>
        <a:lstStyle/>
        <a:p>
          <a:pPr latinLnBrk="1"/>
          <a:r>
            <a:rPr lang="en-US" altLang="ko-KR" dirty="0" smtClean="0"/>
            <a:t>3</a:t>
          </a:r>
          <a:endParaRPr lang="ko-KR" altLang="en-US" dirty="0"/>
        </a:p>
      </dgm:t>
    </dgm:pt>
    <dgm:pt modelId="{037F40B0-F306-4D56-80EB-470C0209F801}" type="parTrans" cxnId="{79478292-9C26-4C6B-ACAD-B80A00918341}">
      <dgm:prSet/>
      <dgm:spPr/>
      <dgm:t>
        <a:bodyPr/>
        <a:lstStyle/>
        <a:p>
          <a:pPr latinLnBrk="1"/>
          <a:endParaRPr lang="ko-KR" altLang="en-US"/>
        </a:p>
      </dgm:t>
    </dgm:pt>
    <dgm:pt modelId="{85614131-13AB-4EDE-8D98-9FA4E1515194}" type="sibTrans" cxnId="{79478292-9C26-4C6B-ACAD-B80A00918341}">
      <dgm:prSet/>
      <dgm:spPr/>
      <dgm:t>
        <a:bodyPr/>
        <a:lstStyle/>
        <a:p>
          <a:pPr latinLnBrk="1"/>
          <a:endParaRPr lang="ko-KR" altLang="en-US"/>
        </a:p>
      </dgm:t>
    </dgm:pt>
    <dgm:pt modelId="{6B0E6D8D-AF79-4351-BF91-55498F9AC378}">
      <dgm:prSet phldrT="[텍스트]"/>
      <dgm:spPr/>
      <dgm:t>
        <a:bodyPr/>
        <a:lstStyle/>
        <a:p>
          <a:pPr latinLnBrk="1"/>
          <a:r>
            <a:rPr lang="ko-KR" altLang="en-US" dirty="0" smtClean="0"/>
            <a:t>우리의 공로가 아닌 감사 선물의 선포임을 알게 하기 위해서</a:t>
          </a:r>
          <a:endParaRPr lang="ko-KR" altLang="en-US" dirty="0"/>
        </a:p>
      </dgm:t>
    </dgm:pt>
    <dgm:pt modelId="{CAAB0C48-B1C1-436D-B3B1-A929B8D41ED4}" type="parTrans" cxnId="{A5598C3C-53EB-4B32-91D2-E6F929A0B113}">
      <dgm:prSet/>
      <dgm:spPr/>
      <dgm:t>
        <a:bodyPr/>
        <a:lstStyle/>
        <a:p>
          <a:pPr latinLnBrk="1"/>
          <a:endParaRPr lang="ko-KR" altLang="en-US"/>
        </a:p>
      </dgm:t>
    </dgm:pt>
    <dgm:pt modelId="{EAA7D8C5-46FF-42F8-8C84-1D5489E26F36}" type="sibTrans" cxnId="{A5598C3C-53EB-4B32-91D2-E6F929A0B113}">
      <dgm:prSet/>
      <dgm:spPr/>
      <dgm:t>
        <a:bodyPr/>
        <a:lstStyle/>
        <a:p>
          <a:pPr latinLnBrk="1"/>
          <a:endParaRPr lang="ko-KR" altLang="en-US"/>
        </a:p>
      </dgm:t>
    </dgm:pt>
    <dgm:pt modelId="{C667A89E-6460-415B-A26D-FEA3CE63C1C0}">
      <dgm:prSet phldrT="[텍스트]"/>
      <dgm:spPr/>
      <dgm:t>
        <a:bodyPr/>
        <a:lstStyle/>
        <a:p>
          <a:pPr latinLnBrk="1"/>
          <a:r>
            <a:rPr lang="en-US" altLang="ko-KR" dirty="0" smtClean="0"/>
            <a:t>4</a:t>
          </a:r>
          <a:endParaRPr lang="ko-KR" altLang="en-US" dirty="0"/>
        </a:p>
      </dgm:t>
    </dgm:pt>
    <dgm:pt modelId="{70DB3330-C7CC-4BDF-A96A-099A5F4DD465}" type="parTrans" cxnId="{3DC03063-CABA-4179-B00E-27C4F8C8EFDB}">
      <dgm:prSet/>
      <dgm:spPr/>
      <dgm:t>
        <a:bodyPr/>
        <a:lstStyle/>
        <a:p>
          <a:pPr latinLnBrk="1"/>
          <a:endParaRPr lang="ko-KR" altLang="en-US"/>
        </a:p>
      </dgm:t>
    </dgm:pt>
    <dgm:pt modelId="{876E0B90-8772-43CE-A87D-0387D990E604}" type="sibTrans" cxnId="{3DC03063-CABA-4179-B00E-27C4F8C8EFDB}">
      <dgm:prSet/>
      <dgm:spPr/>
      <dgm:t>
        <a:bodyPr/>
        <a:lstStyle/>
        <a:p>
          <a:pPr latinLnBrk="1"/>
          <a:endParaRPr lang="ko-KR" altLang="en-US"/>
        </a:p>
      </dgm:t>
    </dgm:pt>
    <dgm:pt modelId="{8EA72E7F-026D-4AEB-BB39-4BCF419CA14A}">
      <dgm:prSet phldrT="[텍스트]"/>
      <dgm:spPr/>
      <dgm:t>
        <a:bodyPr/>
        <a:lstStyle/>
        <a:p>
          <a:pPr latinLnBrk="1"/>
          <a:r>
            <a:rPr lang="ko-KR" altLang="en-US" dirty="0" smtClean="0"/>
            <a:t>믿음과 기도가 증가 되도록 하기 위해서</a:t>
          </a:r>
          <a:endParaRPr lang="ko-KR" altLang="en-US" dirty="0"/>
        </a:p>
      </dgm:t>
    </dgm:pt>
    <dgm:pt modelId="{8E6E5C54-813F-444F-98C7-7C5167858D34}" type="parTrans" cxnId="{6B598BC1-72A7-4AEA-B615-DC3760BEB98D}">
      <dgm:prSet/>
      <dgm:spPr/>
      <dgm:t>
        <a:bodyPr/>
        <a:lstStyle/>
        <a:p>
          <a:pPr latinLnBrk="1"/>
          <a:endParaRPr lang="ko-KR" altLang="en-US"/>
        </a:p>
      </dgm:t>
    </dgm:pt>
    <dgm:pt modelId="{BD66DEDA-E899-4BD5-B96D-02E217B96B91}" type="sibTrans" cxnId="{6B598BC1-72A7-4AEA-B615-DC3760BEB98D}">
      <dgm:prSet/>
      <dgm:spPr/>
      <dgm:t>
        <a:bodyPr/>
        <a:lstStyle/>
        <a:p>
          <a:pPr latinLnBrk="1"/>
          <a:endParaRPr lang="ko-KR" altLang="en-US"/>
        </a:p>
      </dgm:t>
    </dgm:pt>
    <dgm:pt modelId="{202EE2D6-9647-48E0-9024-CD19D979CB4E}" type="pres">
      <dgm:prSet presAssocID="{E2B86FD8-A09F-4E16-81A3-96EA831AF4BD}" presName="linearFlow" presStyleCnt="0">
        <dgm:presLayoutVars>
          <dgm:dir/>
          <dgm:animLvl val="lvl"/>
          <dgm:resizeHandles val="exact"/>
        </dgm:presLayoutVars>
      </dgm:prSet>
      <dgm:spPr/>
    </dgm:pt>
    <dgm:pt modelId="{85162A08-1941-436D-A2C1-D532CA8550C5}" type="pres">
      <dgm:prSet presAssocID="{64F136EE-2B07-4DC5-959B-C91AA62BA1EF}" presName="composite" presStyleCnt="0"/>
      <dgm:spPr/>
    </dgm:pt>
    <dgm:pt modelId="{B8511D57-9F3B-425A-9174-6DC41779E8F3}" type="pres">
      <dgm:prSet presAssocID="{64F136EE-2B07-4DC5-959B-C91AA62BA1EF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52E356F-CC22-44CC-A80A-03AB483A55E2}" type="pres">
      <dgm:prSet presAssocID="{64F136EE-2B07-4DC5-959B-C91AA62BA1EF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2691875-A42C-4A15-808C-60D28007D4B0}" type="pres">
      <dgm:prSet presAssocID="{CE9ED315-4253-44EC-A675-9E00D2CA3F2B}" presName="sp" presStyleCnt="0"/>
      <dgm:spPr/>
    </dgm:pt>
    <dgm:pt modelId="{7BBB7FF1-8CAC-4CE6-AB24-270BEB13D55B}" type="pres">
      <dgm:prSet presAssocID="{2BE53369-F28B-4927-B892-F7D2CC9676E7}" presName="composite" presStyleCnt="0"/>
      <dgm:spPr/>
    </dgm:pt>
    <dgm:pt modelId="{4D805E15-7B5E-4812-B9E2-C58F407CE9F0}" type="pres">
      <dgm:prSet presAssocID="{2BE53369-F28B-4927-B892-F7D2CC9676E7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35D07344-4460-4FC1-BF1A-DD3F1DB93059}" type="pres">
      <dgm:prSet presAssocID="{2BE53369-F28B-4927-B892-F7D2CC9676E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486591-4A05-47D6-99E7-5770196B0646}" type="pres">
      <dgm:prSet presAssocID="{9A1DEC65-7E17-43B7-92C5-756B8EB4C4A7}" presName="sp" presStyleCnt="0"/>
      <dgm:spPr/>
    </dgm:pt>
    <dgm:pt modelId="{D29641B3-FFFE-439E-BE3D-404C780786DF}" type="pres">
      <dgm:prSet presAssocID="{CDF46CF0-8B36-473A-8B53-DAF2BFBC6933}" presName="composite" presStyleCnt="0"/>
      <dgm:spPr/>
    </dgm:pt>
    <dgm:pt modelId="{B5AF269D-7BED-4143-AF0C-03D7A8191C2F}" type="pres">
      <dgm:prSet presAssocID="{CDF46CF0-8B36-473A-8B53-DAF2BFBC6933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97EB6EBA-FEAC-44D2-A743-6F833C425233}" type="pres">
      <dgm:prSet presAssocID="{CDF46CF0-8B36-473A-8B53-DAF2BFBC693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1CB118-F239-4FCD-BF17-22CBF4E10200}" type="pres">
      <dgm:prSet presAssocID="{85614131-13AB-4EDE-8D98-9FA4E1515194}" presName="sp" presStyleCnt="0"/>
      <dgm:spPr/>
    </dgm:pt>
    <dgm:pt modelId="{77FCB905-1E2B-431F-834D-6089FFFE0954}" type="pres">
      <dgm:prSet presAssocID="{C667A89E-6460-415B-A26D-FEA3CE63C1C0}" presName="composite" presStyleCnt="0"/>
      <dgm:spPr/>
    </dgm:pt>
    <dgm:pt modelId="{A9DC64CA-19D4-4D52-82A3-E15251A34775}" type="pres">
      <dgm:prSet presAssocID="{C667A89E-6460-415B-A26D-FEA3CE63C1C0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9F3C73F-6040-40D4-BC2F-E30D56A2E433}" type="pres">
      <dgm:prSet presAssocID="{C667A89E-6460-415B-A26D-FEA3CE63C1C0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9891B2C-20CC-490A-B70E-0656433BE4C5}" type="presOf" srcId="{0106927B-96FF-41DF-BC16-27FFA62801EE}" destId="{952E356F-CC22-44CC-A80A-03AB483A55E2}" srcOrd="0" destOrd="0" presId="urn:microsoft.com/office/officeart/2005/8/layout/chevron2"/>
    <dgm:cxn modelId="{59BAFD86-209C-43CB-B56E-04FB3623A2C5}" type="presOf" srcId="{E2B86FD8-A09F-4E16-81A3-96EA831AF4BD}" destId="{202EE2D6-9647-48E0-9024-CD19D979CB4E}" srcOrd="0" destOrd="0" presId="urn:microsoft.com/office/officeart/2005/8/layout/chevron2"/>
    <dgm:cxn modelId="{4804F33E-61BC-4E71-A5C4-D709B975C217}" type="presOf" srcId="{6B0E6D8D-AF79-4351-BF91-55498F9AC378}" destId="{97EB6EBA-FEAC-44D2-A743-6F833C425233}" srcOrd="0" destOrd="0" presId="urn:microsoft.com/office/officeart/2005/8/layout/chevron2"/>
    <dgm:cxn modelId="{BCB76982-4270-424B-8238-6D93A997233B}" srcId="{E2B86FD8-A09F-4E16-81A3-96EA831AF4BD}" destId="{2BE53369-F28B-4927-B892-F7D2CC9676E7}" srcOrd="1" destOrd="0" parTransId="{AC879887-15E7-46B3-BD14-17F9ADF15E43}" sibTransId="{9A1DEC65-7E17-43B7-92C5-756B8EB4C4A7}"/>
    <dgm:cxn modelId="{05C69297-D4F3-402A-8A82-C3C355125883}" type="presOf" srcId="{C667A89E-6460-415B-A26D-FEA3CE63C1C0}" destId="{A9DC64CA-19D4-4D52-82A3-E15251A34775}" srcOrd="0" destOrd="0" presId="urn:microsoft.com/office/officeart/2005/8/layout/chevron2"/>
    <dgm:cxn modelId="{DE2C7D10-B35D-48DC-B31A-803B59C58DD5}" type="presOf" srcId="{CDF46CF0-8B36-473A-8B53-DAF2BFBC6933}" destId="{B5AF269D-7BED-4143-AF0C-03D7A8191C2F}" srcOrd="0" destOrd="0" presId="urn:microsoft.com/office/officeart/2005/8/layout/chevron2"/>
    <dgm:cxn modelId="{6B598BC1-72A7-4AEA-B615-DC3760BEB98D}" srcId="{C667A89E-6460-415B-A26D-FEA3CE63C1C0}" destId="{8EA72E7F-026D-4AEB-BB39-4BCF419CA14A}" srcOrd="0" destOrd="0" parTransId="{8E6E5C54-813F-444F-98C7-7C5167858D34}" sibTransId="{BD66DEDA-E899-4BD5-B96D-02E217B96B91}"/>
    <dgm:cxn modelId="{79478292-9C26-4C6B-ACAD-B80A00918341}" srcId="{E2B86FD8-A09F-4E16-81A3-96EA831AF4BD}" destId="{CDF46CF0-8B36-473A-8B53-DAF2BFBC6933}" srcOrd="2" destOrd="0" parTransId="{037F40B0-F306-4D56-80EB-470C0209F801}" sibTransId="{85614131-13AB-4EDE-8D98-9FA4E1515194}"/>
    <dgm:cxn modelId="{A5598C3C-53EB-4B32-91D2-E6F929A0B113}" srcId="{CDF46CF0-8B36-473A-8B53-DAF2BFBC6933}" destId="{6B0E6D8D-AF79-4351-BF91-55498F9AC378}" srcOrd="0" destOrd="0" parTransId="{CAAB0C48-B1C1-436D-B3B1-A929B8D41ED4}" sibTransId="{EAA7D8C5-46FF-42F8-8C84-1D5489E26F36}"/>
    <dgm:cxn modelId="{2D0D169D-A538-4633-BD18-10E6C33D5D3A}" srcId="{E2B86FD8-A09F-4E16-81A3-96EA831AF4BD}" destId="{64F136EE-2B07-4DC5-959B-C91AA62BA1EF}" srcOrd="0" destOrd="0" parTransId="{DFE44C16-7865-48B6-B432-378862021652}" sibTransId="{CE9ED315-4253-44EC-A675-9E00D2CA3F2B}"/>
    <dgm:cxn modelId="{32687113-2503-4E72-A454-9F4CE6CE8CF9}" type="presOf" srcId="{8EA72E7F-026D-4AEB-BB39-4BCF419CA14A}" destId="{99F3C73F-6040-40D4-BC2F-E30D56A2E433}" srcOrd="0" destOrd="0" presId="urn:microsoft.com/office/officeart/2005/8/layout/chevron2"/>
    <dgm:cxn modelId="{3DC03063-CABA-4179-B00E-27C4F8C8EFDB}" srcId="{E2B86FD8-A09F-4E16-81A3-96EA831AF4BD}" destId="{C667A89E-6460-415B-A26D-FEA3CE63C1C0}" srcOrd="3" destOrd="0" parTransId="{70DB3330-C7CC-4BDF-A96A-099A5F4DD465}" sibTransId="{876E0B90-8772-43CE-A87D-0387D990E604}"/>
    <dgm:cxn modelId="{94758BCD-2268-4246-82C0-67EE1D3D4162}" srcId="{64F136EE-2B07-4DC5-959B-C91AA62BA1EF}" destId="{0106927B-96FF-41DF-BC16-27FFA62801EE}" srcOrd="0" destOrd="0" parTransId="{DF552E12-28D2-4BAE-A87F-DF6458A60A3F}" sibTransId="{F13F292F-DCD5-4F35-99CF-4EC7E4E01E1B}"/>
    <dgm:cxn modelId="{F08B5E7A-E59D-4E54-B329-AF9D42986FEA}" srcId="{2BE53369-F28B-4927-B892-F7D2CC9676E7}" destId="{FEE1F144-0545-44B1-927A-75B1FF5873F1}" srcOrd="0" destOrd="0" parTransId="{C8C5BE7F-AC29-4816-96BD-37F5B256272F}" sibTransId="{ED9EB49A-012B-4910-9F80-0DE8047F7AA9}"/>
    <dgm:cxn modelId="{05B2802E-D40E-4B65-B2B2-38DE707DCD2A}" type="presOf" srcId="{2BE53369-F28B-4927-B892-F7D2CC9676E7}" destId="{4D805E15-7B5E-4812-B9E2-C58F407CE9F0}" srcOrd="0" destOrd="0" presId="urn:microsoft.com/office/officeart/2005/8/layout/chevron2"/>
    <dgm:cxn modelId="{2FCF968E-B085-4C02-B1C5-AD60CAE8EF17}" type="presOf" srcId="{FEE1F144-0545-44B1-927A-75B1FF5873F1}" destId="{35D07344-4460-4FC1-BF1A-DD3F1DB93059}" srcOrd="0" destOrd="0" presId="urn:microsoft.com/office/officeart/2005/8/layout/chevron2"/>
    <dgm:cxn modelId="{CC28896A-1979-4E65-98D1-395A714E8A75}" type="presOf" srcId="{64F136EE-2B07-4DC5-959B-C91AA62BA1EF}" destId="{B8511D57-9F3B-425A-9174-6DC41779E8F3}" srcOrd="0" destOrd="0" presId="urn:microsoft.com/office/officeart/2005/8/layout/chevron2"/>
    <dgm:cxn modelId="{F28C4ABA-0841-43E6-92A6-00230859C5DE}" type="presParOf" srcId="{202EE2D6-9647-48E0-9024-CD19D979CB4E}" destId="{85162A08-1941-436D-A2C1-D532CA8550C5}" srcOrd="0" destOrd="0" presId="urn:microsoft.com/office/officeart/2005/8/layout/chevron2"/>
    <dgm:cxn modelId="{CBA72C41-C588-4589-9051-0CA03F3AE559}" type="presParOf" srcId="{85162A08-1941-436D-A2C1-D532CA8550C5}" destId="{B8511D57-9F3B-425A-9174-6DC41779E8F3}" srcOrd="0" destOrd="0" presId="urn:microsoft.com/office/officeart/2005/8/layout/chevron2"/>
    <dgm:cxn modelId="{E126C53C-ACED-4C6B-AB01-BD3E405E1986}" type="presParOf" srcId="{85162A08-1941-436D-A2C1-D532CA8550C5}" destId="{952E356F-CC22-44CC-A80A-03AB483A55E2}" srcOrd="1" destOrd="0" presId="urn:microsoft.com/office/officeart/2005/8/layout/chevron2"/>
    <dgm:cxn modelId="{793966E7-36C7-4D0F-A1BD-65B18514BA31}" type="presParOf" srcId="{202EE2D6-9647-48E0-9024-CD19D979CB4E}" destId="{52691875-A42C-4A15-808C-60D28007D4B0}" srcOrd="1" destOrd="0" presId="urn:microsoft.com/office/officeart/2005/8/layout/chevron2"/>
    <dgm:cxn modelId="{ECA98889-56FE-41CD-8821-FFD960BBF54D}" type="presParOf" srcId="{202EE2D6-9647-48E0-9024-CD19D979CB4E}" destId="{7BBB7FF1-8CAC-4CE6-AB24-270BEB13D55B}" srcOrd="2" destOrd="0" presId="urn:microsoft.com/office/officeart/2005/8/layout/chevron2"/>
    <dgm:cxn modelId="{64BD4017-37BC-47EF-A247-9E40049382EF}" type="presParOf" srcId="{7BBB7FF1-8CAC-4CE6-AB24-270BEB13D55B}" destId="{4D805E15-7B5E-4812-B9E2-C58F407CE9F0}" srcOrd="0" destOrd="0" presId="urn:microsoft.com/office/officeart/2005/8/layout/chevron2"/>
    <dgm:cxn modelId="{68EE2C64-684D-45ED-8B9F-01E5AE1D676F}" type="presParOf" srcId="{7BBB7FF1-8CAC-4CE6-AB24-270BEB13D55B}" destId="{35D07344-4460-4FC1-BF1A-DD3F1DB93059}" srcOrd="1" destOrd="0" presId="urn:microsoft.com/office/officeart/2005/8/layout/chevron2"/>
    <dgm:cxn modelId="{C3BC8A65-E75B-4669-BEB1-D9B3D236F307}" type="presParOf" srcId="{202EE2D6-9647-48E0-9024-CD19D979CB4E}" destId="{F3486591-4A05-47D6-99E7-5770196B0646}" srcOrd="3" destOrd="0" presId="urn:microsoft.com/office/officeart/2005/8/layout/chevron2"/>
    <dgm:cxn modelId="{19B4FF00-16EA-476A-8F6B-796BF5956C80}" type="presParOf" srcId="{202EE2D6-9647-48E0-9024-CD19D979CB4E}" destId="{D29641B3-FFFE-439E-BE3D-404C780786DF}" srcOrd="4" destOrd="0" presId="urn:microsoft.com/office/officeart/2005/8/layout/chevron2"/>
    <dgm:cxn modelId="{E790169E-3371-44AB-84D7-CC82273A5DBA}" type="presParOf" srcId="{D29641B3-FFFE-439E-BE3D-404C780786DF}" destId="{B5AF269D-7BED-4143-AF0C-03D7A8191C2F}" srcOrd="0" destOrd="0" presId="urn:microsoft.com/office/officeart/2005/8/layout/chevron2"/>
    <dgm:cxn modelId="{B36F771B-65F8-4C09-B27F-B870B3A7901F}" type="presParOf" srcId="{D29641B3-FFFE-439E-BE3D-404C780786DF}" destId="{97EB6EBA-FEAC-44D2-A743-6F833C425233}" srcOrd="1" destOrd="0" presId="urn:microsoft.com/office/officeart/2005/8/layout/chevron2"/>
    <dgm:cxn modelId="{D262B053-ECEC-432E-8A1E-FC37E60F8F0A}" type="presParOf" srcId="{202EE2D6-9647-48E0-9024-CD19D979CB4E}" destId="{071CB118-F239-4FCD-BF17-22CBF4E10200}" srcOrd="5" destOrd="0" presId="urn:microsoft.com/office/officeart/2005/8/layout/chevron2"/>
    <dgm:cxn modelId="{4EEF29CC-609B-4A74-984F-8823D541AEB0}" type="presParOf" srcId="{202EE2D6-9647-48E0-9024-CD19D979CB4E}" destId="{77FCB905-1E2B-431F-834D-6089FFFE0954}" srcOrd="6" destOrd="0" presId="urn:microsoft.com/office/officeart/2005/8/layout/chevron2"/>
    <dgm:cxn modelId="{5D265D0C-9F81-44C6-844B-954E5A95EEB0}" type="presParOf" srcId="{77FCB905-1E2B-431F-834D-6089FFFE0954}" destId="{A9DC64CA-19D4-4D52-82A3-E15251A34775}" srcOrd="0" destOrd="0" presId="urn:microsoft.com/office/officeart/2005/8/layout/chevron2"/>
    <dgm:cxn modelId="{7F4D2E82-A992-49F2-AE7C-3B5853A5B3BE}" type="presParOf" srcId="{77FCB905-1E2B-431F-834D-6089FFFE0954}" destId="{99F3C73F-6040-40D4-BC2F-E30D56A2E43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34491-BC65-4337-9548-1FB27BFD79BE}">
      <dsp:nvSpPr>
        <dsp:cNvPr id="0" name=""/>
        <dsp:cNvSpPr/>
      </dsp:nvSpPr>
      <dsp:spPr>
        <a:xfrm>
          <a:off x="0" y="301486"/>
          <a:ext cx="67770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DE4F9-13BF-411A-ADF4-895670C8F865}">
      <dsp:nvSpPr>
        <dsp:cNvPr id="0" name=""/>
        <dsp:cNvSpPr/>
      </dsp:nvSpPr>
      <dsp:spPr>
        <a:xfrm>
          <a:off x="338851" y="35806"/>
          <a:ext cx="4743925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309" tIns="0" rIns="179309" bIns="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/>
            <a:t>1. </a:t>
          </a:r>
          <a:r>
            <a:rPr lang="ko-KR" altLang="en-US" sz="1800" kern="1200" dirty="0" smtClean="0"/>
            <a:t>나의 죄와 비참함이 얼마나 큰가</a:t>
          </a:r>
          <a:r>
            <a:rPr lang="en-US" altLang="ko-KR" sz="1800" kern="1200" dirty="0" smtClean="0"/>
            <a:t>?</a:t>
          </a:r>
          <a:endParaRPr lang="ko-KR" altLang="en-US" sz="1800" kern="1200" dirty="0"/>
        </a:p>
      </dsp:txBody>
      <dsp:txXfrm>
        <a:off x="364790" y="61745"/>
        <a:ext cx="4692047" cy="479482"/>
      </dsp:txXfrm>
    </dsp:sp>
    <dsp:sp modelId="{169DA59F-CA6B-4845-8DAF-99E587B2D6F7}">
      <dsp:nvSpPr>
        <dsp:cNvPr id="0" name=""/>
        <dsp:cNvSpPr/>
      </dsp:nvSpPr>
      <dsp:spPr>
        <a:xfrm>
          <a:off x="0" y="1469498"/>
          <a:ext cx="67770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CF297-BDE6-4620-B0D0-A98F8C896C71}">
      <dsp:nvSpPr>
        <dsp:cNvPr id="0" name=""/>
        <dsp:cNvSpPr/>
      </dsp:nvSpPr>
      <dsp:spPr>
        <a:xfrm>
          <a:off x="338851" y="852286"/>
          <a:ext cx="4743925" cy="8828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309" tIns="0" rIns="179309" bIns="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/>
            <a:t>2. </a:t>
          </a:r>
          <a:r>
            <a:rPr lang="ko-KR" altLang="en-US" sz="1800" kern="1200" dirty="0" smtClean="0"/>
            <a:t>나의 모든 죄와 비참함으로부터</a:t>
          </a:r>
          <a:r>
            <a:rPr lang="en-US" altLang="ko-KR" sz="1800" kern="1200" dirty="0" smtClean="0"/>
            <a:t/>
          </a:r>
          <a:br>
            <a:rPr lang="en-US" altLang="ko-KR" sz="1800" kern="1200" dirty="0" smtClean="0"/>
          </a:br>
          <a:r>
            <a:rPr lang="en-US" altLang="ko-KR" sz="1800" kern="1200" dirty="0" smtClean="0"/>
            <a:t>   </a:t>
          </a:r>
          <a:r>
            <a:rPr lang="ko-KR" altLang="en-US" sz="1800" kern="1200" dirty="0" smtClean="0"/>
            <a:t>어떻게 구원을 받는가</a:t>
          </a:r>
          <a:r>
            <a:rPr lang="en-US" altLang="ko-KR" sz="1800" kern="1200" dirty="0" smtClean="0"/>
            <a:t>?</a:t>
          </a:r>
          <a:endParaRPr lang="ko-KR" altLang="en-US" sz="1800" kern="1200" dirty="0"/>
        </a:p>
      </dsp:txBody>
      <dsp:txXfrm>
        <a:off x="381950" y="895385"/>
        <a:ext cx="4657727" cy="796693"/>
      </dsp:txXfrm>
    </dsp:sp>
    <dsp:sp modelId="{5F000F4C-FF73-47BB-AA2D-69EEBE272440}">
      <dsp:nvSpPr>
        <dsp:cNvPr id="0" name=""/>
        <dsp:cNvSpPr/>
      </dsp:nvSpPr>
      <dsp:spPr>
        <a:xfrm>
          <a:off x="0" y="3018968"/>
          <a:ext cx="6777037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CEFB45-902A-412F-AC09-772A0032305C}">
      <dsp:nvSpPr>
        <dsp:cNvPr id="0" name=""/>
        <dsp:cNvSpPr/>
      </dsp:nvSpPr>
      <dsp:spPr>
        <a:xfrm>
          <a:off x="363886" y="2034289"/>
          <a:ext cx="4739293" cy="12643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309" tIns="0" rIns="179309" bIns="0" numCol="1" spcCol="1270" anchor="ctr" anchorCtr="0">
          <a:noAutofit/>
        </a:bodyPr>
        <a:lstStyle/>
        <a:p>
          <a:pPr lvl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800" kern="1200" dirty="0" smtClean="0"/>
            <a:t>3. </a:t>
          </a:r>
          <a:r>
            <a:rPr lang="ko-KR" altLang="en-US" sz="1800" kern="1200" dirty="0" smtClean="0"/>
            <a:t>그러한 구원을 주신 하나님께</a:t>
          </a:r>
          <a:r>
            <a:rPr lang="en-US" altLang="ko-KR" sz="1800" kern="1200" dirty="0" smtClean="0"/>
            <a:t/>
          </a:r>
          <a:br>
            <a:rPr lang="en-US" altLang="ko-KR" sz="1800" kern="1200" dirty="0" smtClean="0"/>
          </a:br>
          <a:r>
            <a:rPr lang="en-US" altLang="ko-KR" sz="1800" kern="1200" dirty="0" smtClean="0"/>
            <a:t>   </a:t>
          </a:r>
          <a:r>
            <a:rPr lang="ko-KR" altLang="en-US" sz="1800" kern="1200" dirty="0" smtClean="0"/>
            <a:t>어떻게 감사를 드려야 하는가를</a:t>
          </a:r>
          <a:r>
            <a:rPr lang="en-US" altLang="ko-KR" sz="1800" kern="1200" dirty="0" smtClean="0"/>
            <a:t/>
          </a:r>
          <a:br>
            <a:rPr lang="en-US" altLang="ko-KR" sz="1800" kern="1200" dirty="0" smtClean="0"/>
          </a:br>
          <a:r>
            <a:rPr lang="en-US" altLang="ko-KR" sz="1800" kern="1200" dirty="0" smtClean="0"/>
            <a:t>   </a:t>
          </a:r>
          <a:r>
            <a:rPr lang="ko-KR" altLang="en-US" sz="1800" kern="1200" dirty="0" smtClean="0"/>
            <a:t>알아야 합니다</a:t>
          </a:r>
          <a:r>
            <a:rPr lang="en-US" altLang="ko-KR" sz="1800" kern="1200" dirty="0" smtClean="0"/>
            <a:t>.</a:t>
          </a:r>
          <a:endParaRPr lang="ko-KR" altLang="en-US" sz="1800" kern="1200" dirty="0"/>
        </a:p>
      </dsp:txBody>
      <dsp:txXfrm>
        <a:off x="425606" y="2096009"/>
        <a:ext cx="4615853" cy="1140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4493A3-19E8-4DF1-80E3-B9492DEB3F49}">
      <dsp:nvSpPr>
        <dsp:cNvPr id="0" name=""/>
        <dsp:cNvSpPr/>
      </dsp:nvSpPr>
      <dsp:spPr>
        <a:xfrm rot="5400000">
          <a:off x="3335677" y="115377"/>
          <a:ext cx="1733044" cy="150774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1. </a:t>
          </a:r>
          <a:r>
            <a:rPr lang="ko-KR" altLang="en-US" sz="2000" kern="1200" dirty="0" smtClean="0"/>
            <a:t>낙망하지 않도록</a:t>
          </a:r>
          <a:endParaRPr lang="ko-KR" altLang="en-US" sz="2000" kern="1200" dirty="0"/>
        </a:p>
      </dsp:txBody>
      <dsp:txXfrm rot="-5400000">
        <a:off x="3683282" y="272795"/>
        <a:ext cx="1037834" cy="1192912"/>
      </dsp:txXfrm>
    </dsp:sp>
    <dsp:sp modelId="{F8966002-C2F8-421D-A483-CAA471995692}">
      <dsp:nvSpPr>
        <dsp:cNvPr id="0" name=""/>
        <dsp:cNvSpPr/>
      </dsp:nvSpPr>
      <dsp:spPr>
        <a:xfrm>
          <a:off x="5001826" y="349338"/>
          <a:ext cx="1934077" cy="1039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2. </a:t>
          </a:r>
          <a:r>
            <a:rPr lang="ko-KR" altLang="en-US" sz="2000" kern="1200" dirty="0" smtClean="0"/>
            <a:t>구원 소망</a:t>
          </a:r>
          <a:endParaRPr lang="ko-KR" altLang="en-US" sz="2000" kern="1200" dirty="0"/>
        </a:p>
      </dsp:txBody>
      <dsp:txXfrm>
        <a:off x="5001826" y="349338"/>
        <a:ext cx="1934077" cy="1039826"/>
      </dsp:txXfrm>
    </dsp:sp>
    <dsp:sp modelId="{62031C44-8A82-4E0B-A054-812D5E9ECAB3}">
      <dsp:nvSpPr>
        <dsp:cNvPr id="0" name=""/>
        <dsp:cNvSpPr/>
      </dsp:nvSpPr>
      <dsp:spPr>
        <a:xfrm rot="5400000">
          <a:off x="1707309" y="115377"/>
          <a:ext cx="1733044" cy="150774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 rot="-5400000">
        <a:off x="2054914" y="272795"/>
        <a:ext cx="1037834" cy="1192912"/>
      </dsp:txXfrm>
    </dsp:sp>
    <dsp:sp modelId="{60673672-2D69-4B3E-988A-33CB0CE3CEA9}">
      <dsp:nvSpPr>
        <dsp:cNvPr id="0" name=""/>
        <dsp:cNvSpPr/>
      </dsp:nvSpPr>
      <dsp:spPr>
        <a:xfrm rot="5400000">
          <a:off x="2518373" y="1586385"/>
          <a:ext cx="1733044" cy="150774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4. </a:t>
          </a:r>
          <a:r>
            <a:rPr lang="ko-KR" altLang="en-US" sz="2000" kern="1200" dirty="0" smtClean="0"/>
            <a:t>다른 구원을 찾지 않도록</a:t>
          </a:r>
          <a:endParaRPr lang="ko-KR" altLang="en-US" sz="2000" kern="1200" dirty="0"/>
        </a:p>
      </dsp:txBody>
      <dsp:txXfrm rot="-5400000">
        <a:off x="2865978" y="1743803"/>
        <a:ext cx="1037834" cy="1192912"/>
      </dsp:txXfrm>
    </dsp:sp>
    <dsp:sp modelId="{E6155955-9E3C-458C-957D-82661FD3F55F}">
      <dsp:nvSpPr>
        <dsp:cNvPr id="0" name=""/>
        <dsp:cNvSpPr/>
      </dsp:nvSpPr>
      <dsp:spPr>
        <a:xfrm>
          <a:off x="696944" y="1820346"/>
          <a:ext cx="1871687" cy="1039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3. </a:t>
          </a:r>
          <a:r>
            <a:rPr lang="ko-KR" altLang="en-US" sz="2000" kern="1200" dirty="0" smtClean="0"/>
            <a:t>위로</a:t>
          </a:r>
          <a:endParaRPr lang="ko-KR" altLang="en-US" sz="2000" kern="1200" dirty="0"/>
        </a:p>
      </dsp:txBody>
      <dsp:txXfrm>
        <a:off x="696944" y="1820346"/>
        <a:ext cx="1871687" cy="1039826"/>
      </dsp:txXfrm>
    </dsp:sp>
    <dsp:sp modelId="{E594CFED-C400-4524-9C1D-4C652C7FE44F}">
      <dsp:nvSpPr>
        <dsp:cNvPr id="0" name=""/>
        <dsp:cNvSpPr/>
      </dsp:nvSpPr>
      <dsp:spPr>
        <a:xfrm rot="5400000">
          <a:off x="4146742" y="1586385"/>
          <a:ext cx="1733044" cy="150774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 rot="-5400000">
        <a:off x="4494347" y="1743803"/>
        <a:ext cx="1037834" cy="1192912"/>
      </dsp:txXfrm>
    </dsp:sp>
    <dsp:sp modelId="{DCAC4732-5A64-4B50-BDEE-B9D1ABE6EF98}">
      <dsp:nvSpPr>
        <dsp:cNvPr id="0" name=""/>
        <dsp:cNvSpPr/>
      </dsp:nvSpPr>
      <dsp:spPr>
        <a:xfrm rot="5400000">
          <a:off x="3335677" y="3057393"/>
          <a:ext cx="1733044" cy="150774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5. </a:t>
          </a:r>
          <a:r>
            <a:rPr lang="ko-KR" altLang="en-US" sz="2000" kern="1200" dirty="0" smtClean="0"/>
            <a:t>믿음으로 받아들임</a:t>
          </a:r>
          <a:endParaRPr lang="ko-KR" altLang="en-US" sz="2000" kern="1200" dirty="0"/>
        </a:p>
      </dsp:txBody>
      <dsp:txXfrm rot="-5400000">
        <a:off x="3683282" y="3214811"/>
        <a:ext cx="1037834" cy="1192912"/>
      </dsp:txXfrm>
    </dsp:sp>
    <dsp:sp modelId="{66B96A91-EFF3-4828-B0A9-55D020764CBB}">
      <dsp:nvSpPr>
        <dsp:cNvPr id="0" name=""/>
        <dsp:cNvSpPr/>
      </dsp:nvSpPr>
      <dsp:spPr>
        <a:xfrm>
          <a:off x="5001826" y="3291354"/>
          <a:ext cx="1934077" cy="1039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/>
            <a:t>6. </a:t>
          </a:r>
          <a:r>
            <a:rPr lang="ko-KR" altLang="en-US" sz="2000" kern="1200" dirty="0" smtClean="0"/>
            <a:t>하나님께 감사</a:t>
          </a:r>
          <a:endParaRPr lang="ko-KR" altLang="en-US" sz="2000" kern="1200" dirty="0"/>
        </a:p>
      </dsp:txBody>
      <dsp:txXfrm>
        <a:off x="5001826" y="3291354"/>
        <a:ext cx="1934077" cy="1039826"/>
      </dsp:txXfrm>
    </dsp:sp>
    <dsp:sp modelId="{8D5D7DD1-01FC-4EEA-8789-F13A8B0C0EF0}">
      <dsp:nvSpPr>
        <dsp:cNvPr id="0" name=""/>
        <dsp:cNvSpPr/>
      </dsp:nvSpPr>
      <dsp:spPr>
        <a:xfrm rot="5400000">
          <a:off x="1707309" y="3057393"/>
          <a:ext cx="1733044" cy="150774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 rot="-5400000">
        <a:off x="2054914" y="3214811"/>
        <a:ext cx="1037834" cy="11929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511D57-9F3B-425A-9174-6DC41779E8F3}">
      <dsp:nvSpPr>
        <dsp:cNvPr id="0" name=""/>
        <dsp:cNvSpPr/>
      </dsp:nvSpPr>
      <dsp:spPr>
        <a:xfrm rot="5400000">
          <a:off x="-178472" y="180355"/>
          <a:ext cx="1189819" cy="8328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300" kern="1200" dirty="0" smtClean="0"/>
            <a:t>1</a:t>
          </a:r>
          <a:endParaRPr lang="ko-KR" altLang="en-US" sz="2300" kern="1200" dirty="0"/>
        </a:p>
      </dsp:txBody>
      <dsp:txXfrm rot="-5400000">
        <a:off x="2" y="418319"/>
        <a:ext cx="832873" cy="356946"/>
      </dsp:txXfrm>
    </dsp:sp>
    <dsp:sp modelId="{952E356F-CC22-44CC-A80A-03AB483A55E2}">
      <dsp:nvSpPr>
        <dsp:cNvPr id="0" name=""/>
        <dsp:cNvSpPr/>
      </dsp:nvSpPr>
      <dsp:spPr>
        <a:xfrm rot="5400000">
          <a:off x="3810165" y="-2975409"/>
          <a:ext cx="773382" cy="6727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200" kern="1200" dirty="0" smtClean="0"/>
            <a:t>감사한 자에게 구원을 베푸시기 때문이다</a:t>
          </a:r>
          <a:r>
            <a:rPr lang="en-US" altLang="ko-KR" sz="2200" kern="1200" dirty="0" smtClean="0"/>
            <a:t>.</a:t>
          </a:r>
          <a:endParaRPr lang="ko-KR" altLang="en-US" sz="2200" kern="1200" dirty="0"/>
        </a:p>
      </dsp:txBody>
      <dsp:txXfrm rot="-5400000">
        <a:off x="832874" y="39635"/>
        <a:ext cx="6690213" cy="697876"/>
      </dsp:txXfrm>
    </dsp:sp>
    <dsp:sp modelId="{4D805E15-7B5E-4812-B9E2-C58F407CE9F0}">
      <dsp:nvSpPr>
        <dsp:cNvPr id="0" name=""/>
        <dsp:cNvSpPr/>
      </dsp:nvSpPr>
      <dsp:spPr>
        <a:xfrm rot="5400000">
          <a:off x="-178472" y="1222653"/>
          <a:ext cx="1189819" cy="8328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300" kern="1200" dirty="0" smtClean="0"/>
            <a:t>2</a:t>
          </a:r>
          <a:endParaRPr lang="ko-KR" altLang="en-US" sz="2300" kern="1200" dirty="0"/>
        </a:p>
      </dsp:txBody>
      <dsp:txXfrm rot="-5400000">
        <a:off x="2" y="1460617"/>
        <a:ext cx="832873" cy="356946"/>
      </dsp:txXfrm>
    </dsp:sp>
    <dsp:sp modelId="{35D07344-4460-4FC1-BF1A-DD3F1DB93059}">
      <dsp:nvSpPr>
        <dsp:cNvPr id="0" name=""/>
        <dsp:cNvSpPr/>
      </dsp:nvSpPr>
      <dsp:spPr>
        <a:xfrm rot="5400000">
          <a:off x="3810165" y="-1933110"/>
          <a:ext cx="773382" cy="6727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200" kern="1200" dirty="0" smtClean="0"/>
            <a:t>합당한 감사를 드리기 위해서</a:t>
          </a:r>
          <a:endParaRPr lang="ko-KR" altLang="en-US" sz="2200" kern="1200" dirty="0"/>
        </a:p>
      </dsp:txBody>
      <dsp:txXfrm rot="-5400000">
        <a:off x="832874" y="1081934"/>
        <a:ext cx="6690213" cy="697876"/>
      </dsp:txXfrm>
    </dsp:sp>
    <dsp:sp modelId="{B5AF269D-7BED-4143-AF0C-03D7A8191C2F}">
      <dsp:nvSpPr>
        <dsp:cNvPr id="0" name=""/>
        <dsp:cNvSpPr/>
      </dsp:nvSpPr>
      <dsp:spPr>
        <a:xfrm rot="5400000">
          <a:off x="-178472" y="2264952"/>
          <a:ext cx="1189819" cy="8328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300" kern="1200" dirty="0" smtClean="0"/>
            <a:t>3</a:t>
          </a:r>
          <a:endParaRPr lang="ko-KR" altLang="en-US" sz="2300" kern="1200" dirty="0"/>
        </a:p>
      </dsp:txBody>
      <dsp:txXfrm rot="-5400000">
        <a:off x="2" y="2502916"/>
        <a:ext cx="832873" cy="356946"/>
      </dsp:txXfrm>
    </dsp:sp>
    <dsp:sp modelId="{97EB6EBA-FEAC-44D2-A743-6F833C425233}">
      <dsp:nvSpPr>
        <dsp:cNvPr id="0" name=""/>
        <dsp:cNvSpPr/>
      </dsp:nvSpPr>
      <dsp:spPr>
        <a:xfrm rot="5400000">
          <a:off x="3810165" y="-890812"/>
          <a:ext cx="773382" cy="6727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200" kern="1200" dirty="0" smtClean="0"/>
            <a:t>우리의 공로가 아닌 감사 선물의 선포임을 알게 하기 위해서</a:t>
          </a:r>
          <a:endParaRPr lang="ko-KR" altLang="en-US" sz="2200" kern="1200" dirty="0"/>
        </a:p>
      </dsp:txBody>
      <dsp:txXfrm rot="-5400000">
        <a:off x="832874" y="2124232"/>
        <a:ext cx="6690213" cy="697876"/>
      </dsp:txXfrm>
    </dsp:sp>
    <dsp:sp modelId="{A9DC64CA-19D4-4D52-82A3-E15251A34775}">
      <dsp:nvSpPr>
        <dsp:cNvPr id="0" name=""/>
        <dsp:cNvSpPr/>
      </dsp:nvSpPr>
      <dsp:spPr>
        <a:xfrm rot="5400000">
          <a:off x="-178472" y="3307250"/>
          <a:ext cx="1189819" cy="8328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300" kern="1200" dirty="0" smtClean="0"/>
            <a:t>4</a:t>
          </a:r>
          <a:endParaRPr lang="ko-KR" altLang="en-US" sz="2300" kern="1200" dirty="0"/>
        </a:p>
      </dsp:txBody>
      <dsp:txXfrm rot="-5400000">
        <a:off x="2" y="3545214"/>
        <a:ext cx="832873" cy="356946"/>
      </dsp:txXfrm>
    </dsp:sp>
    <dsp:sp modelId="{99F3C73F-6040-40D4-BC2F-E30D56A2E433}">
      <dsp:nvSpPr>
        <dsp:cNvPr id="0" name=""/>
        <dsp:cNvSpPr/>
      </dsp:nvSpPr>
      <dsp:spPr>
        <a:xfrm rot="5400000">
          <a:off x="3810165" y="151486"/>
          <a:ext cx="773382" cy="672796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200" kern="1200" dirty="0" smtClean="0"/>
            <a:t>믿음과 기도가 증가 되도록 하기 위해서</a:t>
          </a:r>
          <a:endParaRPr lang="ko-KR" altLang="en-US" sz="2200" kern="1200" dirty="0"/>
        </a:p>
      </dsp:txBody>
      <dsp:txXfrm rot="-5400000">
        <a:off x="832874" y="3166531"/>
        <a:ext cx="6690213" cy="697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F4FC366-E2BF-48DE-B4FD-240353DE1C9C}" type="datetimeFigureOut">
              <a:rPr lang="ko-KR" altLang="en-US" smtClean="0"/>
              <a:t>2016-04-14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67AF8BF-8FE2-4C25-9601-124B24B038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1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하이델베르크 신앙교육서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1-2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273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신앙교육서의 형식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420888"/>
            <a:ext cx="3143250" cy="3190875"/>
          </a:xfrm>
        </p:spPr>
      </p:pic>
      <p:sp>
        <p:nvSpPr>
          <p:cNvPr id="6" name="포인트가 8개인 별 5"/>
          <p:cNvSpPr/>
          <p:nvPr/>
        </p:nvSpPr>
        <p:spPr>
          <a:xfrm>
            <a:off x="2483768" y="2178592"/>
            <a:ext cx="3960440" cy="3528392"/>
          </a:xfrm>
          <a:prstGeom prst="star8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 smtClean="0"/>
              <a:t>나와 너</a:t>
            </a:r>
            <a:endParaRPr lang="ko-KR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73033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48885" cy="1143000"/>
          </a:xfrm>
        </p:spPr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문</a:t>
            </a:r>
            <a:r>
              <a:rPr lang="en-US" altLang="ko-KR" dirty="0" smtClean="0"/>
              <a:t>: </a:t>
            </a:r>
            <a:r>
              <a:rPr lang="ko-KR" altLang="en-US" dirty="0" smtClean="0"/>
              <a:t>위로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Trost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683568" y="1772816"/>
            <a:ext cx="7560840" cy="72008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구주 예수 그리스도의 것 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683568" y="2661076"/>
            <a:ext cx="7560840" cy="3360211"/>
          </a:xfrm>
          <a:prstGeom prst="round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909483" y="4941168"/>
            <a:ext cx="7056784" cy="72008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영생의 확신 </a:t>
            </a:r>
            <a:r>
              <a:rPr lang="en-US" altLang="ko-KR" dirty="0" smtClean="0">
                <a:solidFill>
                  <a:schemeClr val="tx1"/>
                </a:solidFill>
              </a:rPr>
              <a:t>+ </a:t>
            </a:r>
            <a:r>
              <a:rPr lang="ko-KR" altLang="en-US" dirty="0" smtClean="0">
                <a:solidFill>
                  <a:schemeClr val="tx1"/>
                </a:solidFill>
              </a:rPr>
              <a:t>성화의 과정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885059" y="3933056"/>
            <a:ext cx="7056784" cy="72008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아버지의 뜻</a:t>
            </a:r>
            <a:r>
              <a:rPr lang="en-US" altLang="ko-KR" dirty="0" smtClean="0"/>
              <a:t>(</a:t>
            </a:r>
            <a:r>
              <a:rPr lang="ko-KR" altLang="en-US" dirty="0" smtClean="0"/>
              <a:t>보호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+ </a:t>
            </a:r>
            <a:r>
              <a:rPr lang="ko-KR" altLang="en-US" dirty="0" smtClean="0"/>
              <a:t>구원</a:t>
            </a:r>
            <a:r>
              <a:rPr lang="en-US" altLang="ko-KR" dirty="0" smtClean="0"/>
              <a:t>(</a:t>
            </a:r>
            <a:r>
              <a:rPr lang="ko-KR" altLang="en-US" dirty="0" smtClean="0"/>
              <a:t>유익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10" name="모서리가 둥근 직사각형 9"/>
          <p:cNvSpPr/>
          <p:nvPr/>
        </p:nvSpPr>
        <p:spPr>
          <a:xfrm>
            <a:off x="885059" y="2924944"/>
            <a:ext cx="7056784" cy="720080"/>
          </a:xfrm>
          <a:prstGeom prst="roundRect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죄 사함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자</a:t>
            </a:r>
            <a:r>
              <a:rPr lang="ko-KR" altLang="en-US" dirty="0"/>
              <a:t>유</a:t>
            </a:r>
          </a:p>
        </p:txBody>
      </p:sp>
      <p:sp>
        <p:nvSpPr>
          <p:cNvPr id="11" name="타원형 설명선 10"/>
          <p:cNvSpPr/>
          <p:nvPr/>
        </p:nvSpPr>
        <p:spPr>
          <a:xfrm>
            <a:off x="6300192" y="667929"/>
            <a:ext cx="2448272" cy="1440160"/>
          </a:xfrm>
          <a:prstGeom prst="wedgeEllipseCallout">
            <a:avLst>
              <a:gd name="adj1" fmla="val -37932"/>
              <a:gd name="adj2" fmla="val 7091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그리스도와의 연합</a:t>
            </a:r>
            <a:endParaRPr lang="ko-KR" altLang="en-US" dirty="0"/>
          </a:p>
        </p:txBody>
      </p:sp>
      <p:sp>
        <p:nvSpPr>
          <p:cNvPr id="12" name="타원형 설명선 11"/>
          <p:cNvSpPr/>
          <p:nvPr/>
        </p:nvSpPr>
        <p:spPr>
          <a:xfrm>
            <a:off x="6300192" y="1702715"/>
            <a:ext cx="2448272" cy="1440160"/>
          </a:xfrm>
          <a:prstGeom prst="wedgeEllipseCallout">
            <a:avLst>
              <a:gd name="adj1" fmla="val -37932"/>
              <a:gd name="adj2" fmla="val 70915"/>
            </a:avLst>
          </a:prstGeom>
          <a:solidFill>
            <a:srgbClr val="99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그리스도의 십자가 사역</a:t>
            </a:r>
            <a:endParaRPr lang="ko-KR" altLang="en-US" dirty="0"/>
          </a:p>
        </p:txBody>
      </p:sp>
      <p:sp>
        <p:nvSpPr>
          <p:cNvPr id="13" name="타원형 설명선 12"/>
          <p:cNvSpPr/>
          <p:nvPr/>
        </p:nvSpPr>
        <p:spPr>
          <a:xfrm>
            <a:off x="6300192" y="2661440"/>
            <a:ext cx="2448272" cy="1440160"/>
          </a:xfrm>
          <a:prstGeom prst="wedgeEllipseCallout">
            <a:avLst>
              <a:gd name="adj1" fmla="val -37932"/>
              <a:gd name="adj2" fmla="val 70915"/>
            </a:avLst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하나님과 우리의 화목</a:t>
            </a:r>
            <a:endParaRPr lang="ko-KR" altLang="en-US" dirty="0"/>
          </a:p>
        </p:txBody>
      </p:sp>
      <p:sp>
        <p:nvSpPr>
          <p:cNvPr id="14" name="타원형 설명선 13"/>
          <p:cNvSpPr/>
          <p:nvPr/>
        </p:nvSpPr>
        <p:spPr>
          <a:xfrm>
            <a:off x="6281949" y="3621101"/>
            <a:ext cx="2448272" cy="1440160"/>
          </a:xfrm>
          <a:prstGeom prst="wedgeEllipseCallout">
            <a:avLst>
              <a:gd name="adj1" fmla="val -37932"/>
              <a:gd name="adj2" fmla="val 7091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성령의 사역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8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557808"/>
            <a:ext cx="8064896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2</a:t>
            </a:r>
            <a:r>
              <a:rPr lang="ko-KR" altLang="en-US" dirty="0" smtClean="0"/>
              <a:t>문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복된 인생을 위해 알아야 할 것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937032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05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48872" cy="1152128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나의 죄와 비참함이 얼마나 큰가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539552" y="2348880"/>
            <a:ext cx="8064896" cy="1008112"/>
          </a:xfrm>
          <a:prstGeom prst="roundRect">
            <a:avLst/>
          </a:prstGeom>
          <a:solidFill>
            <a:srgbClr val="33CC33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arenR"/>
            </a:pPr>
            <a:r>
              <a:rPr lang="ko-KR" altLang="en-US" sz="2800" dirty="0" smtClean="0">
                <a:solidFill>
                  <a:schemeClr val="tx1"/>
                </a:solidFill>
              </a:rPr>
              <a:t>비참한 처지에 대한 지식이 구원을 얻고자</a:t>
            </a:r>
            <a:endParaRPr lang="en-US" altLang="ko-KR" sz="2800" dirty="0" smtClean="0">
              <a:solidFill>
                <a:schemeClr val="tx1"/>
              </a:solidFill>
            </a:endParaRPr>
          </a:p>
          <a:p>
            <a:r>
              <a:rPr lang="en-US" altLang="ko-KR" sz="2800" dirty="0">
                <a:solidFill>
                  <a:schemeClr val="tx1"/>
                </a:solidFill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</a:rPr>
              <a:t>    </a:t>
            </a:r>
            <a:r>
              <a:rPr lang="ko-KR" altLang="en-US" sz="2800" dirty="0" smtClean="0">
                <a:solidFill>
                  <a:schemeClr val="tx1"/>
                </a:solidFill>
              </a:rPr>
              <a:t>하는 열망을 불러 일으킨다</a:t>
            </a:r>
            <a:r>
              <a:rPr lang="en-US" altLang="ko-KR" sz="2800" dirty="0" smtClean="0">
                <a:solidFill>
                  <a:schemeClr val="tx1"/>
                </a:solidFill>
              </a:rPr>
              <a:t>.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모서리가 둥근 직사각형 4"/>
          <p:cNvSpPr/>
          <p:nvPr/>
        </p:nvSpPr>
        <p:spPr>
          <a:xfrm>
            <a:off x="539552" y="3717032"/>
            <a:ext cx="8064896" cy="864096"/>
          </a:xfrm>
          <a:prstGeom prst="roundRect">
            <a:avLst/>
          </a:prstGeom>
          <a:solidFill>
            <a:srgbClr val="CC9900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 smtClean="0"/>
              <a:t>2) </a:t>
            </a:r>
            <a:r>
              <a:rPr lang="ko-KR" altLang="en-US" sz="2800" dirty="0" smtClean="0"/>
              <a:t>구원에 대해 감사하게 한다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539552" y="5013176"/>
            <a:ext cx="8064896" cy="864096"/>
          </a:xfrm>
          <a:prstGeom prst="roundRect">
            <a:avLst/>
          </a:prstGeom>
          <a:solidFill>
            <a:srgbClr val="9900FF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 smtClean="0"/>
              <a:t>3) </a:t>
            </a:r>
            <a:r>
              <a:rPr lang="ko-KR" altLang="en-US" sz="2800" dirty="0" smtClean="0"/>
              <a:t>비참함에 대한 지식이 없이는 어떤 유익도 없다</a:t>
            </a:r>
            <a:r>
              <a:rPr lang="en-US" altLang="ko-KR" sz="2800" dirty="0" smtClean="0"/>
              <a:t>.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1904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3490" y="341784"/>
            <a:ext cx="7024744" cy="1143000"/>
          </a:xfrm>
        </p:spPr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어떻게 구원을 받는가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773917"/>
              </p:ext>
            </p:extLst>
          </p:nvPr>
        </p:nvGraphicFramePr>
        <p:xfrm>
          <a:off x="755576" y="1556792"/>
          <a:ext cx="763284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463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어떻게 감사를 드려야 하는가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668442"/>
              </p:ext>
            </p:extLst>
          </p:nvPr>
        </p:nvGraphicFramePr>
        <p:xfrm>
          <a:off x="827584" y="1916832"/>
          <a:ext cx="756084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585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스틴">
  <a:themeElements>
    <a:clrScheme name="오스틴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오스틴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오스틴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</TotalTime>
  <Words>180</Words>
  <Application>Microsoft Office PowerPoint</Application>
  <PresentationFormat>화면 슬라이드 쇼(4:3)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오스틴</vt:lpstr>
      <vt:lpstr>하이델베르크 신앙교육서 </vt:lpstr>
      <vt:lpstr>신앙교육서의 형식</vt:lpstr>
      <vt:lpstr>1문: 위로(Trost)</vt:lpstr>
      <vt:lpstr>2문: 복된 인생을 위해 알아야 할 것</vt:lpstr>
      <vt:lpstr>1. 나의 죄와 비참함이 얼마나 큰가?</vt:lpstr>
      <vt:lpstr>2. 어떻게 구원을 받는가?</vt:lpstr>
      <vt:lpstr>3. 어떻게 감사를 드려야 하는가?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하이델베르크 신앙교육서 </dc:title>
  <dc:creator>shinhye Yang</dc:creator>
  <cp:lastModifiedBy>shinhye Yang</cp:lastModifiedBy>
  <cp:revision>5</cp:revision>
  <dcterms:created xsi:type="dcterms:W3CDTF">2016-04-14T00:08:16Z</dcterms:created>
  <dcterms:modified xsi:type="dcterms:W3CDTF">2016-04-14T00:58:50Z</dcterms:modified>
</cp:coreProperties>
</file>