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3A894-97C5-438A-8FE6-50A0A0853219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FFF3EAA-526A-49BE-9E2C-A4C61D049C35}">
      <dgm:prSet phldrT="[텍스트]"/>
      <dgm:spPr/>
      <dgm:t>
        <a:bodyPr/>
        <a:lstStyle/>
        <a:p>
          <a:pPr latinLnBrk="1"/>
          <a:r>
            <a:rPr lang="ko-KR" altLang="en-US" dirty="0" smtClean="0"/>
            <a:t>의식</a:t>
          </a:r>
          <a:endParaRPr lang="ko-KR" altLang="en-US" dirty="0"/>
        </a:p>
      </dgm:t>
    </dgm:pt>
    <dgm:pt modelId="{8172641F-0DAA-4CBD-8F79-E61490782007}" type="parTrans" cxnId="{B456DEFE-BE4C-416F-AB90-68C7E463001D}">
      <dgm:prSet/>
      <dgm:spPr/>
      <dgm:t>
        <a:bodyPr/>
        <a:lstStyle/>
        <a:p>
          <a:pPr latinLnBrk="1"/>
          <a:endParaRPr lang="ko-KR" altLang="en-US"/>
        </a:p>
      </dgm:t>
    </dgm:pt>
    <dgm:pt modelId="{9619940E-61D7-4F46-A16C-86D90A610737}" type="sibTrans" cxnId="{B456DEFE-BE4C-416F-AB90-68C7E463001D}">
      <dgm:prSet/>
      <dgm:spPr/>
      <dgm:t>
        <a:bodyPr/>
        <a:lstStyle/>
        <a:p>
          <a:pPr latinLnBrk="1"/>
          <a:endParaRPr lang="ko-KR" altLang="en-US"/>
        </a:p>
      </dgm:t>
    </dgm:pt>
    <dgm:pt modelId="{9E26AE25-6690-407D-A173-1E97A1D7634B}">
      <dgm:prSet phldrT="[텍스트]"/>
      <dgm:spPr/>
      <dgm:t>
        <a:bodyPr/>
        <a:lstStyle/>
        <a:p>
          <a:pPr latinLnBrk="1"/>
          <a:r>
            <a:rPr lang="ko-KR" altLang="en-US" dirty="0" smtClean="0"/>
            <a:t>주의를 기울이는 순간 알아차릴 수 있는 정신영역</a:t>
          </a:r>
          <a:endParaRPr lang="ko-KR" altLang="en-US" dirty="0"/>
        </a:p>
      </dgm:t>
    </dgm:pt>
    <dgm:pt modelId="{C67EFA7B-4EAD-4AD4-903E-059D93E44F90}" type="parTrans" cxnId="{D5573802-3FC6-4069-BF9C-C6251257544C}">
      <dgm:prSet/>
      <dgm:spPr/>
      <dgm:t>
        <a:bodyPr/>
        <a:lstStyle/>
        <a:p>
          <a:pPr latinLnBrk="1"/>
          <a:endParaRPr lang="ko-KR" altLang="en-US"/>
        </a:p>
      </dgm:t>
    </dgm:pt>
    <dgm:pt modelId="{FFA97EE0-60B7-4A02-8DB1-A254462346AD}" type="sibTrans" cxnId="{D5573802-3FC6-4069-BF9C-C6251257544C}">
      <dgm:prSet/>
      <dgm:spPr/>
      <dgm:t>
        <a:bodyPr/>
        <a:lstStyle/>
        <a:p>
          <a:pPr latinLnBrk="1"/>
          <a:endParaRPr lang="ko-KR" altLang="en-US"/>
        </a:p>
      </dgm:t>
    </dgm:pt>
    <dgm:pt modelId="{AE43CD90-A3B7-4749-8848-6A54F57A5CF0}">
      <dgm:prSet phldrT="[텍스트]"/>
      <dgm:spPr/>
      <dgm:t>
        <a:bodyPr/>
        <a:lstStyle/>
        <a:p>
          <a:pPr latinLnBrk="1"/>
          <a:r>
            <a:rPr lang="ko-KR" altLang="en-US" dirty="0" smtClean="0"/>
            <a:t>사려 깊은 현실 적응 가능해짐</a:t>
          </a:r>
          <a:endParaRPr lang="ko-KR" altLang="en-US" dirty="0"/>
        </a:p>
      </dgm:t>
    </dgm:pt>
    <dgm:pt modelId="{4DE52D9B-E2EC-48AB-BD7A-1CE7DFC00A42}" type="parTrans" cxnId="{6E2E7E67-8A1D-400B-A363-B3F533696FD4}">
      <dgm:prSet/>
      <dgm:spPr/>
      <dgm:t>
        <a:bodyPr/>
        <a:lstStyle/>
        <a:p>
          <a:pPr latinLnBrk="1"/>
          <a:endParaRPr lang="ko-KR" altLang="en-US"/>
        </a:p>
      </dgm:t>
    </dgm:pt>
    <dgm:pt modelId="{1DE26110-9CF3-45F3-A527-C23030EA6E26}" type="sibTrans" cxnId="{6E2E7E67-8A1D-400B-A363-B3F533696FD4}">
      <dgm:prSet/>
      <dgm:spPr/>
      <dgm:t>
        <a:bodyPr/>
        <a:lstStyle/>
        <a:p>
          <a:pPr latinLnBrk="1"/>
          <a:endParaRPr lang="ko-KR" altLang="en-US"/>
        </a:p>
      </dgm:t>
    </dgm:pt>
    <dgm:pt modelId="{3CA47EE1-2688-4D96-9E53-DAEDCCE73027}">
      <dgm:prSet phldrT="[텍스트]"/>
      <dgm:spPr/>
      <dgm:t>
        <a:bodyPr/>
        <a:lstStyle/>
        <a:p>
          <a:pPr latinLnBrk="1"/>
          <a:r>
            <a:rPr lang="ko-KR" altLang="en-US" dirty="0" smtClean="0"/>
            <a:t>전의식</a:t>
          </a:r>
          <a:endParaRPr lang="ko-KR" altLang="en-US" dirty="0"/>
        </a:p>
      </dgm:t>
    </dgm:pt>
    <dgm:pt modelId="{B3CB77D3-A518-41BF-A9C8-B8FF87FE47A1}" type="parTrans" cxnId="{79A17E63-6A35-48C5-9094-B4C7306A3CD0}">
      <dgm:prSet/>
      <dgm:spPr/>
      <dgm:t>
        <a:bodyPr/>
        <a:lstStyle/>
        <a:p>
          <a:pPr latinLnBrk="1"/>
          <a:endParaRPr lang="ko-KR" altLang="en-US"/>
        </a:p>
      </dgm:t>
    </dgm:pt>
    <dgm:pt modelId="{79778425-0C4D-4405-A147-322851D01CCF}" type="sibTrans" cxnId="{79A17E63-6A35-48C5-9094-B4C7306A3CD0}">
      <dgm:prSet/>
      <dgm:spPr/>
      <dgm:t>
        <a:bodyPr/>
        <a:lstStyle/>
        <a:p>
          <a:pPr latinLnBrk="1"/>
          <a:endParaRPr lang="ko-KR" altLang="en-US"/>
        </a:p>
      </dgm:t>
    </dgm:pt>
    <dgm:pt modelId="{507BD076-F97C-4CCD-BC27-46276CED7451}">
      <dgm:prSet phldrT="[텍스트]"/>
      <dgm:spPr/>
      <dgm:t>
        <a:bodyPr/>
        <a:lstStyle/>
        <a:p>
          <a:pPr latinLnBrk="1"/>
          <a:r>
            <a:rPr lang="ko-KR" altLang="en-US" dirty="0" smtClean="0"/>
            <a:t>적절한 질문과 자극으로 쉽게 접근 할 수 있는 정신영역</a:t>
          </a:r>
          <a:endParaRPr lang="ko-KR" altLang="en-US" dirty="0"/>
        </a:p>
      </dgm:t>
    </dgm:pt>
    <dgm:pt modelId="{11698B51-AA67-41A4-9F01-50747FA59A46}" type="parTrans" cxnId="{43E12D0C-F5CD-4C4F-9B8F-271641DD0E5A}">
      <dgm:prSet/>
      <dgm:spPr/>
      <dgm:t>
        <a:bodyPr/>
        <a:lstStyle/>
        <a:p>
          <a:pPr latinLnBrk="1"/>
          <a:endParaRPr lang="ko-KR" altLang="en-US"/>
        </a:p>
      </dgm:t>
    </dgm:pt>
    <dgm:pt modelId="{840D029D-2E58-4542-8549-1EA5EAC6E529}" type="sibTrans" cxnId="{43E12D0C-F5CD-4C4F-9B8F-271641DD0E5A}">
      <dgm:prSet/>
      <dgm:spPr/>
      <dgm:t>
        <a:bodyPr/>
        <a:lstStyle/>
        <a:p>
          <a:pPr latinLnBrk="1"/>
          <a:endParaRPr lang="ko-KR" altLang="en-US"/>
        </a:p>
      </dgm:t>
    </dgm:pt>
    <dgm:pt modelId="{26FC2DBA-BC20-4324-8394-6E488D65E2FD}">
      <dgm:prSet phldrT="[텍스트]"/>
      <dgm:spPr/>
      <dgm:t>
        <a:bodyPr/>
        <a:lstStyle/>
        <a:p>
          <a:pPr latinLnBrk="1"/>
          <a:r>
            <a:rPr lang="ko-KR" altLang="en-US" dirty="0" smtClean="0"/>
            <a:t>기억</a:t>
          </a:r>
          <a:r>
            <a:rPr lang="en-US" altLang="ko-KR" dirty="0" smtClean="0"/>
            <a:t>, </a:t>
          </a:r>
          <a:r>
            <a:rPr lang="ko-KR" altLang="en-US" dirty="0" smtClean="0"/>
            <a:t>회상</a:t>
          </a:r>
          <a:r>
            <a:rPr lang="en-US" altLang="ko-KR" dirty="0" smtClean="0"/>
            <a:t>, </a:t>
          </a:r>
          <a:r>
            <a:rPr lang="ko-KR" altLang="en-US" dirty="0" smtClean="0"/>
            <a:t>사고과정을 통해 의식</a:t>
          </a:r>
          <a:endParaRPr lang="ko-KR" altLang="en-US" dirty="0"/>
        </a:p>
      </dgm:t>
    </dgm:pt>
    <dgm:pt modelId="{A8779B06-F403-4F81-A491-481EDBD4D965}" type="parTrans" cxnId="{132A41CC-3583-4746-BA3A-00EE75150328}">
      <dgm:prSet/>
      <dgm:spPr/>
      <dgm:t>
        <a:bodyPr/>
        <a:lstStyle/>
        <a:p>
          <a:pPr latinLnBrk="1"/>
          <a:endParaRPr lang="ko-KR" altLang="en-US"/>
        </a:p>
      </dgm:t>
    </dgm:pt>
    <dgm:pt modelId="{E3ACFB07-0FF2-4701-9C34-D822E9A7804A}" type="sibTrans" cxnId="{132A41CC-3583-4746-BA3A-00EE75150328}">
      <dgm:prSet/>
      <dgm:spPr/>
      <dgm:t>
        <a:bodyPr/>
        <a:lstStyle/>
        <a:p>
          <a:pPr latinLnBrk="1"/>
          <a:endParaRPr lang="ko-KR" altLang="en-US"/>
        </a:p>
      </dgm:t>
    </dgm:pt>
    <dgm:pt modelId="{507FC8E2-F7FD-44F8-BD82-7DF3F51853E5}">
      <dgm:prSet phldrT="[텍스트]"/>
      <dgm:spPr/>
      <dgm:t>
        <a:bodyPr/>
        <a:lstStyle/>
        <a:p>
          <a:pPr latinLnBrk="1"/>
          <a:r>
            <a:rPr lang="ko-KR" altLang="en-US" dirty="0" smtClean="0"/>
            <a:t>무의식</a:t>
          </a:r>
          <a:endParaRPr lang="ko-KR" altLang="en-US" dirty="0"/>
        </a:p>
      </dgm:t>
    </dgm:pt>
    <dgm:pt modelId="{63F57877-988A-46D6-99A4-8A749ADD6E16}" type="parTrans" cxnId="{DF7C9C23-C608-454E-A126-7E6971E637E3}">
      <dgm:prSet/>
      <dgm:spPr/>
      <dgm:t>
        <a:bodyPr/>
        <a:lstStyle/>
        <a:p>
          <a:pPr latinLnBrk="1"/>
          <a:endParaRPr lang="ko-KR" altLang="en-US"/>
        </a:p>
      </dgm:t>
    </dgm:pt>
    <dgm:pt modelId="{D726F69F-FFD1-4EB1-91C8-4305F5AB4E6C}" type="sibTrans" cxnId="{DF7C9C23-C608-454E-A126-7E6971E637E3}">
      <dgm:prSet/>
      <dgm:spPr/>
      <dgm:t>
        <a:bodyPr/>
        <a:lstStyle/>
        <a:p>
          <a:pPr latinLnBrk="1"/>
          <a:endParaRPr lang="ko-KR" altLang="en-US"/>
        </a:p>
      </dgm:t>
    </dgm:pt>
    <dgm:pt modelId="{66B19E57-455F-4743-BC08-8321F39DFB7E}">
      <dgm:prSet phldrT="[텍스트]"/>
      <dgm:spPr/>
      <dgm:t>
        <a:bodyPr/>
        <a:lstStyle/>
        <a:p>
          <a:pPr latinLnBrk="1"/>
          <a:r>
            <a:rPr lang="ko-KR" altLang="en-US" dirty="0" smtClean="0"/>
            <a:t>자신이 전혀 의식하지 못하는 정신영역</a:t>
          </a:r>
          <a:r>
            <a:rPr lang="en-US" altLang="ko-KR" dirty="0" smtClean="0"/>
            <a:t>, </a:t>
          </a:r>
          <a:r>
            <a:rPr lang="ko-KR" altLang="en-US" dirty="0" smtClean="0"/>
            <a:t>정신병리의 </a:t>
          </a:r>
          <a:r>
            <a:rPr lang="ko-KR" altLang="en-US" dirty="0" err="1" smtClean="0"/>
            <a:t>지배적힘</a:t>
          </a:r>
          <a:endParaRPr lang="ko-KR" altLang="en-US" dirty="0"/>
        </a:p>
      </dgm:t>
    </dgm:pt>
    <dgm:pt modelId="{525BB14E-4739-49AE-9E24-8E40CF214F56}" type="parTrans" cxnId="{9D3259F0-A9C6-453A-AA72-586FF001A07C}">
      <dgm:prSet/>
      <dgm:spPr/>
      <dgm:t>
        <a:bodyPr/>
        <a:lstStyle/>
        <a:p>
          <a:pPr latinLnBrk="1"/>
          <a:endParaRPr lang="ko-KR" altLang="en-US"/>
        </a:p>
      </dgm:t>
    </dgm:pt>
    <dgm:pt modelId="{51FFC58A-901F-4421-9B92-4DB3AD675E9F}" type="sibTrans" cxnId="{9D3259F0-A9C6-453A-AA72-586FF001A07C}">
      <dgm:prSet/>
      <dgm:spPr/>
      <dgm:t>
        <a:bodyPr/>
        <a:lstStyle/>
        <a:p>
          <a:pPr latinLnBrk="1"/>
          <a:endParaRPr lang="ko-KR" altLang="en-US"/>
        </a:p>
      </dgm:t>
    </dgm:pt>
    <dgm:pt modelId="{27C4E159-288B-4077-84B6-D3A38DCFA65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충격적경험</a:t>
          </a:r>
          <a:r>
            <a:rPr lang="en-US" altLang="ko-KR" dirty="0" smtClean="0"/>
            <a:t>, </a:t>
          </a:r>
          <a:r>
            <a:rPr lang="ko-KR" altLang="en-US" dirty="0" smtClean="0"/>
            <a:t>용납 할 수 없는 충동 등이 억압에 의해 무의식에 갇혀 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5A4FED5C-FAFE-4D62-B434-B4549C4CDFFF}" type="parTrans" cxnId="{636B3E31-1443-4AAD-AA2A-AC1490E10751}">
      <dgm:prSet/>
      <dgm:spPr/>
      <dgm:t>
        <a:bodyPr/>
        <a:lstStyle/>
        <a:p>
          <a:pPr latinLnBrk="1"/>
          <a:endParaRPr lang="ko-KR" altLang="en-US"/>
        </a:p>
      </dgm:t>
    </dgm:pt>
    <dgm:pt modelId="{DD863884-F4B1-4E4B-9234-5FAC07D363E5}" type="sibTrans" cxnId="{636B3E31-1443-4AAD-AA2A-AC1490E10751}">
      <dgm:prSet/>
      <dgm:spPr/>
      <dgm:t>
        <a:bodyPr/>
        <a:lstStyle/>
        <a:p>
          <a:pPr latinLnBrk="1"/>
          <a:endParaRPr lang="ko-KR" altLang="en-US"/>
        </a:p>
      </dgm:t>
    </dgm:pt>
    <dgm:pt modelId="{7F144214-CDAA-4940-9D00-40D97350FAE9}" type="pres">
      <dgm:prSet presAssocID="{27C3A894-97C5-438A-8FE6-50A0A08532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3F4107-1F27-4367-B086-9170482C2633}" type="pres">
      <dgm:prSet presAssocID="{3FFF3EAA-526A-49BE-9E2C-A4C61D049C35}" presName="linNode" presStyleCnt="0"/>
      <dgm:spPr/>
    </dgm:pt>
    <dgm:pt modelId="{FD4AC975-BD32-4BBB-AB29-18AFB2E58E2C}" type="pres">
      <dgm:prSet presAssocID="{3FFF3EAA-526A-49BE-9E2C-A4C61D049C3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AE02DF-BC87-4505-A0A3-872B4C0C12D1}" type="pres">
      <dgm:prSet presAssocID="{3FFF3EAA-526A-49BE-9E2C-A4C61D049C3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F1F408-5865-4ADF-94CE-5F60ED174CB7}" type="pres">
      <dgm:prSet presAssocID="{9619940E-61D7-4F46-A16C-86D90A610737}" presName="sp" presStyleCnt="0"/>
      <dgm:spPr/>
    </dgm:pt>
    <dgm:pt modelId="{61E5002C-29BC-4D40-B931-9724A4C7CBB5}" type="pres">
      <dgm:prSet presAssocID="{3CA47EE1-2688-4D96-9E53-DAEDCCE73027}" presName="linNode" presStyleCnt="0"/>
      <dgm:spPr/>
    </dgm:pt>
    <dgm:pt modelId="{E6C9AABB-F279-47F7-90DF-2EE2835FF8C0}" type="pres">
      <dgm:prSet presAssocID="{3CA47EE1-2688-4D96-9E53-DAEDCCE7302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628936-CB4F-4150-85B3-DDD3AB887D4C}" type="pres">
      <dgm:prSet presAssocID="{3CA47EE1-2688-4D96-9E53-DAEDCCE7302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9457425-DB31-4EC3-BAF3-BBD1A656A05A}" type="pres">
      <dgm:prSet presAssocID="{79778425-0C4D-4405-A147-322851D01CCF}" presName="sp" presStyleCnt="0"/>
      <dgm:spPr/>
    </dgm:pt>
    <dgm:pt modelId="{4E369C12-A7BC-4543-9CAC-1576277278AE}" type="pres">
      <dgm:prSet presAssocID="{507FC8E2-F7FD-44F8-BD82-7DF3F51853E5}" presName="linNode" presStyleCnt="0"/>
      <dgm:spPr/>
    </dgm:pt>
    <dgm:pt modelId="{DA97AC7C-6E05-4AC0-8B99-987871E4CD0F}" type="pres">
      <dgm:prSet presAssocID="{507FC8E2-F7FD-44F8-BD82-7DF3F51853E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CA2261-6576-4871-A449-D7EADF3BFD69}" type="pres">
      <dgm:prSet presAssocID="{507FC8E2-F7FD-44F8-BD82-7DF3F51853E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5573802-3FC6-4069-BF9C-C6251257544C}" srcId="{3FFF3EAA-526A-49BE-9E2C-A4C61D049C35}" destId="{9E26AE25-6690-407D-A173-1E97A1D7634B}" srcOrd="0" destOrd="0" parTransId="{C67EFA7B-4EAD-4AD4-903E-059D93E44F90}" sibTransId="{FFA97EE0-60B7-4A02-8DB1-A254462346AD}"/>
    <dgm:cxn modelId="{79A17E63-6A35-48C5-9094-B4C7306A3CD0}" srcId="{27C3A894-97C5-438A-8FE6-50A0A0853219}" destId="{3CA47EE1-2688-4D96-9E53-DAEDCCE73027}" srcOrd="1" destOrd="0" parTransId="{B3CB77D3-A518-41BF-A9C8-B8FF87FE47A1}" sibTransId="{79778425-0C4D-4405-A147-322851D01CCF}"/>
    <dgm:cxn modelId="{43E12D0C-F5CD-4C4F-9B8F-271641DD0E5A}" srcId="{3CA47EE1-2688-4D96-9E53-DAEDCCE73027}" destId="{507BD076-F97C-4CCD-BC27-46276CED7451}" srcOrd="0" destOrd="0" parTransId="{11698B51-AA67-41A4-9F01-50747FA59A46}" sibTransId="{840D029D-2E58-4542-8549-1EA5EAC6E529}"/>
    <dgm:cxn modelId="{A57E1779-31E7-422E-BD58-DF38A1C554EA}" type="presOf" srcId="{3FFF3EAA-526A-49BE-9E2C-A4C61D049C35}" destId="{FD4AC975-BD32-4BBB-AB29-18AFB2E58E2C}" srcOrd="0" destOrd="0" presId="urn:microsoft.com/office/officeart/2005/8/layout/vList5"/>
    <dgm:cxn modelId="{C44E47AD-47D3-43C8-A08B-239940AE434A}" type="presOf" srcId="{507BD076-F97C-4CCD-BC27-46276CED7451}" destId="{04628936-CB4F-4150-85B3-DDD3AB887D4C}" srcOrd="0" destOrd="0" presId="urn:microsoft.com/office/officeart/2005/8/layout/vList5"/>
    <dgm:cxn modelId="{B456DEFE-BE4C-416F-AB90-68C7E463001D}" srcId="{27C3A894-97C5-438A-8FE6-50A0A0853219}" destId="{3FFF3EAA-526A-49BE-9E2C-A4C61D049C35}" srcOrd="0" destOrd="0" parTransId="{8172641F-0DAA-4CBD-8F79-E61490782007}" sibTransId="{9619940E-61D7-4F46-A16C-86D90A610737}"/>
    <dgm:cxn modelId="{6E2E7E67-8A1D-400B-A363-B3F533696FD4}" srcId="{3FFF3EAA-526A-49BE-9E2C-A4C61D049C35}" destId="{AE43CD90-A3B7-4749-8848-6A54F57A5CF0}" srcOrd="1" destOrd="0" parTransId="{4DE52D9B-E2EC-48AB-BD7A-1CE7DFC00A42}" sibTransId="{1DE26110-9CF3-45F3-A527-C23030EA6E26}"/>
    <dgm:cxn modelId="{DF7C9C23-C608-454E-A126-7E6971E637E3}" srcId="{27C3A894-97C5-438A-8FE6-50A0A0853219}" destId="{507FC8E2-F7FD-44F8-BD82-7DF3F51853E5}" srcOrd="2" destOrd="0" parTransId="{63F57877-988A-46D6-99A4-8A749ADD6E16}" sibTransId="{D726F69F-FFD1-4EB1-91C8-4305F5AB4E6C}"/>
    <dgm:cxn modelId="{B59EE6B3-B067-4C72-8A3A-1C096F4475B9}" type="presOf" srcId="{27C3A894-97C5-438A-8FE6-50A0A0853219}" destId="{7F144214-CDAA-4940-9D00-40D97350FAE9}" srcOrd="0" destOrd="0" presId="urn:microsoft.com/office/officeart/2005/8/layout/vList5"/>
    <dgm:cxn modelId="{95EA2474-D4FE-444B-BCA6-224D0FBCBBB8}" type="presOf" srcId="{66B19E57-455F-4743-BC08-8321F39DFB7E}" destId="{5CCA2261-6576-4871-A449-D7EADF3BFD69}" srcOrd="0" destOrd="0" presId="urn:microsoft.com/office/officeart/2005/8/layout/vList5"/>
    <dgm:cxn modelId="{08E6C683-E0CB-45C2-BA35-711F1769EEF1}" type="presOf" srcId="{26FC2DBA-BC20-4324-8394-6E488D65E2FD}" destId="{04628936-CB4F-4150-85B3-DDD3AB887D4C}" srcOrd="0" destOrd="1" presId="urn:microsoft.com/office/officeart/2005/8/layout/vList5"/>
    <dgm:cxn modelId="{00DC8424-A6EA-4483-92A5-9FF52E47A89F}" type="presOf" srcId="{507FC8E2-F7FD-44F8-BD82-7DF3F51853E5}" destId="{DA97AC7C-6E05-4AC0-8B99-987871E4CD0F}" srcOrd="0" destOrd="0" presId="urn:microsoft.com/office/officeart/2005/8/layout/vList5"/>
    <dgm:cxn modelId="{132A41CC-3583-4746-BA3A-00EE75150328}" srcId="{3CA47EE1-2688-4D96-9E53-DAEDCCE73027}" destId="{26FC2DBA-BC20-4324-8394-6E488D65E2FD}" srcOrd="1" destOrd="0" parTransId="{A8779B06-F403-4F81-A491-481EDBD4D965}" sibTransId="{E3ACFB07-0FF2-4701-9C34-D822E9A7804A}"/>
    <dgm:cxn modelId="{F8FB75D7-7D48-4062-A856-78BF1AECCE8F}" type="presOf" srcId="{9E26AE25-6690-407D-A173-1E97A1D7634B}" destId="{50AE02DF-BC87-4505-A0A3-872B4C0C12D1}" srcOrd="0" destOrd="0" presId="urn:microsoft.com/office/officeart/2005/8/layout/vList5"/>
    <dgm:cxn modelId="{9D3259F0-A9C6-453A-AA72-586FF001A07C}" srcId="{507FC8E2-F7FD-44F8-BD82-7DF3F51853E5}" destId="{66B19E57-455F-4743-BC08-8321F39DFB7E}" srcOrd="0" destOrd="0" parTransId="{525BB14E-4739-49AE-9E24-8E40CF214F56}" sibTransId="{51FFC58A-901F-4421-9B92-4DB3AD675E9F}"/>
    <dgm:cxn modelId="{2A4B411C-79A1-4694-AD6D-AD3C516C9AA4}" type="presOf" srcId="{AE43CD90-A3B7-4749-8848-6A54F57A5CF0}" destId="{50AE02DF-BC87-4505-A0A3-872B4C0C12D1}" srcOrd="0" destOrd="1" presId="urn:microsoft.com/office/officeart/2005/8/layout/vList5"/>
    <dgm:cxn modelId="{A7394C30-AEFF-4CDD-87EC-ABED92175FA8}" type="presOf" srcId="{27C4E159-288B-4077-84B6-D3A38DCFA65F}" destId="{5CCA2261-6576-4871-A449-D7EADF3BFD69}" srcOrd="0" destOrd="1" presId="urn:microsoft.com/office/officeart/2005/8/layout/vList5"/>
    <dgm:cxn modelId="{636B3E31-1443-4AAD-AA2A-AC1490E10751}" srcId="{507FC8E2-F7FD-44F8-BD82-7DF3F51853E5}" destId="{27C4E159-288B-4077-84B6-D3A38DCFA65F}" srcOrd="1" destOrd="0" parTransId="{5A4FED5C-FAFE-4D62-B434-B4549C4CDFFF}" sibTransId="{DD863884-F4B1-4E4B-9234-5FAC07D363E5}"/>
    <dgm:cxn modelId="{453F88AC-A4D0-4A62-BBD2-E48B6A9E4D0F}" type="presOf" srcId="{3CA47EE1-2688-4D96-9E53-DAEDCCE73027}" destId="{E6C9AABB-F279-47F7-90DF-2EE2835FF8C0}" srcOrd="0" destOrd="0" presId="urn:microsoft.com/office/officeart/2005/8/layout/vList5"/>
    <dgm:cxn modelId="{A29C8D1C-B442-47C7-8B90-0218A6CCB178}" type="presParOf" srcId="{7F144214-CDAA-4940-9D00-40D97350FAE9}" destId="{CF3F4107-1F27-4367-B086-9170482C2633}" srcOrd="0" destOrd="0" presId="urn:microsoft.com/office/officeart/2005/8/layout/vList5"/>
    <dgm:cxn modelId="{57A140F6-E20A-480F-A42C-C777237BFD98}" type="presParOf" srcId="{CF3F4107-1F27-4367-B086-9170482C2633}" destId="{FD4AC975-BD32-4BBB-AB29-18AFB2E58E2C}" srcOrd="0" destOrd="0" presId="urn:microsoft.com/office/officeart/2005/8/layout/vList5"/>
    <dgm:cxn modelId="{7C0667E4-68DE-460D-969C-59EC96564700}" type="presParOf" srcId="{CF3F4107-1F27-4367-B086-9170482C2633}" destId="{50AE02DF-BC87-4505-A0A3-872B4C0C12D1}" srcOrd="1" destOrd="0" presId="urn:microsoft.com/office/officeart/2005/8/layout/vList5"/>
    <dgm:cxn modelId="{040FFCDB-B1B1-45AD-986C-FD9D8C65C9A9}" type="presParOf" srcId="{7F144214-CDAA-4940-9D00-40D97350FAE9}" destId="{AAF1F408-5865-4ADF-94CE-5F60ED174CB7}" srcOrd="1" destOrd="0" presId="urn:microsoft.com/office/officeart/2005/8/layout/vList5"/>
    <dgm:cxn modelId="{47B9064F-ADE5-46F2-B5B5-402AF5A5B7A8}" type="presParOf" srcId="{7F144214-CDAA-4940-9D00-40D97350FAE9}" destId="{61E5002C-29BC-4D40-B931-9724A4C7CBB5}" srcOrd="2" destOrd="0" presId="urn:microsoft.com/office/officeart/2005/8/layout/vList5"/>
    <dgm:cxn modelId="{84285154-FFF8-49B0-BED5-D1ADCAD50143}" type="presParOf" srcId="{61E5002C-29BC-4D40-B931-9724A4C7CBB5}" destId="{E6C9AABB-F279-47F7-90DF-2EE2835FF8C0}" srcOrd="0" destOrd="0" presId="urn:microsoft.com/office/officeart/2005/8/layout/vList5"/>
    <dgm:cxn modelId="{B92D5BD7-3385-4F16-B043-2A7EE66B8534}" type="presParOf" srcId="{61E5002C-29BC-4D40-B931-9724A4C7CBB5}" destId="{04628936-CB4F-4150-85B3-DDD3AB887D4C}" srcOrd="1" destOrd="0" presId="urn:microsoft.com/office/officeart/2005/8/layout/vList5"/>
    <dgm:cxn modelId="{81E9269F-B88C-4F35-8C0D-26B5FBF0A51D}" type="presParOf" srcId="{7F144214-CDAA-4940-9D00-40D97350FAE9}" destId="{49457425-DB31-4EC3-BAF3-BBD1A656A05A}" srcOrd="3" destOrd="0" presId="urn:microsoft.com/office/officeart/2005/8/layout/vList5"/>
    <dgm:cxn modelId="{2250EAE9-255A-49F0-A59C-52B2CDA6F75F}" type="presParOf" srcId="{7F144214-CDAA-4940-9D00-40D97350FAE9}" destId="{4E369C12-A7BC-4543-9CAC-1576277278AE}" srcOrd="4" destOrd="0" presId="urn:microsoft.com/office/officeart/2005/8/layout/vList5"/>
    <dgm:cxn modelId="{55B29AD9-8C30-4FB7-BD58-9EC3F951A5CD}" type="presParOf" srcId="{4E369C12-A7BC-4543-9CAC-1576277278AE}" destId="{DA97AC7C-6E05-4AC0-8B99-987871E4CD0F}" srcOrd="0" destOrd="0" presId="urn:microsoft.com/office/officeart/2005/8/layout/vList5"/>
    <dgm:cxn modelId="{8661582E-E1CD-4DA1-8074-07679F4ACE0D}" type="presParOf" srcId="{4E369C12-A7BC-4543-9CAC-1576277278AE}" destId="{5CCA2261-6576-4871-A449-D7EADF3BFD69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78B18-7AF9-485C-A851-A8F3B4B63E07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14ED8C7-F485-4103-8259-52B946A6D925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원초아</a:t>
          </a:r>
          <a:r>
            <a:rPr lang="en-US" altLang="ko-KR" dirty="0" smtClean="0"/>
            <a:t>(id)</a:t>
          </a:r>
          <a:endParaRPr lang="ko-KR" altLang="en-US" dirty="0"/>
        </a:p>
      </dgm:t>
    </dgm:pt>
    <dgm:pt modelId="{F36B5DD8-B0CE-4ED9-B3F7-5A5C19B2F9D6}" type="parTrans" cxnId="{CA8AE1C4-E3EE-4D77-AC90-44629AE69D3C}">
      <dgm:prSet/>
      <dgm:spPr/>
      <dgm:t>
        <a:bodyPr/>
        <a:lstStyle/>
        <a:p>
          <a:pPr latinLnBrk="1"/>
          <a:endParaRPr lang="ko-KR" altLang="en-US"/>
        </a:p>
      </dgm:t>
    </dgm:pt>
    <dgm:pt modelId="{15CADB85-63C0-4EC8-B72A-AB46298933B3}" type="sibTrans" cxnId="{CA8AE1C4-E3EE-4D77-AC90-44629AE69D3C}">
      <dgm:prSet/>
      <dgm:spPr/>
      <dgm:t>
        <a:bodyPr/>
        <a:lstStyle/>
        <a:p>
          <a:pPr latinLnBrk="1"/>
          <a:endParaRPr lang="ko-KR" altLang="en-US"/>
        </a:p>
      </dgm:t>
    </dgm:pt>
    <dgm:pt modelId="{75613F36-82D6-40AD-B82B-2B43B4CBB18F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생물학적 본능으로 구성된 원초적 자아</a:t>
          </a:r>
          <a:endParaRPr lang="ko-KR" altLang="en-US" sz="2000" dirty="0"/>
        </a:p>
      </dgm:t>
    </dgm:pt>
    <dgm:pt modelId="{BC975055-B782-4104-B71B-6B26DEF0D1F2}" type="parTrans" cxnId="{04D18969-1292-4729-8645-07DB2EA12432}">
      <dgm:prSet/>
      <dgm:spPr/>
      <dgm:t>
        <a:bodyPr/>
        <a:lstStyle/>
        <a:p>
          <a:pPr latinLnBrk="1"/>
          <a:endParaRPr lang="ko-KR" altLang="en-US"/>
        </a:p>
      </dgm:t>
    </dgm:pt>
    <dgm:pt modelId="{D3FCCAED-E3D1-45B8-A578-1F560BF0AFEB}" type="sibTrans" cxnId="{04D18969-1292-4729-8645-07DB2EA12432}">
      <dgm:prSet/>
      <dgm:spPr/>
      <dgm:t>
        <a:bodyPr/>
        <a:lstStyle/>
        <a:p>
          <a:pPr latinLnBrk="1"/>
          <a:endParaRPr lang="ko-KR" altLang="en-US"/>
        </a:p>
      </dgm:t>
    </dgm:pt>
    <dgm:pt modelId="{72665AF8-97B1-421A-B5CB-269A45F65E3F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쾌락원리 지배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현실과  환상의 구별 못함</a:t>
          </a:r>
          <a:endParaRPr lang="ko-KR" altLang="en-US" sz="2000" dirty="0"/>
        </a:p>
      </dgm:t>
    </dgm:pt>
    <dgm:pt modelId="{42B4D364-D765-4FB4-84C7-8B3243E18AF3}" type="parTrans" cxnId="{A17FC0E9-7434-4E3B-88D7-A6A7A7D7E553}">
      <dgm:prSet/>
      <dgm:spPr/>
      <dgm:t>
        <a:bodyPr/>
        <a:lstStyle/>
        <a:p>
          <a:pPr latinLnBrk="1"/>
          <a:endParaRPr lang="ko-KR" altLang="en-US"/>
        </a:p>
      </dgm:t>
    </dgm:pt>
    <dgm:pt modelId="{73186E14-4F30-41C8-AC07-4CAE62F04B9E}" type="sibTrans" cxnId="{A17FC0E9-7434-4E3B-88D7-A6A7A7D7E553}">
      <dgm:prSet/>
      <dgm:spPr/>
      <dgm:t>
        <a:bodyPr/>
        <a:lstStyle/>
        <a:p>
          <a:pPr latinLnBrk="1"/>
          <a:endParaRPr lang="ko-KR" altLang="en-US"/>
        </a:p>
      </dgm:t>
    </dgm:pt>
    <dgm:pt modelId="{8447C7F8-97B6-4B61-8F85-68C2AA22D00B}">
      <dgm:prSet phldrT="[텍스트]"/>
      <dgm:spPr/>
      <dgm:t>
        <a:bodyPr/>
        <a:lstStyle/>
        <a:p>
          <a:pPr latinLnBrk="1"/>
          <a:r>
            <a:rPr lang="ko-KR" altLang="en-US" dirty="0" smtClean="0"/>
            <a:t>자아</a:t>
          </a:r>
          <a:r>
            <a:rPr lang="en-US" altLang="ko-KR" dirty="0" smtClean="0"/>
            <a:t>(ego)</a:t>
          </a:r>
          <a:endParaRPr lang="ko-KR" altLang="en-US" dirty="0"/>
        </a:p>
      </dgm:t>
    </dgm:pt>
    <dgm:pt modelId="{10B4823F-2020-46B1-8F84-5A8E52C33F06}" type="parTrans" cxnId="{3E2DA42A-02D3-4EB9-9A9C-9F0FABDF4F10}">
      <dgm:prSet/>
      <dgm:spPr/>
      <dgm:t>
        <a:bodyPr/>
        <a:lstStyle/>
        <a:p>
          <a:pPr latinLnBrk="1"/>
          <a:endParaRPr lang="ko-KR" altLang="en-US"/>
        </a:p>
      </dgm:t>
    </dgm:pt>
    <dgm:pt modelId="{1CB1B38B-FE6D-499C-809D-B6AA1227E45F}" type="sibTrans" cxnId="{3E2DA42A-02D3-4EB9-9A9C-9F0FABDF4F10}">
      <dgm:prSet/>
      <dgm:spPr/>
      <dgm:t>
        <a:bodyPr/>
        <a:lstStyle/>
        <a:p>
          <a:pPr latinLnBrk="1"/>
          <a:endParaRPr lang="ko-KR" altLang="en-US"/>
        </a:p>
      </dgm:t>
    </dgm:pt>
    <dgm:pt modelId="{FF8F6CE8-5E1F-4228-AABA-F9B1E461C3D0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원초아에서</a:t>
          </a:r>
          <a:r>
            <a:rPr lang="en-US" altLang="ko-KR" sz="2000" dirty="0" smtClean="0"/>
            <a:t> </a:t>
          </a:r>
          <a:r>
            <a:rPr lang="ko-KR" altLang="en-US" sz="2000" dirty="0" smtClean="0"/>
            <a:t>발생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충동을 억제하고 현실을 </a:t>
          </a:r>
          <a:r>
            <a:rPr lang="ko-KR" altLang="en-US" sz="2000" dirty="0" err="1" smtClean="0"/>
            <a:t>고려하도록함</a:t>
          </a:r>
          <a:endParaRPr lang="ko-KR" altLang="en-US" sz="2000" dirty="0"/>
        </a:p>
      </dgm:t>
    </dgm:pt>
    <dgm:pt modelId="{7EDEE338-748E-4377-A3EF-B0844FB0BC98}" type="parTrans" cxnId="{BE5EF591-8C64-4B65-8614-643D75BF3706}">
      <dgm:prSet/>
      <dgm:spPr/>
      <dgm:t>
        <a:bodyPr/>
        <a:lstStyle/>
        <a:p>
          <a:pPr latinLnBrk="1"/>
          <a:endParaRPr lang="ko-KR" altLang="en-US"/>
        </a:p>
      </dgm:t>
    </dgm:pt>
    <dgm:pt modelId="{2A23ABA2-B808-464E-B85B-9F2C03FBDDE4}" type="sibTrans" cxnId="{BE5EF591-8C64-4B65-8614-643D75BF3706}">
      <dgm:prSet/>
      <dgm:spPr/>
      <dgm:t>
        <a:bodyPr/>
        <a:lstStyle/>
        <a:p>
          <a:pPr latinLnBrk="1"/>
          <a:endParaRPr lang="ko-KR" altLang="en-US"/>
        </a:p>
      </dgm:t>
    </dgm:pt>
    <dgm:pt modelId="{FF2F1CE9-3E35-4400-9216-F1E5595525DC}">
      <dgm:prSet phldrT="[텍스트]"/>
      <dgm:spPr/>
      <dgm:t>
        <a:bodyPr/>
        <a:lstStyle/>
        <a:p>
          <a:pPr latinLnBrk="1"/>
          <a:r>
            <a:rPr lang="ko-KR" altLang="en-US" dirty="0" smtClean="0"/>
            <a:t>초자아</a:t>
          </a:r>
          <a:endParaRPr lang="ko-KR" altLang="en-US" dirty="0"/>
        </a:p>
      </dgm:t>
    </dgm:pt>
    <dgm:pt modelId="{F38CD07B-BC19-4C2D-8C6A-4D1C97523A97}" type="parTrans" cxnId="{F80EC5A7-ACC3-4826-A134-6B4C2E448070}">
      <dgm:prSet/>
      <dgm:spPr/>
      <dgm:t>
        <a:bodyPr/>
        <a:lstStyle/>
        <a:p>
          <a:pPr latinLnBrk="1"/>
          <a:endParaRPr lang="ko-KR" altLang="en-US"/>
        </a:p>
      </dgm:t>
    </dgm:pt>
    <dgm:pt modelId="{14DC95C4-5F1C-4582-836E-26F097AEF7FB}" type="sibTrans" cxnId="{F80EC5A7-ACC3-4826-A134-6B4C2E448070}">
      <dgm:prSet/>
      <dgm:spPr/>
      <dgm:t>
        <a:bodyPr/>
        <a:lstStyle/>
        <a:p>
          <a:pPr latinLnBrk="1"/>
          <a:endParaRPr lang="ko-KR" altLang="en-US"/>
        </a:p>
      </dgm:t>
    </dgm:pt>
    <dgm:pt modelId="{42358BD0-6419-4F2C-A0BA-3A1E928E92E9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자아에서 발생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사회적 도덕적 성격을 가짐</a:t>
          </a:r>
          <a:endParaRPr lang="ko-KR" altLang="en-US" sz="1600" dirty="0"/>
        </a:p>
      </dgm:t>
    </dgm:pt>
    <dgm:pt modelId="{59C49CBC-EBD8-4AEF-9607-F20A393E8144}" type="parTrans" cxnId="{763DA609-FF72-442F-8642-11D4198B1D12}">
      <dgm:prSet/>
      <dgm:spPr/>
      <dgm:t>
        <a:bodyPr/>
        <a:lstStyle/>
        <a:p>
          <a:pPr latinLnBrk="1"/>
          <a:endParaRPr lang="ko-KR" altLang="en-US"/>
        </a:p>
      </dgm:t>
    </dgm:pt>
    <dgm:pt modelId="{AFA9F952-4F35-43E6-BD97-558FDDCCE770}" type="sibTrans" cxnId="{763DA609-FF72-442F-8642-11D4198B1D12}">
      <dgm:prSet/>
      <dgm:spPr/>
      <dgm:t>
        <a:bodyPr/>
        <a:lstStyle/>
        <a:p>
          <a:pPr latinLnBrk="1"/>
          <a:endParaRPr lang="ko-KR" altLang="en-US"/>
        </a:p>
      </dgm:t>
    </dgm:pt>
    <dgm:pt modelId="{68EAEA55-3290-4465-B890-24B8551B962F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양심</a:t>
          </a:r>
          <a:r>
            <a:rPr lang="en-US" altLang="ko-KR" sz="1600" dirty="0" smtClean="0"/>
            <a:t>: </a:t>
          </a:r>
          <a:r>
            <a:rPr lang="ko-KR" altLang="en-US" sz="1600" dirty="0" smtClean="0"/>
            <a:t>내면화된 도덕적 가치를 위배될 때 느끼는 죄책감</a:t>
          </a:r>
          <a:endParaRPr lang="ko-KR" altLang="en-US" sz="1600" dirty="0"/>
        </a:p>
      </dgm:t>
    </dgm:pt>
    <dgm:pt modelId="{C2F6EEBA-687E-4902-A65E-2A6EBFB54BE5}" type="parTrans" cxnId="{A0C40C37-0E9F-4968-8912-EAA6FBCB9DED}">
      <dgm:prSet/>
      <dgm:spPr/>
      <dgm:t>
        <a:bodyPr/>
        <a:lstStyle/>
        <a:p>
          <a:pPr latinLnBrk="1"/>
          <a:endParaRPr lang="ko-KR" altLang="en-US"/>
        </a:p>
      </dgm:t>
    </dgm:pt>
    <dgm:pt modelId="{E7C8A8C2-F0E8-4C63-867B-E8A13728130A}" type="sibTrans" cxnId="{A0C40C37-0E9F-4968-8912-EAA6FBCB9DED}">
      <dgm:prSet/>
      <dgm:spPr/>
      <dgm:t>
        <a:bodyPr/>
        <a:lstStyle/>
        <a:p>
          <a:pPr latinLnBrk="1"/>
          <a:endParaRPr lang="ko-KR" altLang="en-US"/>
        </a:p>
      </dgm:t>
    </dgm:pt>
    <dgm:pt modelId="{D1C74DA1-B76E-4656-B6FE-0EFD56EA88DC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합리적 사고방식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이차적 사과과정</a:t>
          </a:r>
          <a:endParaRPr lang="ko-KR" altLang="en-US" sz="2000" dirty="0"/>
        </a:p>
      </dgm:t>
    </dgm:pt>
    <dgm:pt modelId="{277D97F5-4741-4691-9FE7-B871EF020841}" type="parTrans" cxnId="{8EE8C5B7-5672-4C83-B961-865730F2EE20}">
      <dgm:prSet/>
      <dgm:spPr/>
      <dgm:t>
        <a:bodyPr/>
        <a:lstStyle/>
        <a:p>
          <a:pPr latinLnBrk="1"/>
          <a:endParaRPr lang="ko-KR" altLang="en-US"/>
        </a:p>
      </dgm:t>
    </dgm:pt>
    <dgm:pt modelId="{C37EF60D-659C-4F73-833F-F29E118D966C}" type="sibTrans" cxnId="{8EE8C5B7-5672-4C83-B961-865730F2EE20}">
      <dgm:prSet/>
      <dgm:spPr/>
      <dgm:t>
        <a:bodyPr/>
        <a:lstStyle/>
        <a:p>
          <a:pPr latinLnBrk="1"/>
          <a:endParaRPr lang="ko-KR" altLang="en-US"/>
        </a:p>
      </dgm:t>
    </dgm:pt>
    <dgm:pt modelId="{DDE6D11D-34E8-49B5-A8F2-B4ED0886DBBD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/>
            <a:t>원초아와</a:t>
          </a:r>
          <a:r>
            <a:rPr lang="ko-KR" altLang="en-US" sz="1600" dirty="0" smtClean="0"/>
            <a:t> 초자아는 서로 </a:t>
          </a:r>
          <a:r>
            <a:rPr lang="ko-KR" altLang="en-US" sz="1600" dirty="0" err="1" smtClean="0"/>
            <a:t>상방된</a:t>
          </a:r>
          <a:r>
            <a:rPr lang="ko-KR" altLang="en-US" sz="1600" dirty="0" smtClean="0"/>
            <a:t> 목적을 추구하기 때문에 상호 </a:t>
          </a:r>
          <a:r>
            <a:rPr lang="en-US" altLang="ko-KR" sz="1600" dirty="0" smtClean="0"/>
            <a:t>‘</a:t>
          </a:r>
          <a:r>
            <a:rPr lang="ko-KR" altLang="en-US" sz="1600" dirty="0" smtClean="0"/>
            <a:t>긴장 </a:t>
          </a:r>
          <a:r>
            <a:rPr lang="en-US" altLang="ko-KR" sz="1600" dirty="0" smtClean="0"/>
            <a:t>‘</a:t>
          </a:r>
          <a:r>
            <a:rPr lang="ko-KR" altLang="en-US" sz="1600" dirty="0" smtClean="0"/>
            <a:t>발생</a:t>
          </a:r>
          <a:endParaRPr lang="ko-KR" altLang="en-US" sz="1600" dirty="0"/>
        </a:p>
      </dgm:t>
    </dgm:pt>
    <dgm:pt modelId="{52720468-1F3C-43F3-882A-1298A733CD87}" type="parTrans" cxnId="{397277FC-2969-4EE4-9E2C-730FF870998F}">
      <dgm:prSet/>
      <dgm:spPr/>
      <dgm:t>
        <a:bodyPr/>
        <a:lstStyle/>
        <a:p>
          <a:pPr latinLnBrk="1"/>
          <a:endParaRPr lang="ko-KR" altLang="en-US"/>
        </a:p>
      </dgm:t>
    </dgm:pt>
    <dgm:pt modelId="{8EFDEF64-50CB-49B2-8F5F-6A8B597E23B0}" type="sibTrans" cxnId="{397277FC-2969-4EE4-9E2C-730FF870998F}">
      <dgm:prSet/>
      <dgm:spPr/>
      <dgm:t>
        <a:bodyPr/>
        <a:lstStyle/>
        <a:p>
          <a:pPr latinLnBrk="1"/>
          <a:endParaRPr lang="ko-KR" altLang="en-US"/>
        </a:p>
      </dgm:t>
    </dgm:pt>
    <dgm:pt modelId="{46825D24-7A15-46DA-BC5A-04F2E03C6958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자아가 중재 못하면 불안 발생</a:t>
          </a:r>
          <a:r>
            <a:rPr lang="en-US" altLang="ko-KR" sz="1600" dirty="0" smtClean="0"/>
            <a:t>,  </a:t>
          </a:r>
          <a:r>
            <a:rPr lang="ko-KR" altLang="en-US" sz="1600" dirty="0" smtClean="0"/>
            <a:t>불안에  따른 고통 감소하기 위해 방어기제 사용</a:t>
          </a:r>
          <a:endParaRPr lang="ko-KR" altLang="en-US" sz="1600" dirty="0"/>
        </a:p>
      </dgm:t>
    </dgm:pt>
    <dgm:pt modelId="{F72D1185-73EC-4964-AA6C-FA1447AD2359}" type="parTrans" cxnId="{094DF866-9CD3-4642-AEF9-C0DBC79FAE5F}">
      <dgm:prSet/>
      <dgm:spPr/>
      <dgm:t>
        <a:bodyPr/>
        <a:lstStyle/>
        <a:p>
          <a:pPr latinLnBrk="1"/>
          <a:endParaRPr lang="ko-KR" altLang="en-US"/>
        </a:p>
      </dgm:t>
    </dgm:pt>
    <dgm:pt modelId="{9823CF2F-CCA6-4942-8BC9-002A267589B6}" type="sibTrans" cxnId="{094DF866-9CD3-4642-AEF9-C0DBC79FAE5F}">
      <dgm:prSet/>
      <dgm:spPr/>
      <dgm:t>
        <a:bodyPr/>
        <a:lstStyle/>
        <a:p>
          <a:pPr latinLnBrk="1"/>
          <a:endParaRPr lang="ko-KR" altLang="en-US"/>
        </a:p>
      </dgm:t>
    </dgm:pt>
    <dgm:pt modelId="{0D37B2B8-777E-46F6-853C-62294D4EC9DA}" type="pres">
      <dgm:prSet presAssocID="{85A78B18-7AF9-485C-A851-A8F3B4B63E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D44A98-92EB-4F86-9231-28FF03A5CC98}" type="pres">
      <dgm:prSet presAssocID="{B14ED8C7-F485-4103-8259-52B946A6D925}" presName="composite" presStyleCnt="0"/>
      <dgm:spPr/>
    </dgm:pt>
    <dgm:pt modelId="{55FBE0D5-FA5C-4B2F-AB2B-D34FA3892322}" type="pres">
      <dgm:prSet presAssocID="{B14ED8C7-F485-4103-8259-52B946A6D9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8263DC-67EF-4862-9045-CBE357C9AE50}" type="pres">
      <dgm:prSet presAssocID="{B14ED8C7-F485-4103-8259-52B946A6D9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AE76DE-47F3-4226-A895-65E7E9A70E31}" type="pres">
      <dgm:prSet presAssocID="{15CADB85-63C0-4EC8-B72A-AB46298933B3}" presName="sp" presStyleCnt="0"/>
      <dgm:spPr/>
    </dgm:pt>
    <dgm:pt modelId="{D2C928EB-6D0B-49CE-B4EB-7DE54D5F485C}" type="pres">
      <dgm:prSet presAssocID="{8447C7F8-97B6-4B61-8F85-68C2AA22D00B}" presName="composite" presStyleCnt="0"/>
      <dgm:spPr/>
    </dgm:pt>
    <dgm:pt modelId="{4E8B3DEB-5445-49CE-9DFB-DF9590278421}" type="pres">
      <dgm:prSet presAssocID="{8447C7F8-97B6-4B61-8F85-68C2AA22D0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16174E-822C-4EE6-A8C7-73CC53E1D0D1}" type="pres">
      <dgm:prSet presAssocID="{8447C7F8-97B6-4B61-8F85-68C2AA22D0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C10B2E-70A5-41AB-9D4B-AC85851BE53D}" type="pres">
      <dgm:prSet presAssocID="{1CB1B38B-FE6D-499C-809D-B6AA1227E45F}" presName="sp" presStyleCnt="0"/>
      <dgm:spPr/>
    </dgm:pt>
    <dgm:pt modelId="{C9B2188A-AF55-444C-AF32-3D50FBFFE2B3}" type="pres">
      <dgm:prSet presAssocID="{FF2F1CE9-3E35-4400-9216-F1E5595525DC}" presName="composite" presStyleCnt="0"/>
      <dgm:spPr/>
    </dgm:pt>
    <dgm:pt modelId="{A33741D3-118F-4015-AB14-006515D8FDC3}" type="pres">
      <dgm:prSet presAssocID="{FF2F1CE9-3E35-4400-9216-F1E5595525D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01A756-3E97-459F-BCF2-13EEA231BA8B}" type="pres">
      <dgm:prSet presAssocID="{FF2F1CE9-3E35-4400-9216-F1E5595525DC}" presName="descendantText" presStyleLbl="alignAcc1" presStyleIdx="2" presStyleCnt="3" custScaleY="18836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92000A6-726C-4957-8959-1269341D1616}" type="presOf" srcId="{75613F36-82D6-40AD-B82B-2B43B4CBB18F}" destId="{E58263DC-67EF-4862-9045-CBE357C9AE50}" srcOrd="0" destOrd="0" presId="urn:microsoft.com/office/officeart/2005/8/layout/chevron2"/>
    <dgm:cxn modelId="{2751E58C-432D-40A3-B32A-9512AD15102F}" type="presOf" srcId="{B14ED8C7-F485-4103-8259-52B946A6D925}" destId="{55FBE0D5-FA5C-4B2F-AB2B-D34FA3892322}" srcOrd="0" destOrd="0" presId="urn:microsoft.com/office/officeart/2005/8/layout/chevron2"/>
    <dgm:cxn modelId="{F80EC5A7-ACC3-4826-A134-6B4C2E448070}" srcId="{85A78B18-7AF9-485C-A851-A8F3B4B63E07}" destId="{FF2F1CE9-3E35-4400-9216-F1E5595525DC}" srcOrd="2" destOrd="0" parTransId="{F38CD07B-BC19-4C2D-8C6A-4D1C97523A97}" sibTransId="{14DC95C4-5F1C-4582-836E-26F097AEF7FB}"/>
    <dgm:cxn modelId="{CA8AE1C4-E3EE-4D77-AC90-44629AE69D3C}" srcId="{85A78B18-7AF9-485C-A851-A8F3B4B63E07}" destId="{B14ED8C7-F485-4103-8259-52B946A6D925}" srcOrd="0" destOrd="0" parTransId="{F36B5DD8-B0CE-4ED9-B3F7-5A5C19B2F9D6}" sibTransId="{15CADB85-63C0-4EC8-B72A-AB46298933B3}"/>
    <dgm:cxn modelId="{A17FC0E9-7434-4E3B-88D7-A6A7A7D7E553}" srcId="{B14ED8C7-F485-4103-8259-52B946A6D925}" destId="{72665AF8-97B1-421A-B5CB-269A45F65E3F}" srcOrd="1" destOrd="0" parTransId="{42B4D364-D765-4FB4-84C7-8B3243E18AF3}" sibTransId="{73186E14-4F30-41C8-AC07-4CAE62F04B9E}"/>
    <dgm:cxn modelId="{C9BA138B-BEB1-4E99-8530-F74F8943C3AD}" type="presOf" srcId="{68EAEA55-3290-4465-B890-24B8551B962F}" destId="{0F01A756-3E97-459F-BCF2-13EEA231BA8B}" srcOrd="0" destOrd="1" presId="urn:microsoft.com/office/officeart/2005/8/layout/chevron2"/>
    <dgm:cxn modelId="{CBCC738A-32D8-4178-9856-CF0E62C73091}" type="presOf" srcId="{42358BD0-6419-4F2C-A0BA-3A1E928E92E9}" destId="{0F01A756-3E97-459F-BCF2-13EEA231BA8B}" srcOrd="0" destOrd="0" presId="urn:microsoft.com/office/officeart/2005/8/layout/chevron2"/>
    <dgm:cxn modelId="{98E3B6C6-C7B8-4498-8258-3450D6BD5934}" type="presOf" srcId="{72665AF8-97B1-421A-B5CB-269A45F65E3F}" destId="{E58263DC-67EF-4862-9045-CBE357C9AE50}" srcOrd="0" destOrd="1" presId="urn:microsoft.com/office/officeart/2005/8/layout/chevron2"/>
    <dgm:cxn modelId="{094DF866-9CD3-4642-AEF9-C0DBC79FAE5F}" srcId="{FF2F1CE9-3E35-4400-9216-F1E5595525DC}" destId="{46825D24-7A15-46DA-BC5A-04F2E03C6958}" srcOrd="3" destOrd="0" parTransId="{F72D1185-73EC-4964-AA6C-FA1447AD2359}" sibTransId="{9823CF2F-CCA6-4942-8BC9-002A267589B6}"/>
    <dgm:cxn modelId="{04D18969-1292-4729-8645-07DB2EA12432}" srcId="{B14ED8C7-F485-4103-8259-52B946A6D925}" destId="{75613F36-82D6-40AD-B82B-2B43B4CBB18F}" srcOrd="0" destOrd="0" parTransId="{BC975055-B782-4104-B71B-6B26DEF0D1F2}" sibTransId="{D3FCCAED-E3D1-45B8-A578-1F560BF0AFEB}"/>
    <dgm:cxn modelId="{0CECFD11-FC61-4E23-A000-2DF396BD6914}" type="presOf" srcId="{DDE6D11D-34E8-49B5-A8F2-B4ED0886DBBD}" destId="{0F01A756-3E97-459F-BCF2-13EEA231BA8B}" srcOrd="0" destOrd="2" presId="urn:microsoft.com/office/officeart/2005/8/layout/chevron2"/>
    <dgm:cxn modelId="{397277FC-2969-4EE4-9E2C-730FF870998F}" srcId="{FF2F1CE9-3E35-4400-9216-F1E5595525DC}" destId="{DDE6D11D-34E8-49B5-A8F2-B4ED0886DBBD}" srcOrd="2" destOrd="0" parTransId="{52720468-1F3C-43F3-882A-1298A733CD87}" sibTransId="{8EFDEF64-50CB-49B2-8F5F-6A8B597E23B0}"/>
    <dgm:cxn modelId="{A216717C-6CBC-470E-8402-C56F055CCB8F}" type="presOf" srcId="{85A78B18-7AF9-485C-A851-A8F3B4B63E07}" destId="{0D37B2B8-777E-46F6-853C-62294D4EC9DA}" srcOrd="0" destOrd="0" presId="urn:microsoft.com/office/officeart/2005/8/layout/chevron2"/>
    <dgm:cxn modelId="{A229EB27-D441-4440-8C51-430CCA0F78BB}" type="presOf" srcId="{8447C7F8-97B6-4B61-8F85-68C2AA22D00B}" destId="{4E8B3DEB-5445-49CE-9DFB-DF9590278421}" srcOrd="0" destOrd="0" presId="urn:microsoft.com/office/officeart/2005/8/layout/chevron2"/>
    <dgm:cxn modelId="{763DA609-FF72-442F-8642-11D4198B1D12}" srcId="{FF2F1CE9-3E35-4400-9216-F1E5595525DC}" destId="{42358BD0-6419-4F2C-A0BA-3A1E928E92E9}" srcOrd="0" destOrd="0" parTransId="{59C49CBC-EBD8-4AEF-9607-F20A393E8144}" sibTransId="{AFA9F952-4F35-43E6-BD97-558FDDCCE770}"/>
    <dgm:cxn modelId="{BE5EF591-8C64-4B65-8614-643D75BF3706}" srcId="{8447C7F8-97B6-4B61-8F85-68C2AA22D00B}" destId="{FF8F6CE8-5E1F-4228-AABA-F9B1E461C3D0}" srcOrd="0" destOrd="0" parTransId="{7EDEE338-748E-4377-A3EF-B0844FB0BC98}" sibTransId="{2A23ABA2-B808-464E-B85B-9F2C03FBDDE4}"/>
    <dgm:cxn modelId="{B73CCE47-CED5-449B-AA27-2741FDF730F6}" type="presOf" srcId="{FF2F1CE9-3E35-4400-9216-F1E5595525DC}" destId="{A33741D3-118F-4015-AB14-006515D8FDC3}" srcOrd="0" destOrd="0" presId="urn:microsoft.com/office/officeart/2005/8/layout/chevron2"/>
    <dgm:cxn modelId="{A0C40C37-0E9F-4968-8912-EAA6FBCB9DED}" srcId="{FF2F1CE9-3E35-4400-9216-F1E5595525DC}" destId="{68EAEA55-3290-4465-B890-24B8551B962F}" srcOrd="1" destOrd="0" parTransId="{C2F6EEBA-687E-4902-A65E-2A6EBFB54BE5}" sibTransId="{E7C8A8C2-F0E8-4C63-867B-E8A13728130A}"/>
    <dgm:cxn modelId="{8EE8C5B7-5672-4C83-B961-865730F2EE20}" srcId="{8447C7F8-97B6-4B61-8F85-68C2AA22D00B}" destId="{D1C74DA1-B76E-4656-B6FE-0EFD56EA88DC}" srcOrd="1" destOrd="0" parTransId="{277D97F5-4741-4691-9FE7-B871EF020841}" sibTransId="{C37EF60D-659C-4F73-833F-F29E118D966C}"/>
    <dgm:cxn modelId="{859DC715-2461-4CF3-A7A5-99ED768AF4A0}" type="presOf" srcId="{FF8F6CE8-5E1F-4228-AABA-F9B1E461C3D0}" destId="{EA16174E-822C-4EE6-A8C7-73CC53E1D0D1}" srcOrd="0" destOrd="0" presId="urn:microsoft.com/office/officeart/2005/8/layout/chevron2"/>
    <dgm:cxn modelId="{ABBD95C8-7B09-48CB-A30D-CC51181A9E3E}" type="presOf" srcId="{D1C74DA1-B76E-4656-B6FE-0EFD56EA88DC}" destId="{EA16174E-822C-4EE6-A8C7-73CC53E1D0D1}" srcOrd="0" destOrd="1" presId="urn:microsoft.com/office/officeart/2005/8/layout/chevron2"/>
    <dgm:cxn modelId="{EBC2B6E9-8E6C-4A07-A893-90BBE3E8062B}" type="presOf" srcId="{46825D24-7A15-46DA-BC5A-04F2E03C6958}" destId="{0F01A756-3E97-459F-BCF2-13EEA231BA8B}" srcOrd="0" destOrd="3" presId="urn:microsoft.com/office/officeart/2005/8/layout/chevron2"/>
    <dgm:cxn modelId="{3E2DA42A-02D3-4EB9-9A9C-9F0FABDF4F10}" srcId="{85A78B18-7AF9-485C-A851-A8F3B4B63E07}" destId="{8447C7F8-97B6-4B61-8F85-68C2AA22D00B}" srcOrd="1" destOrd="0" parTransId="{10B4823F-2020-46B1-8F84-5A8E52C33F06}" sibTransId="{1CB1B38B-FE6D-499C-809D-B6AA1227E45F}"/>
    <dgm:cxn modelId="{87AC552D-B7DB-482E-B419-7550FC34F59A}" type="presParOf" srcId="{0D37B2B8-777E-46F6-853C-62294D4EC9DA}" destId="{19D44A98-92EB-4F86-9231-28FF03A5CC98}" srcOrd="0" destOrd="0" presId="urn:microsoft.com/office/officeart/2005/8/layout/chevron2"/>
    <dgm:cxn modelId="{1651E870-16E2-448C-BC43-D18FF6E9DB4B}" type="presParOf" srcId="{19D44A98-92EB-4F86-9231-28FF03A5CC98}" destId="{55FBE0D5-FA5C-4B2F-AB2B-D34FA3892322}" srcOrd="0" destOrd="0" presId="urn:microsoft.com/office/officeart/2005/8/layout/chevron2"/>
    <dgm:cxn modelId="{9A36107F-6261-4B0E-9CDF-3F7BF83368FD}" type="presParOf" srcId="{19D44A98-92EB-4F86-9231-28FF03A5CC98}" destId="{E58263DC-67EF-4862-9045-CBE357C9AE50}" srcOrd="1" destOrd="0" presId="urn:microsoft.com/office/officeart/2005/8/layout/chevron2"/>
    <dgm:cxn modelId="{73F2A4D0-7520-4100-8D18-193217DFEBB5}" type="presParOf" srcId="{0D37B2B8-777E-46F6-853C-62294D4EC9DA}" destId="{71AE76DE-47F3-4226-A895-65E7E9A70E31}" srcOrd="1" destOrd="0" presId="urn:microsoft.com/office/officeart/2005/8/layout/chevron2"/>
    <dgm:cxn modelId="{CEBA1369-87A0-4AD4-B094-D0ECFA3A0EA4}" type="presParOf" srcId="{0D37B2B8-777E-46F6-853C-62294D4EC9DA}" destId="{D2C928EB-6D0B-49CE-B4EB-7DE54D5F485C}" srcOrd="2" destOrd="0" presId="urn:microsoft.com/office/officeart/2005/8/layout/chevron2"/>
    <dgm:cxn modelId="{6ECC178D-F9DD-419E-9524-3273A5A0EC40}" type="presParOf" srcId="{D2C928EB-6D0B-49CE-B4EB-7DE54D5F485C}" destId="{4E8B3DEB-5445-49CE-9DFB-DF9590278421}" srcOrd="0" destOrd="0" presId="urn:microsoft.com/office/officeart/2005/8/layout/chevron2"/>
    <dgm:cxn modelId="{87062A77-1158-4E09-889E-9C6B3D6493FE}" type="presParOf" srcId="{D2C928EB-6D0B-49CE-B4EB-7DE54D5F485C}" destId="{EA16174E-822C-4EE6-A8C7-73CC53E1D0D1}" srcOrd="1" destOrd="0" presId="urn:microsoft.com/office/officeart/2005/8/layout/chevron2"/>
    <dgm:cxn modelId="{879F5F36-CCCC-4F0A-838F-B12163823F12}" type="presParOf" srcId="{0D37B2B8-777E-46F6-853C-62294D4EC9DA}" destId="{31C10B2E-70A5-41AB-9D4B-AC85851BE53D}" srcOrd="3" destOrd="0" presId="urn:microsoft.com/office/officeart/2005/8/layout/chevron2"/>
    <dgm:cxn modelId="{3B916D84-6C0B-4C8E-9C94-9D295AD8A3A5}" type="presParOf" srcId="{0D37B2B8-777E-46F6-853C-62294D4EC9DA}" destId="{C9B2188A-AF55-444C-AF32-3D50FBFFE2B3}" srcOrd="4" destOrd="0" presId="urn:microsoft.com/office/officeart/2005/8/layout/chevron2"/>
    <dgm:cxn modelId="{121D837E-6321-45FF-966B-7C53F9EAD567}" type="presParOf" srcId="{C9B2188A-AF55-444C-AF32-3D50FBFFE2B3}" destId="{A33741D3-118F-4015-AB14-006515D8FDC3}" srcOrd="0" destOrd="0" presId="urn:microsoft.com/office/officeart/2005/8/layout/chevron2"/>
    <dgm:cxn modelId="{94A29D85-84FF-42AF-9490-0CEDA383E2F9}" type="presParOf" srcId="{C9B2188A-AF55-444C-AF32-3D50FBFFE2B3}" destId="{0F01A756-3E97-459F-BCF2-13EEA231BA8B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575EF0-5230-48AE-982D-07EF9CA889B9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51B9CE4-FCDE-4CCD-9FE2-69C88330F4A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구강기</a:t>
          </a:r>
          <a:r>
            <a:rPr lang="en-US" altLang="ko-KR" sz="2000" dirty="0" smtClean="0"/>
            <a:t>(0-1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 </a:t>
          </a:r>
          <a:r>
            <a:rPr lang="ko-KR" altLang="en-US" sz="2000" dirty="0" smtClean="0"/>
            <a:t>구강 부위가 쾌락의 주된 원천</a:t>
          </a:r>
          <a:endParaRPr lang="ko-KR" altLang="en-US" sz="2000" dirty="0"/>
        </a:p>
      </dgm:t>
    </dgm:pt>
    <dgm:pt modelId="{F80E0234-A467-4435-AEFD-AC503DA07978}" type="parTrans" cxnId="{68DA83A4-99BD-4360-83A3-7F891B8BB126}">
      <dgm:prSet/>
      <dgm:spPr/>
      <dgm:t>
        <a:bodyPr/>
        <a:lstStyle/>
        <a:p>
          <a:pPr latinLnBrk="1"/>
          <a:endParaRPr lang="ko-KR" altLang="en-US"/>
        </a:p>
      </dgm:t>
    </dgm:pt>
    <dgm:pt modelId="{9A312AD8-7122-4F26-9B6F-9E143D4529B7}" type="sibTrans" cxnId="{68DA83A4-99BD-4360-83A3-7F891B8BB126}">
      <dgm:prSet/>
      <dgm:spPr/>
      <dgm:t>
        <a:bodyPr/>
        <a:lstStyle/>
        <a:p>
          <a:pPr latinLnBrk="1"/>
          <a:endParaRPr lang="ko-KR" altLang="en-US"/>
        </a:p>
      </dgm:t>
    </dgm:pt>
    <dgm:pt modelId="{E1EAE947-E690-452F-8248-2DE70E006925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항문기</a:t>
          </a:r>
          <a:r>
            <a:rPr lang="en-US" altLang="ko-KR" sz="2000" dirty="0" smtClean="0"/>
            <a:t>(1-3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</a:t>
          </a:r>
          <a:r>
            <a:rPr lang="ko-KR" altLang="en-US" sz="2000" dirty="0" smtClean="0"/>
            <a:t>유아는 항문활동을 통해 </a:t>
          </a:r>
          <a:r>
            <a:rPr lang="ko-KR" altLang="en-US" sz="2000" dirty="0" err="1" smtClean="0"/>
            <a:t>쾌락얻음</a:t>
          </a:r>
          <a:endParaRPr lang="ko-KR" altLang="en-US" sz="2000" dirty="0"/>
        </a:p>
      </dgm:t>
    </dgm:pt>
    <dgm:pt modelId="{3E14013D-EE03-42DD-83B3-D1334DA792BE}" type="parTrans" cxnId="{53ADA923-22C5-45CA-BA62-62DE3CBA32D4}">
      <dgm:prSet/>
      <dgm:spPr/>
      <dgm:t>
        <a:bodyPr/>
        <a:lstStyle/>
        <a:p>
          <a:pPr latinLnBrk="1"/>
          <a:endParaRPr lang="ko-KR" altLang="en-US"/>
        </a:p>
      </dgm:t>
    </dgm:pt>
    <dgm:pt modelId="{A386D5F1-09E1-4FE3-AF9D-AC195C75CFAD}" type="sibTrans" cxnId="{53ADA923-22C5-45CA-BA62-62DE3CBA32D4}">
      <dgm:prSet/>
      <dgm:spPr/>
      <dgm:t>
        <a:bodyPr/>
        <a:lstStyle/>
        <a:p>
          <a:pPr latinLnBrk="1"/>
          <a:endParaRPr lang="ko-KR" altLang="en-US"/>
        </a:p>
      </dgm:t>
    </dgm:pt>
    <dgm:pt modelId="{0AFBD424-C45C-42C8-A387-D91BBC8E410A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남근기</a:t>
          </a:r>
          <a:r>
            <a:rPr lang="en-US" altLang="ko-KR" sz="2000" dirty="0" smtClean="0"/>
            <a:t>(3-5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</a:t>
          </a:r>
          <a:r>
            <a:rPr lang="ko-KR" altLang="en-US" sz="2000" dirty="0" smtClean="0"/>
            <a:t>성기에 대한 관심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인간의 기본적 성격형성</a:t>
          </a:r>
          <a:endParaRPr lang="ko-KR" altLang="en-US" sz="2000" dirty="0"/>
        </a:p>
      </dgm:t>
    </dgm:pt>
    <dgm:pt modelId="{9DB4C95A-DE5D-4F71-9217-80EC7DEE5BB0}" type="parTrans" cxnId="{685BC1EF-E012-4525-A127-9D1611DF63D4}">
      <dgm:prSet/>
      <dgm:spPr/>
      <dgm:t>
        <a:bodyPr/>
        <a:lstStyle/>
        <a:p>
          <a:pPr latinLnBrk="1"/>
          <a:endParaRPr lang="ko-KR" altLang="en-US"/>
        </a:p>
      </dgm:t>
    </dgm:pt>
    <dgm:pt modelId="{83362527-6D12-4882-A6CC-529501BC92AD}" type="sibTrans" cxnId="{685BC1EF-E012-4525-A127-9D1611DF63D4}">
      <dgm:prSet/>
      <dgm:spPr/>
      <dgm:t>
        <a:bodyPr/>
        <a:lstStyle/>
        <a:p>
          <a:pPr latinLnBrk="1"/>
          <a:endParaRPr lang="ko-KR" altLang="en-US"/>
        </a:p>
      </dgm:t>
    </dgm:pt>
    <dgm:pt modelId="{79DD10D7-F867-49B1-9B34-12DC8E230E7A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잠복기</a:t>
          </a:r>
          <a:r>
            <a:rPr lang="en-US" altLang="ko-KR" sz="2000" dirty="0" smtClean="0"/>
            <a:t>(5-12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 </a:t>
          </a:r>
          <a:r>
            <a:rPr lang="ko-KR" altLang="en-US" sz="2000" dirty="0" smtClean="0"/>
            <a:t>평온한 시기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초등학교시기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사회적 도덕적 가치 습득</a:t>
          </a:r>
          <a:endParaRPr lang="ko-KR" altLang="en-US" sz="2000" dirty="0"/>
        </a:p>
      </dgm:t>
    </dgm:pt>
    <dgm:pt modelId="{CD4B932F-C89B-4354-87C3-602EF74D7FCF}" type="parTrans" cxnId="{E70EE719-0321-4E45-8763-5B119F35ED39}">
      <dgm:prSet/>
      <dgm:spPr/>
      <dgm:t>
        <a:bodyPr/>
        <a:lstStyle/>
        <a:p>
          <a:pPr latinLnBrk="1"/>
          <a:endParaRPr lang="ko-KR" altLang="en-US"/>
        </a:p>
      </dgm:t>
    </dgm:pt>
    <dgm:pt modelId="{7AF1BD17-559F-43BD-912B-F927AD16BE28}" type="sibTrans" cxnId="{E70EE719-0321-4E45-8763-5B119F35ED39}">
      <dgm:prSet/>
      <dgm:spPr/>
      <dgm:t>
        <a:bodyPr/>
        <a:lstStyle/>
        <a:p>
          <a:pPr latinLnBrk="1"/>
          <a:endParaRPr lang="ko-KR" altLang="en-US"/>
        </a:p>
      </dgm:t>
    </dgm:pt>
    <dgm:pt modelId="{6C001281-E900-423A-AA6B-8B56E277D01E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생식기</a:t>
          </a:r>
          <a:r>
            <a:rPr lang="en-US" altLang="ko-KR" sz="2000" dirty="0" smtClean="0"/>
            <a:t>(12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~ ): </a:t>
          </a:r>
          <a:r>
            <a:rPr lang="ko-KR" altLang="en-US" sz="2000" dirty="0" smtClean="0"/>
            <a:t>이성부모를 향한 성적 욕망 다시 나타남</a:t>
          </a:r>
          <a:r>
            <a:rPr lang="en-US" altLang="ko-KR" sz="2000" dirty="0" smtClean="0"/>
            <a:t>, </a:t>
          </a:r>
          <a:r>
            <a:rPr lang="ko-KR" altLang="en-US" sz="2000" dirty="0" err="1" smtClean="0"/>
            <a:t>원초아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자아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초자아 균형 잃음</a:t>
          </a:r>
          <a:endParaRPr lang="ko-KR" altLang="en-US" sz="2000" dirty="0"/>
        </a:p>
      </dgm:t>
    </dgm:pt>
    <dgm:pt modelId="{019F296B-CEB0-488D-A1C8-9038B0BA356A}" type="parTrans" cxnId="{5D4316DA-F3BB-4494-8E70-F3A53C4BEC2D}">
      <dgm:prSet/>
      <dgm:spPr/>
      <dgm:t>
        <a:bodyPr/>
        <a:lstStyle/>
        <a:p>
          <a:pPr latinLnBrk="1"/>
          <a:endParaRPr lang="ko-KR" altLang="en-US"/>
        </a:p>
      </dgm:t>
    </dgm:pt>
    <dgm:pt modelId="{2A6429D7-39F7-425F-8486-3718718D4F29}" type="sibTrans" cxnId="{5D4316DA-F3BB-4494-8E70-F3A53C4BEC2D}">
      <dgm:prSet/>
      <dgm:spPr/>
      <dgm:t>
        <a:bodyPr/>
        <a:lstStyle/>
        <a:p>
          <a:pPr latinLnBrk="1"/>
          <a:endParaRPr lang="ko-KR" altLang="en-US"/>
        </a:p>
      </dgm:t>
    </dgm:pt>
    <dgm:pt modelId="{6B34EA29-D35C-4505-B495-A0B7187EA194}" type="pres">
      <dgm:prSet presAssocID="{60575EF0-5230-48AE-982D-07EF9CA889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59EC4B-E8D4-4A3B-9980-978A2AD14C9C}" type="pres">
      <dgm:prSet presAssocID="{C51B9CE4-FCDE-4CCD-9FE2-69C88330F4AE}" presName="parentLin" presStyleCnt="0"/>
      <dgm:spPr/>
    </dgm:pt>
    <dgm:pt modelId="{FD0D6B63-88F9-4D7C-870A-0EC025914D56}" type="pres">
      <dgm:prSet presAssocID="{C51B9CE4-FCDE-4CCD-9FE2-69C88330F4AE}" presName="parentLeftMargin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CA8ACCA8-1062-438C-9272-8A62A98B8A48}" type="pres">
      <dgm:prSet presAssocID="{C51B9CE4-FCDE-4CCD-9FE2-69C88330F4AE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09A06F-8B84-40D0-8016-992C14DD4BF6}" type="pres">
      <dgm:prSet presAssocID="{C51B9CE4-FCDE-4CCD-9FE2-69C88330F4AE}" presName="negativeSpace" presStyleCnt="0"/>
      <dgm:spPr/>
    </dgm:pt>
    <dgm:pt modelId="{B113E911-ADE6-42C2-AC05-2D87BEA020C1}" type="pres">
      <dgm:prSet presAssocID="{C51B9CE4-FCDE-4CCD-9FE2-69C88330F4AE}" presName="childText" presStyleLbl="conFgAcc1" presStyleIdx="0" presStyleCnt="5">
        <dgm:presLayoutVars>
          <dgm:bulletEnabled val="1"/>
        </dgm:presLayoutVars>
      </dgm:prSet>
      <dgm:spPr/>
    </dgm:pt>
    <dgm:pt modelId="{50A99F1D-B0E3-4D80-B7B0-3DA8DE6C34D5}" type="pres">
      <dgm:prSet presAssocID="{9A312AD8-7122-4F26-9B6F-9E143D4529B7}" presName="spaceBetweenRectangles" presStyleCnt="0"/>
      <dgm:spPr/>
    </dgm:pt>
    <dgm:pt modelId="{B143EEF0-1CF3-40D0-9F10-7333F93FCC8E}" type="pres">
      <dgm:prSet presAssocID="{E1EAE947-E690-452F-8248-2DE70E006925}" presName="parentLin" presStyleCnt="0"/>
      <dgm:spPr/>
    </dgm:pt>
    <dgm:pt modelId="{E820FF5D-50B3-42A8-8030-C4AB19E452C8}" type="pres">
      <dgm:prSet presAssocID="{E1EAE947-E690-452F-8248-2DE70E006925}" presName="parentLeftMargin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38AD5E29-62DA-4566-9A02-955180F1CAD2}" type="pres">
      <dgm:prSet presAssocID="{E1EAE947-E690-452F-8248-2DE70E00692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0A1595-965F-4BA1-A212-E22A5BD92915}" type="pres">
      <dgm:prSet presAssocID="{E1EAE947-E690-452F-8248-2DE70E006925}" presName="negativeSpace" presStyleCnt="0"/>
      <dgm:spPr/>
    </dgm:pt>
    <dgm:pt modelId="{AD260168-F414-40AE-957A-9134B24C15CC}" type="pres">
      <dgm:prSet presAssocID="{E1EAE947-E690-452F-8248-2DE70E006925}" presName="childText" presStyleLbl="conFgAcc1" presStyleIdx="1" presStyleCnt="5">
        <dgm:presLayoutVars>
          <dgm:bulletEnabled val="1"/>
        </dgm:presLayoutVars>
      </dgm:prSet>
      <dgm:spPr/>
    </dgm:pt>
    <dgm:pt modelId="{4565C118-9F5F-4667-ABDE-ECC6E937F1BC}" type="pres">
      <dgm:prSet presAssocID="{A386D5F1-09E1-4FE3-AF9D-AC195C75CFAD}" presName="spaceBetweenRectangles" presStyleCnt="0"/>
      <dgm:spPr/>
    </dgm:pt>
    <dgm:pt modelId="{659B6DF5-C373-488E-92CC-20B2B9DA68F5}" type="pres">
      <dgm:prSet presAssocID="{0AFBD424-C45C-42C8-A387-D91BBC8E410A}" presName="parentLin" presStyleCnt="0"/>
      <dgm:spPr/>
    </dgm:pt>
    <dgm:pt modelId="{5C5DBA76-9725-4D5A-92CB-B338810B41B3}" type="pres">
      <dgm:prSet presAssocID="{0AFBD424-C45C-42C8-A387-D91BBC8E410A}" presName="parentLeftMargin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4AB981B1-BF56-4B5F-9971-C31CA2AA498B}" type="pres">
      <dgm:prSet presAssocID="{0AFBD424-C45C-42C8-A387-D91BBC8E410A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BC672B-FF5E-4A82-9584-5ECB68C96C63}" type="pres">
      <dgm:prSet presAssocID="{0AFBD424-C45C-42C8-A387-D91BBC8E410A}" presName="negativeSpace" presStyleCnt="0"/>
      <dgm:spPr/>
    </dgm:pt>
    <dgm:pt modelId="{D2C760DC-192B-47EA-BBA5-457DA3D35198}" type="pres">
      <dgm:prSet presAssocID="{0AFBD424-C45C-42C8-A387-D91BBC8E410A}" presName="childText" presStyleLbl="conFgAcc1" presStyleIdx="2" presStyleCnt="5">
        <dgm:presLayoutVars>
          <dgm:bulletEnabled val="1"/>
        </dgm:presLayoutVars>
      </dgm:prSet>
      <dgm:spPr/>
    </dgm:pt>
    <dgm:pt modelId="{DBC349C2-2A6C-469F-B30B-7AB5E7A693BE}" type="pres">
      <dgm:prSet presAssocID="{83362527-6D12-4882-A6CC-529501BC92AD}" presName="spaceBetweenRectangles" presStyleCnt="0"/>
      <dgm:spPr/>
    </dgm:pt>
    <dgm:pt modelId="{5FC318FD-59FF-4A00-BD0C-C852316804E3}" type="pres">
      <dgm:prSet presAssocID="{79DD10D7-F867-49B1-9B34-12DC8E230E7A}" presName="parentLin" presStyleCnt="0"/>
      <dgm:spPr/>
    </dgm:pt>
    <dgm:pt modelId="{38316A95-93C4-43CB-8DA8-E5E52614CF9C}" type="pres">
      <dgm:prSet presAssocID="{79DD10D7-F867-49B1-9B34-12DC8E230E7A}" presName="parentLeftMargin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CF7AFB1C-DED1-4935-A286-B11667058567}" type="pres">
      <dgm:prSet presAssocID="{79DD10D7-F867-49B1-9B34-12DC8E230E7A}" presName="parentText" presStyleLbl="node1" presStyleIdx="3" presStyleCnt="5" custScaleX="13935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A17263-715D-4DAC-A519-2187BFD97A9D}" type="pres">
      <dgm:prSet presAssocID="{79DD10D7-F867-49B1-9B34-12DC8E230E7A}" presName="negativeSpace" presStyleCnt="0"/>
      <dgm:spPr/>
    </dgm:pt>
    <dgm:pt modelId="{36F5B8D5-DB3F-4039-8677-3C3596A7E2D3}" type="pres">
      <dgm:prSet presAssocID="{79DD10D7-F867-49B1-9B34-12DC8E230E7A}" presName="childText" presStyleLbl="conFgAcc1" presStyleIdx="3" presStyleCnt="5">
        <dgm:presLayoutVars>
          <dgm:bulletEnabled val="1"/>
        </dgm:presLayoutVars>
      </dgm:prSet>
      <dgm:spPr/>
    </dgm:pt>
    <dgm:pt modelId="{CB20D57B-7A68-4ACF-A73A-7F7ADF604680}" type="pres">
      <dgm:prSet presAssocID="{7AF1BD17-559F-43BD-912B-F927AD16BE28}" presName="spaceBetweenRectangles" presStyleCnt="0"/>
      <dgm:spPr/>
    </dgm:pt>
    <dgm:pt modelId="{96227290-5625-4BA8-B6A7-DACEC2E0C43C}" type="pres">
      <dgm:prSet presAssocID="{6C001281-E900-423A-AA6B-8B56E277D01E}" presName="parentLin" presStyleCnt="0"/>
      <dgm:spPr/>
    </dgm:pt>
    <dgm:pt modelId="{3054193B-49CF-4E9D-A187-7E9313541FF8}" type="pres">
      <dgm:prSet presAssocID="{6C001281-E900-423A-AA6B-8B56E277D01E}" presName="parentLeftMargin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39799E34-A72E-41AB-85D5-EC972DB326EE}" type="pres">
      <dgm:prSet presAssocID="{6C001281-E900-423A-AA6B-8B56E277D01E}" presName="parentText" presStyleLbl="node1" presStyleIdx="4" presStyleCnt="5" custScaleX="141120" custLinFactNeighborX="-12479" custLinFactNeighborY="236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EE35F2-87C9-4FB5-A33D-3F57531A4410}" type="pres">
      <dgm:prSet presAssocID="{6C001281-E900-423A-AA6B-8B56E277D01E}" presName="negativeSpace" presStyleCnt="0"/>
      <dgm:spPr/>
    </dgm:pt>
    <dgm:pt modelId="{AF79654E-1548-4E37-9A43-B8F3D91637DD}" type="pres">
      <dgm:prSet presAssocID="{6C001281-E900-423A-AA6B-8B56E277D01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B819120-2BFA-47BF-B63D-06C89FC3D4E2}" type="presOf" srcId="{C51B9CE4-FCDE-4CCD-9FE2-69C88330F4AE}" destId="{CA8ACCA8-1062-438C-9272-8A62A98B8A48}" srcOrd="1" destOrd="0" presId="urn:microsoft.com/office/officeart/2005/8/layout/list1"/>
    <dgm:cxn modelId="{68DA83A4-99BD-4360-83A3-7F891B8BB126}" srcId="{60575EF0-5230-48AE-982D-07EF9CA889B9}" destId="{C51B9CE4-FCDE-4CCD-9FE2-69C88330F4AE}" srcOrd="0" destOrd="0" parTransId="{F80E0234-A467-4435-AEFD-AC503DA07978}" sibTransId="{9A312AD8-7122-4F26-9B6F-9E143D4529B7}"/>
    <dgm:cxn modelId="{B11AB423-98DE-46EB-A899-997B09581781}" type="presOf" srcId="{79DD10D7-F867-49B1-9B34-12DC8E230E7A}" destId="{38316A95-93C4-43CB-8DA8-E5E52614CF9C}" srcOrd="0" destOrd="0" presId="urn:microsoft.com/office/officeart/2005/8/layout/list1"/>
    <dgm:cxn modelId="{E70EE719-0321-4E45-8763-5B119F35ED39}" srcId="{60575EF0-5230-48AE-982D-07EF9CA889B9}" destId="{79DD10D7-F867-49B1-9B34-12DC8E230E7A}" srcOrd="3" destOrd="0" parTransId="{CD4B932F-C89B-4354-87C3-602EF74D7FCF}" sibTransId="{7AF1BD17-559F-43BD-912B-F927AD16BE28}"/>
    <dgm:cxn modelId="{488CAD42-23F0-4A9B-AA87-381F8396DD4B}" type="presOf" srcId="{0AFBD424-C45C-42C8-A387-D91BBC8E410A}" destId="{4AB981B1-BF56-4B5F-9971-C31CA2AA498B}" srcOrd="1" destOrd="0" presId="urn:microsoft.com/office/officeart/2005/8/layout/list1"/>
    <dgm:cxn modelId="{5D4316DA-F3BB-4494-8E70-F3A53C4BEC2D}" srcId="{60575EF0-5230-48AE-982D-07EF9CA889B9}" destId="{6C001281-E900-423A-AA6B-8B56E277D01E}" srcOrd="4" destOrd="0" parTransId="{019F296B-CEB0-488D-A1C8-9038B0BA356A}" sibTransId="{2A6429D7-39F7-425F-8486-3718718D4F29}"/>
    <dgm:cxn modelId="{53ADA923-22C5-45CA-BA62-62DE3CBA32D4}" srcId="{60575EF0-5230-48AE-982D-07EF9CA889B9}" destId="{E1EAE947-E690-452F-8248-2DE70E006925}" srcOrd="1" destOrd="0" parTransId="{3E14013D-EE03-42DD-83B3-D1334DA792BE}" sibTransId="{A386D5F1-09E1-4FE3-AF9D-AC195C75CFAD}"/>
    <dgm:cxn modelId="{685BC1EF-E012-4525-A127-9D1611DF63D4}" srcId="{60575EF0-5230-48AE-982D-07EF9CA889B9}" destId="{0AFBD424-C45C-42C8-A387-D91BBC8E410A}" srcOrd="2" destOrd="0" parTransId="{9DB4C95A-DE5D-4F71-9217-80EC7DEE5BB0}" sibTransId="{83362527-6D12-4882-A6CC-529501BC92AD}"/>
    <dgm:cxn modelId="{21DAA784-67C6-4B83-A416-28B53375EB0A}" type="presOf" srcId="{0AFBD424-C45C-42C8-A387-D91BBC8E410A}" destId="{5C5DBA76-9725-4D5A-92CB-B338810B41B3}" srcOrd="0" destOrd="0" presId="urn:microsoft.com/office/officeart/2005/8/layout/list1"/>
    <dgm:cxn modelId="{03DA4CAB-EFD3-40B1-BF0F-6F75A0681232}" type="presOf" srcId="{6C001281-E900-423A-AA6B-8B56E277D01E}" destId="{39799E34-A72E-41AB-85D5-EC972DB326EE}" srcOrd="1" destOrd="0" presId="urn:microsoft.com/office/officeart/2005/8/layout/list1"/>
    <dgm:cxn modelId="{1DAAA4E8-13B8-4459-87DE-7E8C95ED19E2}" type="presOf" srcId="{6C001281-E900-423A-AA6B-8B56E277D01E}" destId="{3054193B-49CF-4E9D-A187-7E9313541FF8}" srcOrd="0" destOrd="0" presId="urn:microsoft.com/office/officeart/2005/8/layout/list1"/>
    <dgm:cxn modelId="{EE7F292B-2BFC-4192-A060-347DBFAA38BD}" type="presOf" srcId="{C51B9CE4-FCDE-4CCD-9FE2-69C88330F4AE}" destId="{FD0D6B63-88F9-4D7C-870A-0EC025914D56}" srcOrd="0" destOrd="0" presId="urn:microsoft.com/office/officeart/2005/8/layout/list1"/>
    <dgm:cxn modelId="{BE5D2450-8079-4BBA-B3AD-362CBC5AB340}" type="presOf" srcId="{E1EAE947-E690-452F-8248-2DE70E006925}" destId="{E820FF5D-50B3-42A8-8030-C4AB19E452C8}" srcOrd="0" destOrd="0" presId="urn:microsoft.com/office/officeart/2005/8/layout/list1"/>
    <dgm:cxn modelId="{479C5CFB-C2A2-4783-99EC-506D43C71811}" type="presOf" srcId="{E1EAE947-E690-452F-8248-2DE70E006925}" destId="{38AD5E29-62DA-4566-9A02-955180F1CAD2}" srcOrd="1" destOrd="0" presId="urn:microsoft.com/office/officeart/2005/8/layout/list1"/>
    <dgm:cxn modelId="{B84C68AF-FF4C-4C4F-A9E8-6D94C2921E9A}" type="presOf" srcId="{79DD10D7-F867-49B1-9B34-12DC8E230E7A}" destId="{CF7AFB1C-DED1-4935-A286-B11667058567}" srcOrd="1" destOrd="0" presId="urn:microsoft.com/office/officeart/2005/8/layout/list1"/>
    <dgm:cxn modelId="{AAF29B13-9464-4D66-B8B8-DE2B0CFCBBD9}" type="presOf" srcId="{60575EF0-5230-48AE-982D-07EF9CA889B9}" destId="{6B34EA29-D35C-4505-B495-A0B7187EA194}" srcOrd="0" destOrd="0" presId="urn:microsoft.com/office/officeart/2005/8/layout/list1"/>
    <dgm:cxn modelId="{A4254796-1FE4-4450-BCA6-1523464B7891}" type="presParOf" srcId="{6B34EA29-D35C-4505-B495-A0B7187EA194}" destId="{B759EC4B-E8D4-4A3B-9980-978A2AD14C9C}" srcOrd="0" destOrd="0" presId="urn:microsoft.com/office/officeart/2005/8/layout/list1"/>
    <dgm:cxn modelId="{0FBA0E82-AF15-4851-803D-9B488958BB2C}" type="presParOf" srcId="{B759EC4B-E8D4-4A3B-9980-978A2AD14C9C}" destId="{FD0D6B63-88F9-4D7C-870A-0EC025914D56}" srcOrd="0" destOrd="0" presId="urn:microsoft.com/office/officeart/2005/8/layout/list1"/>
    <dgm:cxn modelId="{DACE5B79-0E9A-420B-A0D9-5D565FD1001A}" type="presParOf" srcId="{B759EC4B-E8D4-4A3B-9980-978A2AD14C9C}" destId="{CA8ACCA8-1062-438C-9272-8A62A98B8A48}" srcOrd="1" destOrd="0" presId="urn:microsoft.com/office/officeart/2005/8/layout/list1"/>
    <dgm:cxn modelId="{92EAB1E7-7D92-40D9-82C3-427A0A1FE5C8}" type="presParOf" srcId="{6B34EA29-D35C-4505-B495-A0B7187EA194}" destId="{A409A06F-8B84-40D0-8016-992C14DD4BF6}" srcOrd="1" destOrd="0" presId="urn:microsoft.com/office/officeart/2005/8/layout/list1"/>
    <dgm:cxn modelId="{E906DD99-59BB-49BA-BF0F-6B599A4FC77D}" type="presParOf" srcId="{6B34EA29-D35C-4505-B495-A0B7187EA194}" destId="{B113E911-ADE6-42C2-AC05-2D87BEA020C1}" srcOrd="2" destOrd="0" presId="urn:microsoft.com/office/officeart/2005/8/layout/list1"/>
    <dgm:cxn modelId="{227361AE-D2A7-4D62-A57D-2BDFC7BC1B9D}" type="presParOf" srcId="{6B34EA29-D35C-4505-B495-A0B7187EA194}" destId="{50A99F1D-B0E3-4D80-B7B0-3DA8DE6C34D5}" srcOrd="3" destOrd="0" presId="urn:microsoft.com/office/officeart/2005/8/layout/list1"/>
    <dgm:cxn modelId="{0BACF86F-5C0E-48DE-AC3C-B23E13A51C57}" type="presParOf" srcId="{6B34EA29-D35C-4505-B495-A0B7187EA194}" destId="{B143EEF0-1CF3-40D0-9F10-7333F93FCC8E}" srcOrd="4" destOrd="0" presId="urn:microsoft.com/office/officeart/2005/8/layout/list1"/>
    <dgm:cxn modelId="{2C62E128-EE48-45A1-86EE-EC4909C6F98F}" type="presParOf" srcId="{B143EEF0-1CF3-40D0-9F10-7333F93FCC8E}" destId="{E820FF5D-50B3-42A8-8030-C4AB19E452C8}" srcOrd="0" destOrd="0" presId="urn:microsoft.com/office/officeart/2005/8/layout/list1"/>
    <dgm:cxn modelId="{55762B75-9093-4482-963C-BFEF32F893F3}" type="presParOf" srcId="{B143EEF0-1CF3-40D0-9F10-7333F93FCC8E}" destId="{38AD5E29-62DA-4566-9A02-955180F1CAD2}" srcOrd="1" destOrd="0" presId="urn:microsoft.com/office/officeart/2005/8/layout/list1"/>
    <dgm:cxn modelId="{99AB239B-5F71-4B40-8289-841717473B36}" type="presParOf" srcId="{6B34EA29-D35C-4505-B495-A0B7187EA194}" destId="{9F0A1595-965F-4BA1-A212-E22A5BD92915}" srcOrd="5" destOrd="0" presId="urn:microsoft.com/office/officeart/2005/8/layout/list1"/>
    <dgm:cxn modelId="{34EDC80F-9475-4FEF-AE41-81E15FE9137E}" type="presParOf" srcId="{6B34EA29-D35C-4505-B495-A0B7187EA194}" destId="{AD260168-F414-40AE-957A-9134B24C15CC}" srcOrd="6" destOrd="0" presId="urn:microsoft.com/office/officeart/2005/8/layout/list1"/>
    <dgm:cxn modelId="{980152AD-C432-46B8-A7BC-4F8BA13827B1}" type="presParOf" srcId="{6B34EA29-D35C-4505-B495-A0B7187EA194}" destId="{4565C118-9F5F-4667-ABDE-ECC6E937F1BC}" srcOrd="7" destOrd="0" presId="urn:microsoft.com/office/officeart/2005/8/layout/list1"/>
    <dgm:cxn modelId="{0826E3F3-B293-4F89-959F-D2152740E398}" type="presParOf" srcId="{6B34EA29-D35C-4505-B495-A0B7187EA194}" destId="{659B6DF5-C373-488E-92CC-20B2B9DA68F5}" srcOrd="8" destOrd="0" presId="urn:microsoft.com/office/officeart/2005/8/layout/list1"/>
    <dgm:cxn modelId="{78AFBB32-961C-4B1D-95E2-99D5238B99E2}" type="presParOf" srcId="{659B6DF5-C373-488E-92CC-20B2B9DA68F5}" destId="{5C5DBA76-9725-4D5A-92CB-B338810B41B3}" srcOrd="0" destOrd="0" presId="urn:microsoft.com/office/officeart/2005/8/layout/list1"/>
    <dgm:cxn modelId="{47C70EFA-B9A7-477B-827E-F10A0820C7C7}" type="presParOf" srcId="{659B6DF5-C373-488E-92CC-20B2B9DA68F5}" destId="{4AB981B1-BF56-4B5F-9971-C31CA2AA498B}" srcOrd="1" destOrd="0" presId="urn:microsoft.com/office/officeart/2005/8/layout/list1"/>
    <dgm:cxn modelId="{0842325A-1143-47C4-BFA1-FE52A59BD5D3}" type="presParOf" srcId="{6B34EA29-D35C-4505-B495-A0B7187EA194}" destId="{AEBC672B-FF5E-4A82-9584-5ECB68C96C63}" srcOrd="9" destOrd="0" presId="urn:microsoft.com/office/officeart/2005/8/layout/list1"/>
    <dgm:cxn modelId="{48555D55-0645-4C93-A27B-22BDB2259B75}" type="presParOf" srcId="{6B34EA29-D35C-4505-B495-A0B7187EA194}" destId="{D2C760DC-192B-47EA-BBA5-457DA3D35198}" srcOrd="10" destOrd="0" presId="urn:microsoft.com/office/officeart/2005/8/layout/list1"/>
    <dgm:cxn modelId="{3121AFD0-9530-47D3-977F-A1F87D15CFD1}" type="presParOf" srcId="{6B34EA29-D35C-4505-B495-A0B7187EA194}" destId="{DBC349C2-2A6C-469F-B30B-7AB5E7A693BE}" srcOrd="11" destOrd="0" presId="urn:microsoft.com/office/officeart/2005/8/layout/list1"/>
    <dgm:cxn modelId="{EDE0E0A1-983D-4DDE-869B-884359B212A5}" type="presParOf" srcId="{6B34EA29-D35C-4505-B495-A0B7187EA194}" destId="{5FC318FD-59FF-4A00-BD0C-C852316804E3}" srcOrd="12" destOrd="0" presId="urn:microsoft.com/office/officeart/2005/8/layout/list1"/>
    <dgm:cxn modelId="{5283E696-2CD3-4127-B7BD-A7A52A0D168F}" type="presParOf" srcId="{5FC318FD-59FF-4A00-BD0C-C852316804E3}" destId="{38316A95-93C4-43CB-8DA8-E5E52614CF9C}" srcOrd="0" destOrd="0" presId="urn:microsoft.com/office/officeart/2005/8/layout/list1"/>
    <dgm:cxn modelId="{D9FC5FF6-EB8B-46A3-BE5A-1DD3AB473CEF}" type="presParOf" srcId="{5FC318FD-59FF-4A00-BD0C-C852316804E3}" destId="{CF7AFB1C-DED1-4935-A286-B11667058567}" srcOrd="1" destOrd="0" presId="urn:microsoft.com/office/officeart/2005/8/layout/list1"/>
    <dgm:cxn modelId="{FA9FE594-6F57-4A48-8E3C-297414D923E3}" type="presParOf" srcId="{6B34EA29-D35C-4505-B495-A0B7187EA194}" destId="{E5A17263-715D-4DAC-A519-2187BFD97A9D}" srcOrd="13" destOrd="0" presId="urn:microsoft.com/office/officeart/2005/8/layout/list1"/>
    <dgm:cxn modelId="{00623AAA-AFDB-4384-ADF3-7DD35EBFDDC2}" type="presParOf" srcId="{6B34EA29-D35C-4505-B495-A0B7187EA194}" destId="{36F5B8D5-DB3F-4039-8677-3C3596A7E2D3}" srcOrd="14" destOrd="0" presId="urn:microsoft.com/office/officeart/2005/8/layout/list1"/>
    <dgm:cxn modelId="{575834E1-DD02-4BF9-B373-9A7B4F24D300}" type="presParOf" srcId="{6B34EA29-D35C-4505-B495-A0B7187EA194}" destId="{CB20D57B-7A68-4ACF-A73A-7F7ADF604680}" srcOrd="15" destOrd="0" presId="urn:microsoft.com/office/officeart/2005/8/layout/list1"/>
    <dgm:cxn modelId="{1A15AE40-FE37-40F6-8881-03018942B95D}" type="presParOf" srcId="{6B34EA29-D35C-4505-B495-A0B7187EA194}" destId="{96227290-5625-4BA8-B6A7-DACEC2E0C43C}" srcOrd="16" destOrd="0" presId="urn:microsoft.com/office/officeart/2005/8/layout/list1"/>
    <dgm:cxn modelId="{53C67668-AC19-4BC7-B5D7-D39D774411A8}" type="presParOf" srcId="{96227290-5625-4BA8-B6A7-DACEC2E0C43C}" destId="{3054193B-49CF-4E9D-A187-7E9313541FF8}" srcOrd="0" destOrd="0" presId="urn:microsoft.com/office/officeart/2005/8/layout/list1"/>
    <dgm:cxn modelId="{4300AF90-9CE7-4C17-B2EE-42B5FBC861EB}" type="presParOf" srcId="{96227290-5625-4BA8-B6A7-DACEC2E0C43C}" destId="{39799E34-A72E-41AB-85D5-EC972DB326EE}" srcOrd="1" destOrd="0" presId="urn:microsoft.com/office/officeart/2005/8/layout/list1"/>
    <dgm:cxn modelId="{7632F82A-CBEA-4804-99F9-CE0DE2D324CD}" type="presParOf" srcId="{6B34EA29-D35C-4505-B495-A0B7187EA194}" destId="{01EE35F2-87C9-4FB5-A33D-3F57531A4410}" srcOrd="17" destOrd="0" presId="urn:microsoft.com/office/officeart/2005/8/layout/list1"/>
    <dgm:cxn modelId="{36A379E1-19EE-4C81-8984-9064ED50E234}" type="presParOf" srcId="{6B34EA29-D35C-4505-B495-A0B7187EA194}" destId="{AF79654E-1548-4E37-9A43-B8F3D91637DD}" srcOrd="18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1AD003-E216-416C-AC31-5ABC7EE1988E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pPr latinLnBrk="1"/>
          <a:endParaRPr lang="ko-KR" altLang="en-US"/>
        </a:p>
      </dgm:t>
    </dgm:pt>
    <dgm:pt modelId="{6EE785E9-F3D3-4527-ADE2-78B8710A2639}">
      <dgm:prSet phldrT="[텍스트]" custT="1"/>
      <dgm:spPr/>
      <dgm:t>
        <a:bodyPr/>
        <a:lstStyle/>
        <a:p>
          <a:pPr latinLnBrk="1"/>
          <a:endParaRPr lang="en-US" altLang="ko-KR" sz="2600" dirty="0" smtClean="0"/>
        </a:p>
        <a:p>
          <a:pPr latinLnBrk="1"/>
          <a:r>
            <a:rPr lang="ko-KR" altLang="en-US" sz="2600" dirty="0" err="1" smtClean="0"/>
            <a:t>생물학적차원</a:t>
          </a:r>
          <a:endParaRPr lang="en-US" altLang="ko-KR" sz="2600" dirty="0" smtClean="0"/>
        </a:p>
      </dgm:t>
    </dgm:pt>
    <dgm:pt modelId="{F2D74568-7B21-4F33-A387-FE27F3881239}" type="parTrans" cxnId="{E39E7560-5E19-4B03-AF34-6C6B30E9BDAF}">
      <dgm:prSet/>
      <dgm:spPr/>
      <dgm:t>
        <a:bodyPr/>
        <a:lstStyle/>
        <a:p>
          <a:pPr latinLnBrk="1"/>
          <a:endParaRPr lang="ko-KR" altLang="en-US"/>
        </a:p>
      </dgm:t>
    </dgm:pt>
    <dgm:pt modelId="{492D79F4-F04B-4526-9FE6-7593D17DECC7}" type="sibTrans" cxnId="{E39E7560-5E19-4B03-AF34-6C6B30E9BDAF}">
      <dgm:prSet/>
      <dgm:spPr/>
      <dgm:t>
        <a:bodyPr/>
        <a:lstStyle/>
        <a:p>
          <a:pPr latinLnBrk="1"/>
          <a:endParaRPr lang="ko-KR" altLang="en-US"/>
        </a:p>
      </dgm:t>
    </dgm:pt>
    <dgm:pt modelId="{A763B75C-B402-4D01-8798-45B90E6E7DA0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인간은 </a:t>
          </a:r>
          <a:r>
            <a:rPr lang="ko-KR" altLang="en-US" dirty="0" err="1" smtClean="0"/>
            <a:t>출생시</a:t>
          </a:r>
          <a:r>
            <a:rPr lang="ko-KR" altLang="en-US" dirty="0" smtClean="0"/>
            <a:t> 누구나 욕망과 충동을 가지고 태어남</a:t>
          </a:r>
          <a:endParaRPr lang="ko-KR" altLang="en-US" dirty="0"/>
        </a:p>
      </dgm:t>
    </dgm:pt>
    <dgm:pt modelId="{C7543994-1086-4A73-97FF-C4628050AAF6}" type="parTrans" cxnId="{2D479AAF-19AD-47EE-8AB4-4B9C06DE5085}">
      <dgm:prSet/>
      <dgm:spPr/>
      <dgm:t>
        <a:bodyPr/>
        <a:lstStyle/>
        <a:p>
          <a:pPr latinLnBrk="1"/>
          <a:endParaRPr lang="ko-KR" altLang="en-US"/>
        </a:p>
      </dgm:t>
    </dgm:pt>
    <dgm:pt modelId="{EF037D97-60DD-4730-A2CC-5AEE32242B3F}" type="sibTrans" cxnId="{2D479AAF-19AD-47EE-8AB4-4B9C06DE5085}">
      <dgm:prSet/>
      <dgm:spPr/>
      <dgm:t>
        <a:bodyPr/>
        <a:lstStyle/>
        <a:p>
          <a:pPr latinLnBrk="1"/>
          <a:endParaRPr lang="ko-KR" altLang="en-US"/>
        </a:p>
      </dgm:t>
    </dgm:pt>
    <dgm:pt modelId="{A559A833-EC72-4B07-8B0E-494F30AF2BBD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인간의 발달은 미리 정해진 순서대로 진행</a:t>
          </a:r>
          <a:endParaRPr lang="ko-KR" altLang="en-US" dirty="0"/>
        </a:p>
      </dgm:t>
    </dgm:pt>
    <dgm:pt modelId="{96E74508-BA92-4F5E-A017-2926FB5F475F}" type="parTrans" cxnId="{0FC8EA79-B661-46BB-8AA7-8944DEB06C3A}">
      <dgm:prSet/>
      <dgm:spPr/>
      <dgm:t>
        <a:bodyPr/>
        <a:lstStyle/>
        <a:p>
          <a:pPr latinLnBrk="1"/>
          <a:endParaRPr lang="ko-KR" altLang="en-US"/>
        </a:p>
      </dgm:t>
    </dgm:pt>
    <dgm:pt modelId="{2311D726-C2E5-4BB2-89B6-1629A7B4272A}" type="sibTrans" cxnId="{0FC8EA79-B661-46BB-8AA7-8944DEB06C3A}">
      <dgm:prSet/>
      <dgm:spPr/>
      <dgm:t>
        <a:bodyPr/>
        <a:lstStyle/>
        <a:p>
          <a:pPr latinLnBrk="1"/>
          <a:endParaRPr lang="ko-KR" altLang="en-US"/>
        </a:p>
      </dgm:t>
    </dgm:pt>
    <dgm:pt modelId="{0DDB3BE0-4B15-46A8-9257-164EA954B6EF}">
      <dgm:prSet phldrT="[텍스트]" custT="1"/>
      <dgm:spPr/>
      <dgm:t>
        <a:bodyPr/>
        <a:lstStyle/>
        <a:p>
          <a:pPr latinLnBrk="1"/>
          <a:r>
            <a:rPr lang="ko-KR" altLang="en-US" sz="2600" dirty="0" smtClean="0"/>
            <a:t>사회적 차원</a:t>
          </a:r>
          <a:endParaRPr lang="ko-KR" altLang="en-US" sz="2600" dirty="0"/>
        </a:p>
      </dgm:t>
    </dgm:pt>
    <dgm:pt modelId="{8EE21E51-B090-48DA-89E7-D44C5DF71164}" type="parTrans" cxnId="{E09AFDBA-61EE-49AF-9A64-268E59F5AAB0}">
      <dgm:prSet/>
      <dgm:spPr/>
      <dgm:t>
        <a:bodyPr/>
        <a:lstStyle/>
        <a:p>
          <a:pPr latinLnBrk="1"/>
          <a:endParaRPr lang="ko-KR" altLang="en-US"/>
        </a:p>
      </dgm:t>
    </dgm:pt>
    <dgm:pt modelId="{D18B9379-88AC-42F4-B1CF-E7CDC23C2961}" type="sibTrans" cxnId="{E09AFDBA-61EE-49AF-9A64-268E59F5AAB0}">
      <dgm:prSet/>
      <dgm:spPr/>
      <dgm:t>
        <a:bodyPr/>
        <a:lstStyle/>
        <a:p>
          <a:pPr latinLnBrk="1"/>
          <a:endParaRPr lang="ko-KR" altLang="en-US"/>
        </a:p>
      </dgm:t>
    </dgm:pt>
    <dgm:pt modelId="{A93B2093-DF78-47C5-BDF0-29BE9FADF507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인간의 발달이 적정 수준에 도달하기 위해 꼭 필요한 상호적응의 한 형태</a:t>
          </a:r>
          <a:endParaRPr lang="ko-KR" altLang="en-US" dirty="0"/>
        </a:p>
      </dgm:t>
    </dgm:pt>
    <dgm:pt modelId="{59A38123-D142-4F92-A4B7-A53859E6AEE3}" type="parTrans" cxnId="{9B02104A-5553-4815-91B4-35BD22F7BE36}">
      <dgm:prSet/>
      <dgm:spPr/>
      <dgm:t>
        <a:bodyPr/>
        <a:lstStyle/>
        <a:p>
          <a:pPr latinLnBrk="1"/>
          <a:endParaRPr lang="ko-KR" altLang="en-US"/>
        </a:p>
      </dgm:t>
    </dgm:pt>
    <dgm:pt modelId="{BE6F69D3-21FC-4FA4-9409-91734BC33424}" type="sibTrans" cxnId="{9B02104A-5553-4815-91B4-35BD22F7BE36}">
      <dgm:prSet/>
      <dgm:spPr/>
      <dgm:t>
        <a:bodyPr/>
        <a:lstStyle/>
        <a:p>
          <a:pPr latinLnBrk="1"/>
          <a:endParaRPr lang="ko-KR" altLang="en-US"/>
        </a:p>
      </dgm:t>
    </dgm:pt>
    <dgm:pt modelId="{9CD1CCEA-5B9A-49AB-86F6-2E4F3D0E0773}">
      <dgm:prSet phldrT="[텍스트]" custT="1"/>
      <dgm:spPr/>
      <dgm:t>
        <a:bodyPr/>
        <a:lstStyle/>
        <a:p>
          <a:pPr latinLnBrk="1"/>
          <a:r>
            <a:rPr lang="ko-KR" altLang="en-US" sz="2600" dirty="0" smtClean="0"/>
            <a:t>개인적 차원</a:t>
          </a:r>
          <a:endParaRPr lang="ko-KR" altLang="en-US" sz="2600" dirty="0"/>
        </a:p>
      </dgm:t>
    </dgm:pt>
    <dgm:pt modelId="{F61F6242-F3FD-4B2A-AFB6-B7A7081D15F7}" type="parTrans" cxnId="{25E37144-EEF0-495F-BFDC-038FA3E7742C}">
      <dgm:prSet/>
      <dgm:spPr/>
      <dgm:t>
        <a:bodyPr/>
        <a:lstStyle/>
        <a:p>
          <a:pPr latinLnBrk="1"/>
          <a:endParaRPr lang="ko-KR" altLang="en-US"/>
        </a:p>
      </dgm:t>
    </dgm:pt>
    <dgm:pt modelId="{48CDB4D5-6402-4990-8673-DCD389B77BEC}" type="sibTrans" cxnId="{25E37144-EEF0-495F-BFDC-038FA3E7742C}">
      <dgm:prSet/>
      <dgm:spPr/>
      <dgm:t>
        <a:bodyPr/>
        <a:lstStyle/>
        <a:p>
          <a:pPr latinLnBrk="1"/>
          <a:endParaRPr lang="ko-KR" altLang="en-US"/>
        </a:p>
      </dgm:t>
    </dgm:pt>
    <dgm:pt modelId="{E0EE52D1-E616-434B-A24B-E8279B1AB3AC}">
      <dgm:prSet phldrT="[텍스트]"/>
      <dgm:spPr/>
      <dgm:t>
        <a:bodyPr/>
        <a:lstStyle/>
        <a:p>
          <a:pPr latinLnBrk="1"/>
          <a:r>
            <a:rPr lang="ko-KR" altLang="en-US" dirty="0" smtClean="0"/>
            <a:t>개개인이 가질 수 있는 독특한 측면</a:t>
          </a:r>
          <a:endParaRPr lang="ko-KR" altLang="en-US" dirty="0"/>
        </a:p>
      </dgm:t>
    </dgm:pt>
    <dgm:pt modelId="{51F3FA68-906F-45C3-ACB2-B2B7943BA570}" type="parTrans" cxnId="{5DCD4A10-8E53-4EB7-AD6D-ADA50BEA62D7}">
      <dgm:prSet/>
      <dgm:spPr/>
      <dgm:t>
        <a:bodyPr/>
        <a:lstStyle/>
        <a:p>
          <a:pPr latinLnBrk="1"/>
          <a:endParaRPr lang="ko-KR" altLang="en-US"/>
        </a:p>
      </dgm:t>
    </dgm:pt>
    <dgm:pt modelId="{A7181A97-20D8-4019-9DA3-F7DC152E7565}" type="sibTrans" cxnId="{5DCD4A10-8E53-4EB7-AD6D-ADA50BEA62D7}">
      <dgm:prSet/>
      <dgm:spPr/>
      <dgm:t>
        <a:bodyPr/>
        <a:lstStyle/>
        <a:p>
          <a:pPr latinLnBrk="1"/>
          <a:endParaRPr lang="ko-KR" altLang="en-US"/>
        </a:p>
      </dgm:t>
    </dgm:pt>
    <dgm:pt modelId="{DCE1747B-1BC7-4110-9180-68AA4ADF8BB2}">
      <dgm:prSet phldrT="[텍스트]"/>
      <dgm:spPr/>
      <dgm:t>
        <a:bodyPr/>
        <a:lstStyle/>
        <a:p>
          <a:pPr latinLnBrk="1"/>
          <a:r>
            <a:rPr lang="ko-KR" altLang="en-US" dirty="0" smtClean="0"/>
            <a:t>생물학적 환경과 사회적 환경이 비슷하더라도 개개인이 동일한 인성을 갖게 되지 않는다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4DCC6E2A-C281-42AE-9FCD-32382EA3289B}" type="parTrans" cxnId="{6AA83F8E-9F6A-43C5-B3A9-F3A4A1C3360E}">
      <dgm:prSet/>
      <dgm:spPr/>
      <dgm:t>
        <a:bodyPr/>
        <a:lstStyle/>
        <a:p>
          <a:pPr latinLnBrk="1"/>
          <a:endParaRPr lang="ko-KR" altLang="en-US"/>
        </a:p>
      </dgm:t>
    </dgm:pt>
    <dgm:pt modelId="{FA7FFE07-C4E8-419A-B29C-7C4F2A5F11D3}" type="sibTrans" cxnId="{6AA83F8E-9F6A-43C5-B3A9-F3A4A1C3360E}">
      <dgm:prSet/>
      <dgm:spPr/>
      <dgm:t>
        <a:bodyPr/>
        <a:lstStyle/>
        <a:p>
          <a:pPr latinLnBrk="1"/>
          <a:endParaRPr lang="ko-KR" altLang="en-US"/>
        </a:p>
      </dgm:t>
    </dgm:pt>
    <dgm:pt modelId="{18E7ADFF-9BDD-41BC-B13C-ACE2CA669A4F}" type="pres">
      <dgm:prSet presAssocID="{D01AD003-E216-416C-AC31-5ABC7EE198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FE07A0B-1755-434F-A0B6-9F7AEA6D4F15}" type="pres">
      <dgm:prSet presAssocID="{6EE785E9-F3D3-4527-ADE2-78B8710A2639}" presName="linNode" presStyleCnt="0"/>
      <dgm:spPr/>
    </dgm:pt>
    <dgm:pt modelId="{55030099-FFC9-4C85-B837-AE7C0C5345C1}" type="pres">
      <dgm:prSet presAssocID="{6EE785E9-F3D3-4527-ADE2-78B8710A2639}" presName="parentText" presStyleLbl="node1" presStyleIdx="0" presStyleCnt="3" custScaleX="86226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9FF349E-1B38-4232-8375-8740FE4E702B}" type="pres">
      <dgm:prSet presAssocID="{6EE785E9-F3D3-4527-ADE2-78B8710A2639}" presName="descendantText" presStyleLbl="alignAccFollowNode1" presStyleIdx="0" presStyleCnt="3" custScaleX="12650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C8CF8A-206A-4140-8611-2CDC636717A7}" type="pres">
      <dgm:prSet presAssocID="{492D79F4-F04B-4526-9FE6-7593D17DECC7}" presName="sp" presStyleCnt="0"/>
      <dgm:spPr/>
    </dgm:pt>
    <dgm:pt modelId="{9C2468DF-7E05-4929-A85E-3F89E84846F9}" type="pres">
      <dgm:prSet presAssocID="{0DDB3BE0-4B15-46A8-9257-164EA954B6EF}" presName="linNode" presStyleCnt="0"/>
      <dgm:spPr/>
    </dgm:pt>
    <dgm:pt modelId="{27554659-4F0D-4DFA-99CA-023E0A143BC6}" type="pres">
      <dgm:prSet presAssocID="{0DDB3BE0-4B15-46A8-9257-164EA954B6EF}" presName="parentText" presStyleLbl="node1" presStyleIdx="1" presStyleCnt="3" custScaleX="137326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5ADBD2-E166-4CF0-98EA-3AF3CB914C29}" type="pres">
      <dgm:prSet presAssocID="{0DDB3BE0-4B15-46A8-9257-164EA954B6EF}" presName="descendantText" presStyleLbl="alignAccFollowNode1" presStyleIdx="1" presStyleCnt="3" custScaleX="19690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1A4138-566A-4EF5-BD72-3B2DCEE48A2A}" type="pres">
      <dgm:prSet presAssocID="{D18B9379-88AC-42F4-B1CF-E7CDC23C2961}" presName="sp" presStyleCnt="0"/>
      <dgm:spPr/>
    </dgm:pt>
    <dgm:pt modelId="{8EB5C0D0-EEDE-4996-B2C7-FFC8906D7852}" type="pres">
      <dgm:prSet presAssocID="{9CD1CCEA-5B9A-49AB-86F6-2E4F3D0E0773}" presName="linNode" presStyleCnt="0"/>
      <dgm:spPr/>
    </dgm:pt>
    <dgm:pt modelId="{AE5B63AB-31B2-4D3C-9032-E1C20CF01603}" type="pres">
      <dgm:prSet presAssocID="{9CD1CCEA-5B9A-49AB-86F6-2E4F3D0E0773}" presName="parentText" presStyleLbl="node1" presStyleIdx="2" presStyleCnt="3" custScaleX="8848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AD4BD3-D044-4DAB-83A5-0A0C897D4AFF}" type="pres">
      <dgm:prSet presAssocID="{9CD1CCEA-5B9A-49AB-86F6-2E4F3D0E0773}" presName="descendantText" presStyleLbl="alignAccFollowNode1" presStyleIdx="2" presStyleCnt="3" custScaleX="12992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F475823-DD99-48BE-847B-0939676408FC}" type="presOf" srcId="{DCE1747B-1BC7-4110-9180-68AA4ADF8BB2}" destId="{58AD4BD3-D044-4DAB-83A5-0A0C897D4AFF}" srcOrd="0" destOrd="1" presId="urn:microsoft.com/office/officeart/2005/8/layout/vList5"/>
    <dgm:cxn modelId="{9B02104A-5553-4815-91B4-35BD22F7BE36}" srcId="{0DDB3BE0-4B15-46A8-9257-164EA954B6EF}" destId="{A93B2093-DF78-47C5-BDF0-29BE9FADF507}" srcOrd="0" destOrd="0" parTransId="{59A38123-D142-4F92-A4B7-A53859E6AEE3}" sibTransId="{BE6F69D3-21FC-4FA4-9409-91734BC33424}"/>
    <dgm:cxn modelId="{E42239DE-EE3B-40EB-84CB-0A14FBC93119}" type="presOf" srcId="{A93B2093-DF78-47C5-BDF0-29BE9FADF507}" destId="{075ADBD2-E166-4CF0-98EA-3AF3CB914C29}" srcOrd="0" destOrd="0" presId="urn:microsoft.com/office/officeart/2005/8/layout/vList5"/>
    <dgm:cxn modelId="{20BFA996-A166-4644-9113-3832AC63D4A0}" type="presOf" srcId="{D01AD003-E216-416C-AC31-5ABC7EE1988E}" destId="{18E7ADFF-9BDD-41BC-B13C-ACE2CA669A4F}" srcOrd="0" destOrd="0" presId="urn:microsoft.com/office/officeart/2005/8/layout/vList5"/>
    <dgm:cxn modelId="{E09AFDBA-61EE-49AF-9A64-268E59F5AAB0}" srcId="{D01AD003-E216-416C-AC31-5ABC7EE1988E}" destId="{0DDB3BE0-4B15-46A8-9257-164EA954B6EF}" srcOrd="1" destOrd="0" parTransId="{8EE21E51-B090-48DA-89E7-D44C5DF71164}" sibTransId="{D18B9379-88AC-42F4-B1CF-E7CDC23C2961}"/>
    <dgm:cxn modelId="{257B56C7-0BA9-4785-8F97-8BAC96F0FA39}" type="presOf" srcId="{E0EE52D1-E616-434B-A24B-E8279B1AB3AC}" destId="{58AD4BD3-D044-4DAB-83A5-0A0C897D4AFF}" srcOrd="0" destOrd="0" presId="urn:microsoft.com/office/officeart/2005/8/layout/vList5"/>
    <dgm:cxn modelId="{88C98BD1-9D95-49F4-AA26-9BDD273A0C01}" type="presOf" srcId="{6EE785E9-F3D3-4527-ADE2-78B8710A2639}" destId="{55030099-FFC9-4C85-B837-AE7C0C5345C1}" srcOrd="0" destOrd="0" presId="urn:microsoft.com/office/officeart/2005/8/layout/vList5"/>
    <dgm:cxn modelId="{25E37144-EEF0-495F-BFDC-038FA3E7742C}" srcId="{D01AD003-E216-416C-AC31-5ABC7EE1988E}" destId="{9CD1CCEA-5B9A-49AB-86F6-2E4F3D0E0773}" srcOrd="2" destOrd="0" parTransId="{F61F6242-F3FD-4B2A-AFB6-B7A7081D15F7}" sibTransId="{48CDB4D5-6402-4990-8673-DCD389B77BEC}"/>
    <dgm:cxn modelId="{0C67BB25-2149-4A9A-A1A2-1A5B1D8109AC}" type="presOf" srcId="{0DDB3BE0-4B15-46A8-9257-164EA954B6EF}" destId="{27554659-4F0D-4DFA-99CA-023E0A143BC6}" srcOrd="0" destOrd="0" presId="urn:microsoft.com/office/officeart/2005/8/layout/vList5"/>
    <dgm:cxn modelId="{2D479AAF-19AD-47EE-8AB4-4B9C06DE5085}" srcId="{6EE785E9-F3D3-4527-ADE2-78B8710A2639}" destId="{A763B75C-B402-4D01-8798-45B90E6E7DA0}" srcOrd="0" destOrd="0" parTransId="{C7543994-1086-4A73-97FF-C4628050AAF6}" sibTransId="{EF037D97-60DD-4730-A2CC-5AEE32242B3F}"/>
    <dgm:cxn modelId="{0FC8EA79-B661-46BB-8AA7-8944DEB06C3A}" srcId="{6EE785E9-F3D3-4527-ADE2-78B8710A2639}" destId="{A559A833-EC72-4B07-8B0E-494F30AF2BBD}" srcOrd="1" destOrd="0" parTransId="{96E74508-BA92-4F5E-A017-2926FB5F475F}" sibTransId="{2311D726-C2E5-4BB2-89B6-1629A7B4272A}"/>
    <dgm:cxn modelId="{D48829AF-C7DA-44EF-A077-27669A5B8A77}" type="presOf" srcId="{A559A833-EC72-4B07-8B0E-494F30AF2BBD}" destId="{79FF349E-1B38-4232-8375-8740FE4E702B}" srcOrd="0" destOrd="1" presId="urn:microsoft.com/office/officeart/2005/8/layout/vList5"/>
    <dgm:cxn modelId="{8A005F98-C8E9-4C5B-97F7-6DD4A8DE6759}" type="presOf" srcId="{9CD1CCEA-5B9A-49AB-86F6-2E4F3D0E0773}" destId="{AE5B63AB-31B2-4D3C-9032-E1C20CF01603}" srcOrd="0" destOrd="0" presId="urn:microsoft.com/office/officeart/2005/8/layout/vList5"/>
    <dgm:cxn modelId="{5DCD4A10-8E53-4EB7-AD6D-ADA50BEA62D7}" srcId="{9CD1CCEA-5B9A-49AB-86F6-2E4F3D0E0773}" destId="{E0EE52D1-E616-434B-A24B-E8279B1AB3AC}" srcOrd="0" destOrd="0" parTransId="{51F3FA68-906F-45C3-ACB2-B2B7943BA570}" sibTransId="{A7181A97-20D8-4019-9DA3-F7DC152E7565}"/>
    <dgm:cxn modelId="{C783291B-E3E3-441F-9454-9EE033DD4C9C}" type="presOf" srcId="{A763B75C-B402-4D01-8798-45B90E6E7DA0}" destId="{79FF349E-1B38-4232-8375-8740FE4E702B}" srcOrd="0" destOrd="0" presId="urn:microsoft.com/office/officeart/2005/8/layout/vList5"/>
    <dgm:cxn modelId="{E39E7560-5E19-4B03-AF34-6C6B30E9BDAF}" srcId="{D01AD003-E216-416C-AC31-5ABC7EE1988E}" destId="{6EE785E9-F3D3-4527-ADE2-78B8710A2639}" srcOrd="0" destOrd="0" parTransId="{F2D74568-7B21-4F33-A387-FE27F3881239}" sibTransId="{492D79F4-F04B-4526-9FE6-7593D17DECC7}"/>
    <dgm:cxn modelId="{6AA83F8E-9F6A-43C5-B3A9-F3A4A1C3360E}" srcId="{9CD1CCEA-5B9A-49AB-86F6-2E4F3D0E0773}" destId="{DCE1747B-1BC7-4110-9180-68AA4ADF8BB2}" srcOrd="1" destOrd="0" parTransId="{4DCC6E2A-C281-42AE-9FCD-32382EA3289B}" sibTransId="{FA7FFE07-C4E8-419A-B29C-7C4F2A5F11D3}"/>
    <dgm:cxn modelId="{EEB071F9-A1CE-447F-B930-12731D594BFC}" type="presParOf" srcId="{18E7ADFF-9BDD-41BC-B13C-ACE2CA669A4F}" destId="{2FE07A0B-1755-434F-A0B6-9F7AEA6D4F15}" srcOrd="0" destOrd="0" presId="urn:microsoft.com/office/officeart/2005/8/layout/vList5"/>
    <dgm:cxn modelId="{53097C34-0678-45A4-8EB3-F26F48AC04B6}" type="presParOf" srcId="{2FE07A0B-1755-434F-A0B6-9F7AEA6D4F15}" destId="{55030099-FFC9-4C85-B837-AE7C0C5345C1}" srcOrd="0" destOrd="0" presId="urn:microsoft.com/office/officeart/2005/8/layout/vList5"/>
    <dgm:cxn modelId="{CC71208F-D160-47B0-A2F7-90666550AA3C}" type="presParOf" srcId="{2FE07A0B-1755-434F-A0B6-9F7AEA6D4F15}" destId="{79FF349E-1B38-4232-8375-8740FE4E702B}" srcOrd="1" destOrd="0" presId="urn:microsoft.com/office/officeart/2005/8/layout/vList5"/>
    <dgm:cxn modelId="{4190A166-82E5-434D-AF94-D5E5F640B7AB}" type="presParOf" srcId="{18E7ADFF-9BDD-41BC-B13C-ACE2CA669A4F}" destId="{61C8CF8A-206A-4140-8611-2CDC636717A7}" srcOrd="1" destOrd="0" presId="urn:microsoft.com/office/officeart/2005/8/layout/vList5"/>
    <dgm:cxn modelId="{9BEFFD46-C6A6-4979-AE4F-93714A66C755}" type="presParOf" srcId="{18E7ADFF-9BDD-41BC-B13C-ACE2CA669A4F}" destId="{9C2468DF-7E05-4929-A85E-3F89E84846F9}" srcOrd="2" destOrd="0" presId="urn:microsoft.com/office/officeart/2005/8/layout/vList5"/>
    <dgm:cxn modelId="{5CECC074-8C7D-48EA-AC8E-31DE0BCB884A}" type="presParOf" srcId="{9C2468DF-7E05-4929-A85E-3F89E84846F9}" destId="{27554659-4F0D-4DFA-99CA-023E0A143BC6}" srcOrd="0" destOrd="0" presId="urn:microsoft.com/office/officeart/2005/8/layout/vList5"/>
    <dgm:cxn modelId="{5662F940-FF7E-4607-88ED-C39B6E4D056E}" type="presParOf" srcId="{9C2468DF-7E05-4929-A85E-3F89E84846F9}" destId="{075ADBD2-E166-4CF0-98EA-3AF3CB914C29}" srcOrd="1" destOrd="0" presId="urn:microsoft.com/office/officeart/2005/8/layout/vList5"/>
    <dgm:cxn modelId="{3A5B1084-ABD5-4797-8D45-FEA3FA43C1D4}" type="presParOf" srcId="{18E7ADFF-9BDD-41BC-B13C-ACE2CA669A4F}" destId="{961A4138-566A-4EF5-BD72-3B2DCEE48A2A}" srcOrd="3" destOrd="0" presId="urn:microsoft.com/office/officeart/2005/8/layout/vList5"/>
    <dgm:cxn modelId="{AE7FBEEF-F785-4EB7-BD63-D12F35AAE14F}" type="presParOf" srcId="{18E7ADFF-9BDD-41BC-B13C-ACE2CA669A4F}" destId="{8EB5C0D0-EEDE-4996-B2C7-FFC8906D7852}" srcOrd="4" destOrd="0" presId="urn:microsoft.com/office/officeart/2005/8/layout/vList5"/>
    <dgm:cxn modelId="{BB49741A-F7B3-4A28-879F-9CDDC1FE46AC}" type="presParOf" srcId="{8EB5C0D0-EEDE-4996-B2C7-FFC8906D7852}" destId="{AE5B63AB-31B2-4D3C-9032-E1C20CF01603}" srcOrd="0" destOrd="0" presId="urn:microsoft.com/office/officeart/2005/8/layout/vList5"/>
    <dgm:cxn modelId="{27E2515B-94B4-4050-901C-44EB6FECFF6B}" type="presParOf" srcId="{8EB5C0D0-EEDE-4996-B2C7-FFC8906D7852}" destId="{58AD4BD3-D044-4DAB-83A5-0A0C897D4AFF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C9CEF3-734B-42C1-AAD2-C6CD63585A31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61498F4C-6378-4647-9E07-880486B4D8B9}">
      <dgm:prSet phldrT="[텍스트]" custT="1"/>
      <dgm:spPr/>
      <dgm:t>
        <a:bodyPr/>
        <a:lstStyle/>
        <a:p>
          <a:pPr latinLnBrk="1"/>
          <a:endParaRPr lang="en-US" altLang="ko-KR" sz="2400" dirty="0" smtClean="0">
            <a:solidFill>
              <a:srgbClr val="FF0000"/>
            </a:solidFill>
          </a:endParaRPr>
        </a:p>
        <a:p>
          <a:pPr latinLnBrk="1"/>
          <a:r>
            <a:rPr lang="ko-KR" altLang="en-US" sz="2400" dirty="0" smtClean="0">
              <a:solidFill>
                <a:srgbClr val="FF0000"/>
              </a:solidFill>
            </a:rPr>
            <a:t>기본적 신뢰감 대 불신감</a:t>
          </a:r>
          <a:r>
            <a:rPr lang="ko-KR" altLang="en-US" sz="1600" dirty="0" smtClean="0"/>
            <a:t>: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유아기</a:t>
          </a:r>
          <a:r>
            <a:rPr lang="en-US" altLang="ko-KR" sz="1600" dirty="0" smtClean="0"/>
            <a:t>,0-1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): </a:t>
          </a:r>
          <a:endParaRPr lang="en-US" altLang="ko-KR" sz="1600" dirty="0" smtClean="0"/>
        </a:p>
        <a:p>
          <a:pPr latinLnBrk="1"/>
          <a:r>
            <a:rPr lang="ko-KR" altLang="en-US" sz="2000" dirty="0" smtClean="0"/>
            <a:t>아이가 </a:t>
          </a:r>
          <a:r>
            <a:rPr lang="ko-KR" altLang="en-US" sz="2000" dirty="0" smtClean="0"/>
            <a:t>필요할 때 어머니의 적절한 보살핌이 제공되면 신뢰감</a:t>
          </a:r>
          <a:endParaRPr lang="en-US" altLang="ko-KR" sz="2000" dirty="0" smtClean="0"/>
        </a:p>
        <a:p>
          <a:pPr latinLnBrk="1"/>
          <a:endParaRPr lang="ko-KR" altLang="en-US" sz="1600" dirty="0"/>
        </a:p>
      </dgm:t>
    </dgm:pt>
    <dgm:pt modelId="{8128535C-4740-4BAB-8444-908C927991A4}" type="parTrans" cxnId="{5EA75E0B-D1B0-4906-B9A2-54025A6BCFD7}">
      <dgm:prSet/>
      <dgm:spPr/>
      <dgm:t>
        <a:bodyPr/>
        <a:lstStyle/>
        <a:p>
          <a:pPr latinLnBrk="1"/>
          <a:endParaRPr lang="ko-KR" altLang="en-US"/>
        </a:p>
      </dgm:t>
    </dgm:pt>
    <dgm:pt modelId="{C5B2A208-AB0B-4969-B53E-9A68059FEAC2}" type="sibTrans" cxnId="{5EA75E0B-D1B0-4906-B9A2-54025A6BCFD7}">
      <dgm:prSet/>
      <dgm:spPr/>
      <dgm:t>
        <a:bodyPr/>
        <a:lstStyle/>
        <a:p>
          <a:pPr latinLnBrk="1"/>
          <a:endParaRPr lang="ko-KR" altLang="en-US"/>
        </a:p>
      </dgm:t>
    </dgm:pt>
    <dgm:pt modelId="{B30803CF-3BB2-4FCB-BE22-DC7256EE53A6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자율성대 수치감과 회의감</a:t>
          </a:r>
          <a:endParaRPr lang="en-US" altLang="ko-KR" sz="2600" dirty="0" smtClean="0">
            <a:solidFill>
              <a:srgbClr val="FF0000"/>
            </a:solidFill>
          </a:endParaRPr>
        </a:p>
        <a:p>
          <a:pPr latinLnBrk="1"/>
          <a:r>
            <a:rPr lang="en-US" altLang="ko-KR" sz="1600" dirty="0" smtClean="0"/>
            <a:t>(</a:t>
          </a:r>
          <a:r>
            <a:rPr lang="ko-KR" altLang="en-US" sz="1600" dirty="0" smtClean="0"/>
            <a:t>초기아동기</a:t>
          </a:r>
          <a:r>
            <a:rPr lang="en-US" altLang="ko-KR" sz="1600" dirty="0" smtClean="0"/>
            <a:t>, 1-3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  <a:r>
            <a:rPr lang="ko-KR" altLang="en-US" sz="2000" dirty="0" smtClean="0"/>
            <a:t>스스로 행동하려는 아동의 노력을 칭찬하면 자율성이 형성됨</a:t>
          </a:r>
          <a:endParaRPr lang="en-US" altLang="ko-KR" sz="2000" dirty="0" smtClean="0"/>
        </a:p>
      </dgm:t>
    </dgm:pt>
    <dgm:pt modelId="{C87E6BDA-3D66-4310-ACD5-8F7660B82B11}" type="parTrans" cxnId="{4FEA3EDE-2BCD-425E-85CA-EC21BF92C9B9}">
      <dgm:prSet/>
      <dgm:spPr/>
      <dgm:t>
        <a:bodyPr/>
        <a:lstStyle/>
        <a:p>
          <a:pPr latinLnBrk="1"/>
          <a:endParaRPr lang="ko-KR" altLang="en-US"/>
        </a:p>
      </dgm:t>
    </dgm:pt>
    <dgm:pt modelId="{AD72ABFB-2E47-42B8-8356-DFB4002E9DA4}" type="sibTrans" cxnId="{4FEA3EDE-2BCD-425E-85CA-EC21BF92C9B9}">
      <dgm:prSet/>
      <dgm:spPr/>
      <dgm:t>
        <a:bodyPr/>
        <a:lstStyle/>
        <a:p>
          <a:pPr latinLnBrk="1"/>
          <a:endParaRPr lang="ko-KR" altLang="en-US"/>
        </a:p>
      </dgm:t>
    </dgm:pt>
    <dgm:pt modelId="{3C3D4C99-E754-4799-B400-AD15333722D7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주도성</a:t>
          </a:r>
          <a:r>
            <a:rPr lang="ko-KR" altLang="en-US" sz="2600" dirty="0" smtClean="0">
              <a:solidFill>
                <a:srgbClr val="FF0000"/>
              </a:solidFill>
            </a:rPr>
            <a:t> 대 죄책감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학령전기</a:t>
          </a:r>
          <a:r>
            <a:rPr lang="en-US" altLang="ko-KR" sz="1600" dirty="0" smtClean="0"/>
            <a:t>, 3-5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아동들이 설정한 계획이 이루어지면 </a:t>
          </a:r>
          <a:r>
            <a:rPr lang="ko-KR" altLang="en-US" sz="2000" dirty="0" err="1" smtClean="0"/>
            <a:t>주도성이</a:t>
          </a:r>
          <a:r>
            <a:rPr lang="ko-KR" altLang="en-US" sz="2000" dirty="0" smtClean="0"/>
            <a:t> 형성되나  잦은 실패와 주위 억압은 죄책감을 형성</a:t>
          </a:r>
          <a:endParaRPr lang="ko-KR" altLang="en-US" sz="2000" dirty="0"/>
        </a:p>
      </dgm:t>
    </dgm:pt>
    <dgm:pt modelId="{948A09DD-7778-49D3-A472-96E00B7EA6CC}" type="parTrans" cxnId="{7AACF7DE-CF42-49FC-B377-E2A1CCC85998}">
      <dgm:prSet/>
      <dgm:spPr/>
      <dgm:t>
        <a:bodyPr/>
        <a:lstStyle/>
        <a:p>
          <a:pPr latinLnBrk="1"/>
          <a:endParaRPr lang="ko-KR" altLang="en-US"/>
        </a:p>
      </dgm:t>
    </dgm:pt>
    <dgm:pt modelId="{06DB5181-7D2B-4EF5-89DE-5281077841A8}" type="sibTrans" cxnId="{7AACF7DE-CF42-49FC-B377-E2A1CCC85998}">
      <dgm:prSet/>
      <dgm:spPr/>
      <dgm:t>
        <a:bodyPr/>
        <a:lstStyle/>
        <a:p>
          <a:pPr latinLnBrk="1"/>
          <a:endParaRPr lang="ko-KR" altLang="en-US"/>
        </a:p>
      </dgm:t>
    </dgm:pt>
    <dgm:pt modelId="{C1102477-FEBF-4AA9-BC35-65468B46F599}" type="pres">
      <dgm:prSet presAssocID="{F6C9CEF3-734B-42C1-AAD2-C6CD63585A3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5F4EF8-3733-47E4-9E3A-F167CC402A48}" type="pres">
      <dgm:prSet presAssocID="{F6C9CEF3-734B-42C1-AAD2-C6CD63585A31}" presName="dummyMaxCanvas" presStyleCnt="0">
        <dgm:presLayoutVars/>
      </dgm:prSet>
      <dgm:spPr/>
    </dgm:pt>
    <dgm:pt modelId="{75F7F720-16B3-482C-96C3-2218F14CA10F}" type="pres">
      <dgm:prSet presAssocID="{F6C9CEF3-734B-42C1-AAD2-C6CD63585A31}" presName="ThreeNodes_1" presStyleLbl="node1" presStyleIdx="0" presStyleCnt="3" custLinFactNeighborX="-865" custLinFactNeighborY="-13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B3E4DC-CB4F-44C3-AF26-62182C3EC8BB}" type="pres">
      <dgm:prSet presAssocID="{F6C9CEF3-734B-42C1-AAD2-C6CD63585A31}" presName="ThreeNodes_2" presStyleLbl="node1" presStyleIdx="1" presStyleCnt="3" custLinFactNeighborX="43" custLinFactNeighborY="173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3E9969-8875-47C6-BB06-68EDDA1A619D}" type="pres">
      <dgm:prSet presAssocID="{F6C9CEF3-734B-42C1-AAD2-C6CD63585A31}" presName="ThreeNodes_3" presStyleLbl="node1" presStyleIdx="2" presStyleCnt="3" custLinFactNeighborX="-289" custLinFactNeighborY="-34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F4CF1A-6EAA-4603-88DA-1C69BBA26D2C}" type="pres">
      <dgm:prSet presAssocID="{F6C9CEF3-734B-42C1-AAD2-C6CD63585A3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E816E0-93DE-4066-A3A6-34AA11994430}" type="pres">
      <dgm:prSet presAssocID="{F6C9CEF3-734B-42C1-AAD2-C6CD63585A3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DEC560-5642-45FA-BDDA-2B724A882B5B}" type="pres">
      <dgm:prSet presAssocID="{F6C9CEF3-734B-42C1-AAD2-C6CD63585A3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6713BB-916B-41EB-A06C-3E89365E2332}" type="pres">
      <dgm:prSet presAssocID="{F6C9CEF3-734B-42C1-AAD2-C6CD63585A3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B16A0E-CC90-4914-AE40-36433D20845A}" type="pres">
      <dgm:prSet presAssocID="{F6C9CEF3-734B-42C1-AAD2-C6CD63585A3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FEA3EDE-2BCD-425E-85CA-EC21BF92C9B9}" srcId="{F6C9CEF3-734B-42C1-AAD2-C6CD63585A31}" destId="{B30803CF-3BB2-4FCB-BE22-DC7256EE53A6}" srcOrd="1" destOrd="0" parTransId="{C87E6BDA-3D66-4310-ACD5-8F7660B82B11}" sibTransId="{AD72ABFB-2E47-42B8-8356-DFB4002E9DA4}"/>
    <dgm:cxn modelId="{DA6EF491-3914-478F-BC32-FA352BD2B8FD}" type="presOf" srcId="{3C3D4C99-E754-4799-B400-AD15333722D7}" destId="{713E9969-8875-47C6-BB06-68EDDA1A619D}" srcOrd="0" destOrd="0" presId="urn:microsoft.com/office/officeart/2005/8/layout/vProcess5"/>
    <dgm:cxn modelId="{A3A2B0AC-68FB-46A0-BE9C-37A2B5380D8A}" type="presOf" srcId="{B30803CF-3BB2-4FCB-BE22-DC7256EE53A6}" destId="{DEB3E4DC-CB4F-44C3-AF26-62182C3EC8BB}" srcOrd="0" destOrd="0" presId="urn:microsoft.com/office/officeart/2005/8/layout/vProcess5"/>
    <dgm:cxn modelId="{EE78AF74-CCB0-4869-87F7-41213F817E3E}" type="presOf" srcId="{61498F4C-6378-4647-9E07-880486B4D8B9}" destId="{75F7F720-16B3-482C-96C3-2218F14CA10F}" srcOrd="0" destOrd="0" presId="urn:microsoft.com/office/officeart/2005/8/layout/vProcess5"/>
    <dgm:cxn modelId="{62337D8C-1A3B-49C7-9EF0-DC2958F2C651}" type="presOf" srcId="{C5B2A208-AB0B-4969-B53E-9A68059FEAC2}" destId="{85F4CF1A-6EAA-4603-88DA-1C69BBA26D2C}" srcOrd="0" destOrd="0" presId="urn:microsoft.com/office/officeart/2005/8/layout/vProcess5"/>
    <dgm:cxn modelId="{7AACF7DE-CF42-49FC-B377-E2A1CCC85998}" srcId="{F6C9CEF3-734B-42C1-AAD2-C6CD63585A31}" destId="{3C3D4C99-E754-4799-B400-AD15333722D7}" srcOrd="2" destOrd="0" parTransId="{948A09DD-7778-49D3-A472-96E00B7EA6CC}" sibTransId="{06DB5181-7D2B-4EF5-89DE-5281077841A8}"/>
    <dgm:cxn modelId="{D64AA2D1-E9E1-44B7-A782-84E1E9900123}" type="presOf" srcId="{F6C9CEF3-734B-42C1-AAD2-C6CD63585A31}" destId="{C1102477-FEBF-4AA9-BC35-65468B46F599}" srcOrd="0" destOrd="0" presId="urn:microsoft.com/office/officeart/2005/8/layout/vProcess5"/>
    <dgm:cxn modelId="{5EA75E0B-D1B0-4906-B9A2-54025A6BCFD7}" srcId="{F6C9CEF3-734B-42C1-AAD2-C6CD63585A31}" destId="{61498F4C-6378-4647-9E07-880486B4D8B9}" srcOrd="0" destOrd="0" parTransId="{8128535C-4740-4BAB-8444-908C927991A4}" sibTransId="{C5B2A208-AB0B-4969-B53E-9A68059FEAC2}"/>
    <dgm:cxn modelId="{9264AE61-875A-4BC5-9B91-E74C9D9EADB9}" type="presOf" srcId="{B30803CF-3BB2-4FCB-BE22-DC7256EE53A6}" destId="{C56713BB-916B-41EB-A06C-3E89365E2332}" srcOrd="1" destOrd="0" presId="urn:microsoft.com/office/officeart/2005/8/layout/vProcess5"/>
    <dgm:cxn modelId="{06BBC14B-D04C-45AD-80E8-1139E4D99638}" type="presOf" srcId="{3C3D4C99-E754-4799-B400-AD15333722D7}" destId="{E8B16A0E-CC90-4914-AE40-36433D20845A}" srcOrd="1" destOrd="0" presId="urn:microsoft.com/office/officeart/2005/8/layout/vProcess5"/>
    <dgm:cxn modelId="{16834B9F-D1C9-4624-957A-42A6E4263277}" type="presOf" srcId="{AD72ABFB-2E47-42B8-8356-DFB4002E9DA4}" destId="{94E816E0-93DE-4066-A3A6-34AA11994430}" srcOrd="0" destOrd="0" presId="urn:microsoft.com/office/officeart/2005/8/layout/vProcess5"/>
    <dgm:cxn modelId="{71A639F8-1998-430B-B1AE-71B6AD07C23D}" type="presOf" srcId="{61498F4C-6378-4647-9E07-880486B4D8B9}" destId="{3CDEC560-5642-45FA-BDDA-2B724A882B5B}" srcOrd="1" destOrd="0" presId="urn:microsoft.com/office/officeart/2005/8/layout/vProcess5"/>
    <dgm:cxn modelId="{7DB1D402-338F-48F8-AB27-A14B4A63E69D}" type="presParOf" srcId="{C1102477-FEBF-4AA9-BC35-65468B46F599}" destId="{875F4EF8-3733-47E4-9E3A-F167CC402A48}" srcOrd="0" destOrd="0" presId="urn:microsoft.com/office/officeart/2005/8/layout/vProcess5"/>
    <dgm:cxn modelId="{08D3B1C8-A5A0-4158-B7DD-BFB994B60943}" type="presParOf" srcId="{C1102477-FEBF-4AA9-BC35-65468B46F599}" destId="{75F7F720-16B3-482C-96C3-2218F14CA10F}" srcOrd="1" destOrd="0" presId="urn:microsoft.com/office/officeart/2005/8/layout/vProcess5"/>
    <dgm:cxn modelId="{03D035B9-48B3-46BD-9C46-AE506958F905}" type="presParOf" srcId="{C1102477-FEBF-4AA9-BC35-65468B46F599}" destId="{DEB3E4DC-CB4F-44C3-AF26-62182C3EC8BB}" srcOrd="2" destOrd="0" presId="urn:microsoft.com/office/officeart/2005/8/layout/vProcess5"/>
    <dgm:cxn modelId="{5D4E5E3E-3B8F-4DB9-8C84-E44C23936845}" type="presParOf" srcId="{C1102477-FEBF-4AA9-BC35-65468B46F599}" destId="{713E9969-8875-47C6-BB06-68EDDA1A619D}" srcOrd="3" destOrd="0" presId="urn:microsoft.com/office/officeart/2005/8/layout/vProcess5"/>
    <dgm:cxn modelId="{5C8DD270-1422-4BD0-BB3C-F66694109E48}" type="presParOf" srcId="{C1102477-FEBF-4AA9-BC35-65468B46F599}" destId="{85F4CF1A-6EAA-4603-88DA-1C69BBA26D2C}" srcOrd="4" destOrd="0" presId="urn:microsoft.com/office/officeart/2005/8/layout/vProcess5"/>
    <dgm:cxn modelId="{F44C30B9-05EC-41BA-8C68-E5C41D172F5D}" type="presParOf" srcId="{C1102477-FEBF-4AA9-BC35-65468B46F599}" destId="{94E816E0-93DE-4066-A3A6-34AA11994430}" srcOrd="5" destOrd="0" presId="urn:microsoft.com/office/officeart/2005/8/layout/vProcess5"/>
    <dgm:cxn modelId="{1456E657-1856-48E7-BA0B-C928659E4C7A}" type="presParOf" srcId="{C1102477-FEBF-4AA9-BC35-65468B46F599}" destId="{3CDEC560-5642-45FA-BDDA-2B724A882B5B}" srcOrd="6" destOrd="0" presId="urn:microsoft.com/office/officeart/2005/8/layout/vProcess5"/>
    <dgm:cxn modelId="{2AD2C509-D35D-46BF-B73F-31AD3AF0FA79}" type="presParOf" srcId="{C1102477-FEBF-4AA9-BC35-65468B46F599}" destId="{C56713BB-916B-41EB-A06C-3E89365E2332}" srcOrd="7" destOrd="0" presId="urn:microsoft.com/office/officeart/2005/8/layout/vProcess5"/>
    <dgm:cxn modelId="{106BC09E-0A1F-471B-9114-791CBB9C87BD}" type="presParOf" srcId="{C1102477-FEBF-4AA9-BC35-65468B46F599}" destId="{E8B16A0E-CC90-4914-AE40-36433D20845A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E47846-7EDE-46D0-BE04-18DD84564585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EF95576D-6948-4B2B-9F46-A20545CD26BE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근명성</a:t>
          </a:r>
          <a:r>
            <a:rPr lang="ko-KR" altLang="en-US" sz="2600" dirty="0" smtClean="0">
              <a:solidFill>
                <a:srgbClr val="FF0000"/>
              </a:solidFill>
            </a:rPr>
            <a:t> 대 열등감</a:t>
          </a:r>
          <a:r>
            <a:rPr lang="en-US" altLang="ko-KR" sz="1600" dirty="0" smtClean="0"/>
            <a:t>(</a:t>
          </a:r>
          <a:r>
            <a:rPr lang="ko-KR" altLang="en-US" sz="1600" dirty="0" err="1" smtClean="0"/>
            <a:t>학령기</a:t>
          </a:r>
          <a:r>
            <a:rPr lang="en-US" altLang="ko-KR" sz="1600" dirty="0" smtClean="0"/>
            <a:t>, 5-12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en-US" altLang="ko-KR" sz="1600" dirty="0" smtClean="0"/>
            <a:t> </a:t>
          </a:r>
          <a:r>
            <a:rPr lang="ko-KR" altLang="en-US" sz="2000" dirty="0" smtClean="0"/>
            <a:t>학습과 놀이를 통한 아동들의 성공경험은 </a:t>
          </a:r>
          <a:r>
            <a:rPr lang="ko-KR" altLang="en-US" sz="2000" dirty="0" err="1" smtClean="0"/>
            <a:t>근명성을</a:t>
          </a:r>
          <a:r>
            <a:rPr lang="ko-KR" altLang="en-US" sz="2000" dirty="0" smtClean="0"/>
            <a:t> </a:t>
          </a:r>
          <a:r>
            <a:rPr lang="ko-KR" altLang="en-US" sz="2000" dirty="0" err="1" smtClean="0"/>
            <a:t>발달키나</a:t>
          </a:r>
          <a:r>
            <a:rPr lang="ko-KR" altLang="en-US" sz="2000" dirty="0" smtClean="0"/>
            <a:t> 실패는 열등감을 야기 한다</a:t>
          </a:r>
          <a:r>
            <a:rPr lang="en-US" altLang="ko-KR" sz="2000" dirty="0" smtClean="0"/>
            <a:t>.</a:t>
          </a:r>
          <a:endParaRPr lang="ko-KR" altLang="en-US" sz="2000" dirty="0"/>
        </a:p>
      </dgm:t>
    </dgm:pt>
    <dgm:pt modelId="{223CCFFF-FBAD-4B1D-B1EC-F54682C9BFFB}" type="parTrans" cxnId="{4F56F88C-992F-4D50-BCFF-ACB8AFA9D231}">
      <dgm:prSet/>
      <dgm:spPr/>
      <dgm:t>
        <a:bodyPr/>
        <a:lstStyle/>
        <a:p>
          <a:pPr latinLnBrk="1"/>
          <a:endParaRPr lang="ko-KR" altLang="en-US"/>
        </a:p>
      </dgm:t>
    </dgm:pt>
    <dgm:pt modelId="{63B26F72-E87A-4D9E-BC3A-4D0F495AC102}" type="sibTrans" cxnId="{4F56F88C-992F-4D50-BCFF-ACB8AFA9D231}">
      <dgm:prSet/>
      <dgm:spPr/>
      <dgm:t>
        <a:bodyPr/>
        <a:lstStyle/>
        <a:p>
          <a:pPr latinLnBrk="1"/>
          <a:endParaRPr lang="ko-KR" altLang="en-US"/>
        </a:p>
      </dgm:t>
    </dgm:pt>
    <dgm:pt modelId="{603D51A5-CA92-4FE2-A3C0-2FEB571966E5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dirty="0" smtClean="0">
              <a:solidFill>
                <a:srgbClr val="FF0000"/>
              </a:solidFill>
            </a:rPr>
            <a:t> 대 </a:t>
          </a:r>
          <a:r>
            <a:rPr lang="ko-KR" altLang="en-US" sz="26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dirty="0" smtClean="0">
              <a:solidFill>
                <a:srgbClr val="FF0000"/>
              </a:solidFill>
            </a:rPr>
            <a:t> 혼미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청소년기</a:t>
          </a:r>
          <a:r>
            <a:rPr lang="en-US" altLang="ko-KR" sz="1600" dirty="0" smtClean="0"/>
            <a:t>, 12-18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자신의 존재와 추구해 나갈 가치에 대한 확신이 서면 </a:t>
          </a:r>
          <a:r>
            <a:rPr lang="ko-KR" altLang="en-US" sz="2000" dirty="0" err="1" smtClean="0"/>
            <a:t>정체감</a:t>
          </a:r>
          <a:r>
            <a:rPr lang="ko-KR" altLang="en-US" sz="2000" dirty="0" smtClean="0"/>
            <a:t> 획득 그렇지 못하면 역할 혼란에 빠짐</a:t>
          </a:r>
          <a:endParaRPr lang="ko-KR" altLang="en-US" sz="2000" dirty="0"/>
        </a:p>
      </dgm:t>
    </dgm:pt>
    <dgm:pt modelId="{B076175B-66A5-4F59-8E1F-4A4BB1A49C68}" type="parTrans" cxnId="{C936D279-016D-4FA4-8E46-DCC4AD48BD9A}">
      <dgm:prSet/>
      <dgm:spPr/>
      <dgm:t>
        <a:bodyPr/>
        <a:lstStyle/>
        <a:p>
          <a:pPr latinLnBrk="1"/>
          <a:endParaRPr lang="ko-KR" altLang="en-US"/>
        </a:p>
      </dgm:t>
    </dgm:pt>
    <dgm:pt modelId="{4A5CCB7D-5F74-40D8-AD57-73CD69839923}" type="sibTrans" cxnId="{C936D279-016D-4FA4-8E46-DCC4AD48BD9A}">
      <dgm:prSet/>
      <dgm:spPr/>
      <dgm:t>
        <a:bodyPr/>
        <a:lstStyle/>
        <a:p>
          <a:pPr latinLnBrk="1"/>
          <a:endParaRPr lang="ko-KR" altLang="en-US"/>
        </a:p>
      </dgm:t>
    </dgm:pt>
    <dgm:pt modelId="{242FD94B-FD41-4AFE-B36C-B26687512B8A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친밀감 대 </a:t>
          </a:r>
          <a:r>
            <a:rPr lang="ko-KR" altLang="en-US" sz="2600" dirty="0" err="1" smtClean="0">
              <a:solidFill>
                <a:srgbClr val="FF0000"/>
              </a:solidFill>
            </a:rPr>
            <a:t>고립감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초기 성인기</a:t>
          </a:r>
          <a:r>
            <a:rPr lang="en-US" altLang="ko-KR" sz="1600" dirty="0" smtClean="0"/>
            <a:t>, 18-25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타인과 친밀한 관계를 형성하고 친근감을 획득함</a:t>
          </a:r>
          <a:r>
            <a:rPr lang="en-US" altLang="ko-KR" sz="2000" dirty="0" smtClean="0"/>
            <a:t>.</a:t>
          </a:r>
          <a:r>
            <a:rPr lang="ko-KR" altLang="en-US" sz="2000" dirty="0" smtClean="0"/>
            <a:t>상호관계를 이룩하지 못한 사람은 </a:t>
          </a:r>
          <a:r>
            <a:rPr lang="ko-KR" altLang="en-US" sz="2000" dirty="0" err="1" smtClean="0"/>
            <a:t>고립감에</a:t>
          </a:r>
          <a:r>
            <a:rPr lang="ko-KR" altLang="en-US" sz="2000" dirty="0" smtClean="0"/>
            <a:t> 빠짐</a:t>
          </a:r>
          <a:endParaRPr lang="ko-KR" altLang="en-US" sz="2000" dirty="0"/>
        </a:p>
      </dgm:t>
    </dgm:pt>
    <dgm:pt modelId="{89C1FA37-6963-4968-8FB7-2F5E0FF94445}" type="parTrans" cxnId="{F7D501E5-912D-4CC4-B05F-EC0AEA9EC9C0}">
      <dgm:prSet/>
      <dgm:spPr/>
      <dgm:t>
        <a:bodyPr/>
        <a:lstStyle/>
        <a:p>
          <a:pPr latinLnBrk="1"/>
          <a:endParaRPr lang="ko-KR" altLang="en-US"/>
        </a:p>
      </dgm:t>
    </dgm:pt>
    <dgm:pt modelId="{0DF36063-A86C-4462-BF3D-ED5E62CB5D2C}" type="sibTrans" cxnId="{F7D501E5-912D-4CC4-B05F-EC0AEA9EC9C0}">
      <dgm:prSet/>
      <dgm:spPr/>
      <dgm:t>
        <a:bodyPr/>
        <a:lstStyle/>
        <a:p>
          <a:pPr latinLnBrk="1"/>
          <a:endParaRPr lang="ko-KR" altLang="en-US"/>
        </a:p>
      </dgm:t>
    </dgm:pt>
    <dgm:pt modelId="{B54E8EB7-C4D2-42C3-B1AE-7FED6B211FFA}" type="pres">
      <dgm:prSet presAssocID="{86E47846-7EDE-46D0-BE04-18DD8456458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A0FF87-8143-4B1F-993A-F51E27169484}" type="pres">
      <dgm:prSet presAssocID="{86E47846-7EDE-46D0-BE04-18DD84564585}" presName="dummyMaxCanvas" presStyleCnt="0">
        <dgm:presLayoutVars/>
      </dgm:prSet>
      <dgm:spPr/>
    </dgm:pt>
    <dgm:pt modelId="{6F55E653-62AA-4F17-BB72-F202F7933BBF}" type="pres">
      <dgm:prSet presAssocID="{86E47846-7EDE-46D0-BE04-18DD84564585}" presName="ThreeNodes_1" presStyleLbl="node1" presStyleIdx="0" presStyleCnt="3" custLinFactNeighborX="-1947" custLinFactNeighborY="381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A1E418-D5ED-4981-8497-F323934BD586}" type="pres">
      <dgm:prSet presAssocID="{86E47846-7EDE-46D0-BE04-18DD84564585}" presName="ThreeNodes_2" presStyleLbl="node1" presStyleIdx="1" presStyleCnt="3" custLinFactNeighborX="43" custLinFactNeighborY="173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BC8930-D2E2-40C3-BB53-E30FB28FCBE1}" type="pres">
      <dgm:prSet presAssocID="{86E47846-7EDE-46D0-BE04-18DD8456458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DAE360-D8FC-4A71-B33C-28B6C66E7267}" type="pres">
      <dgm:prSet presAssocID="{86E47846-7EDE-46D0-BE04-18DD8456458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EA76EE-1B87-440F-9DC5-A0C0662D60BC}" type="pres">
      <dgm:prSet presAssocID="{86E47846-7EDE-46D0-BE04-18DD8456458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D4F52F-A639-40D1-9E45-2A7858E77391}" type="pres">
      <dgm:prSet presAssocID="{86E47846-7EDE-46D0-BE04-18DD8456458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566C0A-2271-4CD8-8247-AC530C2C3A12}" type="pres">
      <dgm:prSet presAssocID="{86E47846-7EDE-46D0-BE04-18DD8456458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D4B04F9-B7E3-49EC-9A17-6F88422A8C67}" type="pres">
      <dgm:prSet presAssocID="{86E47846-7EDE-46D0-BE04-18DD8456458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928A30F-D1E0-41F4-883D-3929A40ED429}" type="presOf" srcId="{603D51A5-CA92-4FE2-A3C0-2FEB571966E5}" destId="{30A1E418-D5ED-4981-8497-F323934BD586}" srcOrd="0" destOrd="0" presId="urn:microsoft.com/office/officeart/2005/8/layout/vProcess5"/>
    <dgm:cxn modelId="{F7D501E5-912D-4CC4-B05F-EC0AEA9EC9C0}" srcId="{86E47846-7EDE-46D0-BE04-18DD84564585}" destId="{242FD94B-FD41-4AFE-B36C-B26687512B8A}" srcOrd="2" destOrd="0" parTransId="{89C1FA37-6963-4968-8FB7-2F5E0FF94445}" sibTransId="{0DF36063-A86C-4462-BF3D-ED5E62CB5D2C}"/>
    <dgm:cxn modelId="{9BF85D92-FF3C-4A49-8615-7A8A0F5A95E7}" type="presOf" srcId="{EF95576D-6948-4B2B-9F46-A20545CD26BE}" destId="{6F55E653-62AA-4F17-BB72-F202F7933BBF}" srcOrd="0" destOrd="0" presId="urn:microsoft.com/office/officeart/2005/8/layout/vProcess5"/>
    <dgm:cxn modelId="{E818850A-DB53-40D8-B177-9756EF0CB398}" type="presOf" srcId="{603D51A5-CA92-4FE2-A3C0-2FEB571966E5}" destId="{3A566C0A-2271-4CD8-8247-AC530C2C3A12}" srcOrd="1" destOrd="0" presId="urn:microsoft.com/office/officeart/2005/8/layout/vProcess5"/>
    <dgm:cxn modelId="{9C72A02F-2991-4B67-8302-612157255ED0}" type="presOf" srcId="{242FD94B-FD41-4AFE-B36C-B26687512B8A}" destId="{6FBC8930-D2E2-40C3-BB53-E30FB28FCBE1}" srcOrd="0" destOrd="0" presId="urn:microsoft.com/office/officeart/2005/8/layout/vProcess5"/>
    <dgm:cxn modelId="{7DB2F51E-F897-4B61-AA64-15266CF146E7}" type="presOf" srcId="{63B26F72-E87A-4D9E-BC3A-4D0F495AC102}" destId="{9ADAE360-D8FC-4A71-B33C-28B6C66E7267}" srcOrd="0" destOrd="0" presId="urn:microsoft.com/office/officeart/2005/8/layout/vProcess5"/>
    <dgm:cxn modelId="{AB77DE94-0C88-486F-821B-FF9E3FCD0A7E}" type="presOf" srcId="{EF95576D-6948-4B2B-9F46-A20545CD26BE}" destId="{80D4F52F-A639-40D1-9E45-2A7858E77391}" srcOrd="1" destOrd="0" presId="urn:microsoft.com/office/officeart/2005/8/layout/vProcess5"/>
    <dgm:cxn modelId="{829EF2C8-2DB9-4F88-99FC-245E944EB692}" type="presOf" srcId="{86E47846-7EDE-46D0-BE04-18DD84564585}" destId="{B54E8EB7-C4D2-42C3-B1AE-7FED6B211FFA}" srcOrd="0" destOrd="0" presId="urn:microsoft.com/office/officeart/2005/8/layout/vProcess5"/>
    <dgm:cxn modelId="{C936D279-016D-4FA4-8E46-DCC4AD48BD9A}" srcId="{86E47846-7EDE-46D0-BE04-18DD84564585}" destId="{603D51A5-CA92-4FE2-A3C0-2FEB571966E5}" srcOrd="1" destOrd="0" parTransId="{B076175B-66A5-4F59-8E1F-4A4BB1A49C68}" sibTransId="{4A5CCB7D-5F74-40D8-AD57-73CD69839923}"/>
    <dgm:cxn modelId="{FC43E3A5-8F34-4C48-9D6A-4BA45256D157}" type="presOf" srcId="{242FD94B-FD41-4AFE-B36C-B26687512B8A}" destId="{4D4B04F9-B7E3-49EC-9A17-6F88422A8C67}" srcOrd="1" destOrd="0" presId="urn:microsoft.com/office/officeart/2005/8/layout/vProcess5"/>
    <dgm:cxn modelId="{4F56F88C-992F-4D50-BCFF-ACB8AFA9D231}" srcId="{86E47846-7EDE-46D0-BE04-18DD84564585}" destId="{EF95576D-6948-4B2B-9F46-A20545CD26BE}" srcOrd="0" destOrd="0" parTransId="{223CCFFF-FBAD-4B1D-B1EC-F54682C9BFFB}" sibTransId="{63B26F72-E87A-4D9E-BC3A-4D0F495AC102}"/>
    <dgm:cxn modelId="{ECF76028-5CD0-4119-A5ED-6734C3EC661B}" type="presOf" srcId="{4A5CCB7D-5F74-40D8-AD57-73CD69839923}" destId="{57EA76EE-1B87-440F-9DC5-A0C0662D60BC}" srcOrd="0" destOrd="0" presId="urn:microsoft.com/office/officeart/2005/8/layout/vProcess5"/>
    <dgm:cxn modelId="{01CF0C94-0C72-4755-A117-558B1888B840}" type="presParOf" srcId="{B54E8EB7-C4D2-42C3-B1AE-7FED6B211FFA}" destId="{07A0FF87-8143-4B1F-993A-F51E27169484}" srcOrd="0" destOrd="0" presId="urn:microsoft.com/office/officeart/2005/8/layout/vProcess5"/>
    <dgm:cxn modelId="{A1EDF151-D7E4-4B67-9C8D-1D65CCE6943A}" type="presParOf" srcId="{B54E8EB7-C4D2-42C3-B1AE-7FED6B211FFA}" destId="{6F55E653-62AA-4F17-BB72-F202F7933BBF}" srcOrd="1" destOrd="0" presId="urn:microsoft.com/office/officeart/2005/8/layout/vProcess5"/>
    <dgm:cxn modelId="{77736A2C-B6B7-4A5D-B1AC-C6185DF6A25C}" type="presParOf" srcId="{B54E8EB7-C4D2-42C3-B1AE-7FED6B211FFA}" destId="{30A1E418-D5ED-4981-8497-F323934BD586}" srcOrd="2" destOrd="0" presId="urn:microsoft.com/office/officeart/2005/8/layout/vProcess5"/>
    <dgm:cxn modelId="{B6B34FF2-0ACA-4723-9402-50F80BB82B39}" type="presParOf" srcId="{B54E8EB7-C4D2-42C3-B1AE-7FED6B211FFA}" destId="{6FBC8930-D2E2-40C3-BB53-E30FB28FCBE1}" srcOrd="3" destOrd="0" presId="urn:microsoft.com/office/officeart/2005/8/layout/vProcess5"/>
    <dgm:cxn modelId="{1F796D2F-64E1-4B7E-AE45-954A51092F4C}" type="presParOf" srcId="{B54E8EB7-C4D2-42C3-B1AE-7FED6B211FFA}" destId="{9ADAE360-D8FC-4A71-B33C-28B6C66E7267}" srcOrd="4" destOrd="0" presId="urn:microsoft.com/office/officeart/2005/8/layout/vProcess5"/>
    <dgm:cxn modelId="{1DE33310-4A08-425F-B068-260578EF9BDB}" type="presParOf" srcId="{B54E8EB7-C4D2-42C3-B1AE-7FED6B211FFA}" destId="{57EA76EE-1B87-440F-9DC5-A0C0662D60BC}" srcOrd="5" destOrd="0" presId="urn:microsoft.com/office/officeart/2005/8/layout/vProcess5"/>
    <dgm:cxn modelId="{696BAAAC-C6A2-4FFC-8327-57B028A84D61}" type="presParOf" srcId="{B54E8EB7-C4D2-42C3-B1AE-7FED6B211FFA}" destId="{80D4F52F-A639-40D1-9E45-2A7858E77391}" srcOrd="6" destOrd="0" presId="urn:microsoft.com/office/officeart/2005/8/layout/vProcess5"/>
    <dgm:cxn modelId="{0E972760-B5A4-4D22-9B2B-8B79B4C9FAAB}" type="presParOf" srcId="{B54E8EB7-C4D2-42C3-B1AE-7FED6B211FFA}" destId="{3A566C0A-2271-4CD8-8247-AC530C2C3A12}" srcOrd="7" destOrd="0" presId="urn:microsoft.com/office/officeart/2005/8/layout/vProcess5"/>
    <dgm:cxn modelId="{C51F3C07-5DD4-4FF9-8889-CC6A6514A9E6}" type="presParOf" srcId="{B54E8EB7-C4D2-42C3-B1AE-7FED6B211FFA}" destId="{4D4B04F9-B7E3-49EC-9A17-6F88422A8C67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3661D8-E2FE-4D03-BDDE-E0838719BAE6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1BB43579-339E-462C-8D24-FD5116F66DC0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생산성 대 침체성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성인기</a:t>
          </a:r>
          <a:r>
            <a:rPr lang="en-US" altLang="ko-KR" sz="1600" dirty="0" smtClean="0"/>
            <a:t>, 25-65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두 사람 사이의 친밀감을 넘어서 자녀를 양육하고 타인을 보살핌으로 </a:t>
          </a:r>
          <a:r>
            <a:rPr lang="ko-KR" altLang="en-US" sz="2000" dirty="0" err="1" smtClean="0"/>
            <a:t>생상성을</a:t>
          </a:r>
          <a:r>
            <a:rPr lang="ko-KR" altLang="en-US" sz="2000" dirty="0" smtClean="0"/>
            <a:t> 이룸</a:t>
          </a:r>
          <a:endParaRPr lang="ko-KR" altLang="en-US" sz="2000" dirty="0"/>
        </a:p>
      </dgm:t>
    </dgm:pt>
    <dgm:pt modelId="{02FB3F0B-F0B9-48AD-B862-24AEC3D018C6}" type="parTrans" cxnId="{AA7EB761-7E99-4B7B-9C76-859964913FDD}">
      <dgm:prSet/>
      <dgm:spPr/>
      <dgm:t>
        <a:bodyPr/>
        <a:lstStyle/>
        <a:p>
          <a:pPr latinLnBrk="1"/>
          <a:endParaRPr lang="ko-KR" altLang="en-US"/>
        </a:p>
      </dgm:t>
    </dgm:pt>
    <dgm:pt modelId="{6C5FDC8D-6C09-4140-B9CA-EFC132B22A74}" type="sibTrans" cxnId="{AA7EB761-7E99-4B7B-9C76-859964913FDD}">
      <dgm:prSet/>
      <dgm:spPr/>
      <dgm:t>
        <a:bodyPr/>
        <a:lstStyle/>
        <a:p>
          <a:pPr latinLnBrk="1"/>
          <a:endParaRPr lang="ko-KR" altLang="en-US"/>
        </a:p>
      </dgm:t>
    </dgm:pt>
    <dgm:pt modelId="{68F60ED3-6F0F-41BF-9714-FDFDADC39055}">
      <dgm:prSet phldrT="[텍스트]" custT="1"/>
      <dgm:spPr/>
      <dgm:t>
        <a:bodyPr/>
        <a:lstStyle/>
        <a:p>
          <a:pPr latinLnBrk="1"/>
          <a:r>
            <a:rPr lang="ko-KR" altLang="en-US" sz="2700" dirty="0" smtClean="0">
              <a:solidFill>
                <a:srgbClr val="FF0000"/>
              </a:solidFill>
            </a:rPr>
            <a:t>통합성 대 절망감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노년기</a:t>
          </a:r>
          <a:r>
            <a:rPr lang="en-US" altLang="ko-KR" sz="1600" dirty="0" smtClean="0"/>
            <a:t>, 65</a:t>
          </a:r>
          <a:r>
            <a:rPr lang="ko-KR" altLang="en-US" sz="1600" dirty="0" smtClean="0"/>
            <a:t>세 이후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자신의  인생을 되돌아 보고 나름대로 의미 있다고 수용할 수 있는 사람  자아통합을 이룰 수 있음</a:t>
          </a:r>
          <a:endParaRPr lang="ko-KR" altLang="en-US" sz="2000" dirty="0"/>
        </a:p>
      </dgm:t>
    </dgm:pt>
    <dgm:pt modelId="{3EE1E00C-21F3-4795-B444-9D60FD8B1A92}" type="parTrans" cxnId="{28A14BDA-51B3-44BC-A9DF-D998BFDD188F}">
      <dgm:prSet/>
      <dgm:spPr/>
      <dgm:t>
        <a:bodyPr/>
        <a:lstStyle/>
        <a:p>
          <a:pPr latinLnBrk="1"/>
          <a:endParaRPr lang="ko-KR" altLang="en-US"/>
        </a:p>
      </dgm:t>
    </dgm:pt>
    <dgm:pt modelId="{337D11A1-5952-4BA3-A499-5AC2C9710489}" type="sibTrans" cxnId="{28A14BDA-51B3-44BC-A9DF-D998BFDD188F}">
      <dgm:prSet/>
      <dgm:spPr/>
      <dgm:t>
        <a:bodyPr/>
        <a:lstStyle/>
        <a:p>
          <a:pPr latinLnBrk="1"/>
          <a:endParaRPr lang="ko-KR" altLang="en-US"/>
        </a:p>
      </dgm:t>
    </dgm:pt>
    <dgm:pt modelId="{C477B4B0-3693-4EE3-848D-1CF90DB6A125}" type="pres">
      <dgm:prSet presAssocID="{703661D8-E2FE-4D03-BDDE-E0838719BAE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D60442-A954-4808-9DE2-B5CF6BAB70F0}" type="pres">
      <dgm:prSet presAssocID="{703661D8-E2FE-4D03-BDDE-E0838719BAE6}" presName="dummyMaxCanvas" presStyleCnt="0">
        <dgm:presLayoutVars/>
      </dgm:prSet>
      <dgm:spPr/>
    </dgm:pt>
    <dgm:pt modelId="{61AA4AFD-5815-48C6-A587-2A5EC486C7AF}" type="pres">
      <dgm:prSet presAssocID="{703661D8-E2FE-4D03-BDDE-E0838719BAE6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A453E4-8993-4BD2-B022-D7B850B846E7}" type="pres">
      <dgm:prSet presAssocID="{703661D8-E2FE-4D03-BDDE-E0838719BAE6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609B6F-5902-4028-8FB4-BCC411B5C1BA}" type="pres">
      <dgm:prSet presAssocID="{703661D8-E2FE-4D03-BDDE-E0838719BAE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4B1A6B-F2C0-4590-9891-42DAFCB3A451}" type="pres">
      <dgm:prSet presAssocID="{703661D8-E2FE-4D03-BDDE-E0838719BAE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3D7DDD-9984-435B-BA4C-AA906E81E96F}" type="pres">
      <dgm:prSet presAssocID="{703661D8-E2FE-4D03-BDDE-E0838719BAE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8A14BDA-51B3-44BC-A9DF-D998BFDD188F}" srcId="{703661D8-E2FE-4D03-BDDE-E0838719BAE6}" destId="{68F60ED3-6F0F-41BF-9714-FDFDADC39055}" srcOrd="1" destOrd="0" parTransId="{3EE1E00C-21F3-4795-B444-9D60FD8B1A92}" sibTransId="{337D11A1-5952-4BA3-A499-5AC2C9710489}"/>
    <dgm:cxn modelId="{E70C0A4D-00B0-4D17-B4F9-D379DB6374B1}" type="presOf" srcId="{703661D8-E2FE-4D03-BDDE-E0838719BAE6}" destId="{C477B4B0-3693-4EE3-848D-1CF90DB6A125}" srcOrd="0" destOrd="0" presId="urn:microsoft.com/office/officeart/2005/8/layout/vProcess5"/>
    <dgm:cxn modelId="{49C00E9E-32C8-4ABA-9D02-74345342C0DA}" type="presOf" srcId="{1BB43579-339E-462C-8D24-FD5116F66DC0}" destId="{104B1A6B-F2C0-4590-9891-42DAFCB3A451}" srcOrd="1" destOrd="0" presId="urn:microsoft.com/office/officeart/2005/8/layout/vProcess5"/>
    <dgm:cxn modelId="{1BD08591-9B06-4244-8DF5-B8A57CE8CEC6}" type="presOf" srcId="{68F60ED3-6F0F-41BF-9714-FDFDADC39055}" destId="{31A453E4-8993-4BD2-B022-D7B850B846E7}" srcOrd="0" destOrd="0" presId="urn:microsoft.com/office/officeart/2005/8/layout/vProcess5"/>
    <dgm:cxn modelId="{90F4B668-8AE2-4037-BAE5-1CC76C599255}" type="presOf" srcId="{68F60ED3-6F0F-41BF-9714-FDFDADC39055}" destId="{723D7DDD-9984-435B-BA4C-AA906E81E96F}" srcOrd="1" destOrd="0" presId="urn:microsoft.com/office/officeart/2005/8/layout/vProcess5"/>
    <dgm:cxn modelId="{A33B8D00-9EF3-46B9-A808-B4B6D3008CFA}" type="presOf" srcId="{1BB43579-339E-462C-8D24-FD5116F66DC0}" destId="{61AA4AFD-5815-48C6-A587-2A5EC486C7AF}" srcOrd="0" destOrd="0" presId="urn:microsoft.com/office/officeart/2005/8/layout/vProcess5"/>
    <dgm:cxn modelId="{14AC02CC-9497-40E5-8113-9ADFFD78DCEC}" type="presOf" srcId="{6C5FDC8D-6C09-4140-B9CA-EFC132B22A74}" destId="{83609B6F-5902-4028-8FB4-BCC411B5C1BA}" srcOrd="0" destOrd="0" presId="urn:microsoft.com/office/officeart/2005/8/layout/vProcess5"/>
    <dgm:cxn modelId="{AA7EB761-7E99-4B7B-9C76-859964913FDD}" srcId="{703661D8-E2FE-4D03-BDDE-E0838719BAE6}" destId="{1BB43579-339E-462C-8D24-FD5116F66DC0}" srcOrd="0" destOrd="0" parTransId="{02FB3F0B-F0B9-48AD-B862-24AEC3D018C6}" sibTransId="{6C5FDC8D-6C09-4140-B9CA-EFC132B22A74}"/>
    <dgm:cxn modelId="{95A7942F-B46E-4ECD-828C-BCAFAFC33046}" type="presParOf" srcId="{C477B4B0-3693-4EE3-848D-1CF90DB6A125}" destId="{38D60442-A954-4808-9DE2-B5CF6BAB70F0}" srcOrd="0" destOrd="0" presId="urn:microsoft.com/office/officeart/2005/8/layout/vProcess5"/>
    <dgm:cxn modelId="{90D18901-9393-454C-82B7-00BF6F5F851E}" type="presParOf" srcId="{C477B4B0-3693-4EE3-848D-1CF90DB6A125}" destId="{61AA4AFD-5815-48C6-A587-2A5EC486C7AF}" srcOrd="1" destOrd="0" presId="urn:microsoft.com/office/officeart/2005/8/layout/vProcess5"/>
    <dgm:cxn modelId="{9CFD7EC6-F88B-4236-8588-304E64D2AA7F}" type="presParOf" srcId="{C477B4B0-3693-4EE3-848D-1CF90DB6A125}" destId="{31A453E4-8993-4BD2-B022-D7B850B846E7}" srcOrd="2" destOrd="0" presId="urn:microsoft.com/office/officeart/2005/8/layout/vProcess5"/>
    <dgm:cxn modelId="{F0C93330-72A7-4D2E-A184-E89DE95E5DA1}" type="presParOf" srcId="{C477B4B0-3693-4EE3-848D-1CF90DB6A125}" destId="{83609B6F-5902-4028-8FB4-BCC411B5C1BA}" srcOrd="3" destOrd="0" presId="urn:microsoft.com/office/officeart/2005/8/layout/vProcess5"/>
    <dgm:cxn modelId="{8D3A02DA-7524-484F-A2CA-E4EC6C20F18B}" type="presParOf" srcId="{C477B4B0-3693-4EE3-848D-1CF90DB6A125}" destId="{104B1A6B-F2C0-4590-9891-42DAFCB3A451}" srcOrd="4" destOrd="0" presId="urn:microsoft.com/office/officeart/2005/8/layout/vProcess5"/>
    <dgm:cxn modelId="{94A0903A-9049-4A10-882E-7E74146F5D6C}" type="presParOf" srcId="{C477B4B0-3693-4EE3-848D-1CF90DB6A125}" destId="{723D7DDD-9984-435B-BA4C-AA906E81E96F}" srcOrd="5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9B9492-0B19-469A-8396-6B65818E3EE5}" type="doc">
      <dgm:prSet loTypeId="urn:microsoft.com/office/officeart/2005/8/layout/chevron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pPr latinLnBrk="1"/>
          <a:endParaRPr lang="ko-KR" altLang="en-US"/>
        </a:p>
      </dgm:t>
    </dgm:pt>
    <dgm:pt modelId="{12DFD680-0DE6-4F2E-856E-2013EA42964E}">
      <dgm:prSet phldrT="[텍스트]"/>
      <dgm:spPr/>
      <dgm:t>
        <a:bodyPr/>
        <a:lstStyle/>
        <a:p>
          <a:pPr latinLnBrk="1"/>
          <a:r>
            <a:rPr lang="ko-KR" altLang="en-US" dirty="0" smtClean="0"/>
            <a:t>감각운동기</a:t>
          </a:r>
          <a:endParaRPr lang="ko-KR" altLang="en-US" dirty="0"/>
        </a:p>
      </dgm:t>
    </dgm:pt>
    <dgm:pt modelId="{8275E383-1DA2-4199-A764-97061496AA24}" type="parTrans" cxnId="{721983FF-BEFD-4360-8DF3-294FBEB19332}">
      <dgm:prSet/>
      <dgm:spPr/>
      <dgm:t>
        <a:bodyPr/>
        <a:lstStyle/>
        <a:p>
          <a:pPr latinLnBrk="1"/>
          <a:endParaRPr lang="ko-KR" altLang="en-US"/>
        </a:p>
      </dgm:t>
    </dgm:pt>
    <dgm:pt modelId="{01BEB11A-4056-44F0-B2F5-251EF4481255}" type="sibTrans" cxnId="{721983FF-BEFD-4360-8DF3-294FBEB19332}">
      <dgm:prSet/>
      <dgm:spPr/>
      <dgm:t>
        <a:bodyPr/>
        <a:lstStyle/>
        <a:p>
          <a:pPr latinLnBrk="1"/>
          <a:endParaRPr lang="ko-KR" altLang="en-US"/>
        </a:p>
      </dgm:t>
    </dgm:pt>
    <dgm:pt modelId="{F1CB8520-0590-4D1A-A335-00160BC0FE11}">
      <dgm:prSet phldrT="[텍스트]"/>
      <dgm:spPr/>
      <dgm:t>
        <a:bodyPr/>
        <a:lstStyle/>
        <a:p>
          <a:pPr latinLnBrk="1"/>
          <a:r>
            <a:rPr lang="ko-KR" altLang="en-US" dirty="0" smtClean="0"/>
            <a:t>신생아의 단순한 반사들을 나타내는 출생에서</a:t>
          </a:r>
          <a:endParaRPr lang="ko-KR" altLang="en-US" dirty="0"/>
        </a:p>
      </dgm:t>
    </dgm:pt>
    <dgm:pt modelId="{DCF2A380-7B79-4DB9-8560-425A839127CC}" type="parTrans" cxnId="{9F687408-AE3E-4548-862E-02E76F56BD12}">
      <dgm:prSet/>
      <dgm:spPr/>
      <dgm:t>
        <a:bodyPr/>
        <a:lstStyle/>
        <a:p>
          <a:pPr latinLnBrk="1"/>
          <a:endParaRPr lang="ko-KR" altLang="en-US"/>
        </a:p>
      </dgm:t>
    </dgm:pt>
    <dgm:pt modelId="{A807A4CA-B615-4333-BBE0-197FD06015F7}" type="sibTrans" cxnId="{9F687408-AE3E-4548-862E-02E76F56BD12}">
      <dgm:prSet/>
      <dgm:spPr/>
      <dgm:t>
        <a:bodyPr/>
        <a:lstStyle/>
        <a:p>
          <a:pPr latinLnBrk="1"/>
          <a:endParaRPr lang="ko-KR" altLang="en-US"/>
        </a:p>
      </dgm:t>
    </dgm:pt>
    <dgm:pt modelId="{9CBE069A-6B2C-4E61-897C-F84026C00F21}">
      <dgm:prSet phldrT="[텍스트]"/>
      <dgm:spPr/>
      <dgm:t>
        <a:bodyPr/>
        <a:lstStyle/>
        <a:p>
          <a:pPr latinLnBrk="1"/>
          <a:r>
            <a:rPr lang="ko-KR" altLang="en-US" dirty="0" smtClean="0"/>
            <a:t>초기의 유아적 언어를 나타내는 상징적 사고 시작되는 </a:t>
          </a:r>
          <a:r>
            <a:rPr lang="en-US" altLang="ko-KR" dirty="0" smtClean="0"/>
            <a:t>2</a:t>
          </a:r>
          <a:r>
            <a:rPr lang="ko-KR" altLang="en-US" dirty="0" smtClean="0"/>
            <a:t>세경</a:t>
          </a:r>
          <a:endParaRPr lang="ko-KR" altLang="en-US" dirty="0"/>
        </a:p>
      </dgm:t>
    </dgm:pt>
    <dgm:pt modelId="{11093A4F-7145-4C29-AE1B-9D64D07E97A0}" type="parTrans" cxnId="{7D2BB78E-C115-44D7-A5DB-EFC63A754DD6}">
      <dgm:prSet/>
      <dgm:spPr/>
      <dgm:t>
        <a:bodyPr/>
        <a:lstStyle/>
        <a:p>
          <a:pPr latinLnBrk="1"/>
          <a:endParaRPr lang="ko-KR" altLang="en-US"/>
        </a:p>
      </dgm:t>
    </dgm:pt>
    <dgm:pt modelId="{B1B2EF58-70BA-45FF-BECB-F1F9F80F3EEF}" type="sibTrans" cxnId="{7D2BB78E-C115-44D7-A5DB-EFC63A754DD6}">
      <dgm:prSet/>
      <dgm:spPr/>
      <dgm:t>
        <a:bodyPr/>
        <a:lstStyle/>
        <a:p>
          <a:pPr latinLnBrk="1"/>
          <a:endParaRPr lang="ko-KR" altLang="en-US"/>
        </a:p>
      </dgm:t>
    </dgm:pt>
    <dgm:pt modelId="{26A8FDC0-124A-43F6-9ECA-167C2FECBFA4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전조작기</a:t>
          </a:r>
          <a:endParaRPr lang="ko-KR" altLang="en-US" dirty="0"/>
        </a:p>
      </dgm:t>
    </dgm:pt>
    <dgm:pt modelId="{92FDE2C4-1786-415B-861A-9DCE9E31D428}" type="parTrans" cxnId="{302585F9-A407-4FDF-A43D-FD19E1D685FD}">
      <dgm:prSet/>
      <dgm:spPr/>
      <dgm:t>
        <a:bodyPr/>
        <a:lstStyle/>
        <a:p>
          <a:pPr latinLnBrk="1"/>
          <a:endParaRPr lang="ko-KR" altLang="en-US"/>
        </a:p>
      </dgm:t>
    </dgm:pt>
    <dgm:pt modelId="{914C15F4-0B56-4B9F-AD2E-9A80041D3D5A}" type="sibTrans" cxnId="{302585F9-A407-4FDF-A43D-FD19E1D685FD}">
      <dgm:prSet/>
      <dgm:spPr/>
      <dgm:t>
        <a:bodyPr/>
        <a:lstStyle/>
        <a:p>
          <a:pPr latinLnBrk="1"/>
          <a:endParaRPr lang="ko-KR" altLang="en-US"/>
        </a:p>
      </dgm:t>
    </dgm:pt>
    <dgm:pt modelId="{4884A13C-B668-4E7D-BFBE-B552EFA02186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r>
            <a:rPr lang="ko-KR" altLang="en-US" dirty="0" smtClean="0"/>
            <a:t>세에서 </a:t>
          </a:r>
          <a:r>
            <a:rPr lang="en-US" altLang="ko-KR" dirty="0" smtClean="0"/>
            <a:t>7</a:t>
          </a:r>
          <a:r>
            <a:rPr lang="ko-KR" altLang="en-US" dirty="0" smtClean="0"/>
            <a:t>세까지</a:t>
          </a:r>
          <a:endParaRPr lang="ko-KR" altLang="en-US" dirty="0"/>
        </a:p>
      </dgm:t>
    </dgm:pt>
    <dgm:pt modelId="{26E46AD2-4D2A-4048-9BEE-FC0824EBC0B3}" type="parTrans" cxnId="{7A8AFEF1-CFA8-4B9E-9339-CF127A7522C3}">
      <dgm:prSet/>
      <dgm:spPr/>
      <dgm:t>
        <a:bodyPr/>
        <a:lstStyle/>
        <a:p>
          <a:pPr latinLnBrk="1"/>
          <a:endParaRPr lang="ko-KR" altLang="en-US"/>
        </a:p>
      </dgm:t>
    </dgm:pt>
    <dgm:pt modelId="{30862B53-3BC9-4251-B5A8-05792370BF9D}" type="sibTrans" cxnId="{7A8AFEF1-CFA8-4B9E-9339-CF127A7522C3}">
      <dgm:prSet/>
      <dgm:spPr/>
      <dgm:t>
        <a:bodyPr/>
        <a:lstStyle/>
        <a:p>
          <a:pPr latinLnBrk="1"/>
          <a:endParaRPr lang="ko-KR" altLang="en-US"/>
        </a:p>
      </dgm:t>
    </dgm:pt>
    <dgm:pt modelId="{8F0CD1D6-63DD-4D67-9620-53961DA61D19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아동의 언어가 급격히 발달</a:t>
          </a:r>
          <a:r>
            <a:rPr lang="en-US" altLang="ko-KR" dirty="0" smtClean="0"/>
            <a:t>, </a:t>
          </a:r>
          <a:r>
            <a:rPr lang="ko-KR" altLang="en-US" dirty="0" smtClean="0"/>
            <a:t>상징적으로 사고하는 능력 증가</a:t>
          </a:r>
          <a:endParaRPr lang="ko-KR" altLang="en-US" dirty="0"/>
        </a:p>
      </dgm:t>
    </dgm:pt>
    <dgm:pt modelId="{E7B9AD7E-05F6-43D5-B52F-A94974C6C94C}" type="parTrans" cxnId="{4AFD0007-8C9D-42BC-9613-923DD6470F78}">
      <dgm:prSet/>
      <dgm:spPr/>
      <dgm:t>
        <a:bodyPr/>
        <a:lstStyle/>
        <a:p>
          <a:pPr latinLnBrk="1"/>
          <a:endParaRPr lang="ko-KR" altLang="en-US"/>
        </a:p>
      </dgm:t>
    </dgm:pt>
    <dgm:pt modelId="{0586B640-6717-464E-A735-641308E29188}" type="sibTrans" cxnId="{4AFD0007-8C9D-42BC-9613-923DD6470F78}">
      <dgm:prSet/>
      <dgm:spPr/>
      <dgm:t>
        <a:bodyPr/>
        <a:lstStyle/>
        <a:p>
          <a:pPr latinLnBrk="1"/>
          <a:endParaRPr lang="ko-KR" altLang="en-US"/>
        </a:p>
      </dgm:t>
    </dgm:pt>
    <dgm:pt modelId="{9AB0F6B3-02C6-4F46-BB1E-7DF501C602DD}">
      <dgm:prSet phldrT="[텍스트]"/>
      <dgm:spPr/>
      <dgm:t>
        <a:bodyPr/>
        <a:lstStyle/>
        <a:p>
          <a:pPr latinLnBrk="1"/>
          <a:r>
            <a:rPr lang="ko-KR" altLang="en-US" dirty="0" smtClean="0"/>
            <a:t>조작이란 과거에 일어났던 사건들을 내면화시켜 서로 </a:t>
          </a:r>
          <a:r>
            <a:rPr lang="ko-KR" altLang="en-US" dirty="0" err="1" smtClean="0"/>
            <a:t>관련지을</a:t>
          </a:r>
          <a:r>
            <a:rPr lang="ko-KR" altLang="en-US" dirty="0" smtClean="0"/>
            <a:t> 수 있음</a:t>
          </a:r>
          <a:endParaRPr lang="ko-KR" altLang="en-US" dirty="0"/>
        </a:p>
      </dgm:t>
    </dgm:pt>
    <dgm:pt modelId="{E50B24C7-8F02-4316-8DF7-D0DA8433558E}" type="parTrans" cxnId="{CE2BDE62-5DA2-48AF-844D-7D4991072D62}">
      <dgm:prSet/>
      <dgm:spPr/>
    </dgm:pt>
    <dgm:pt modelId="{FC6EB92E-BF17-436C-AF5C-373FB6E69E1F}" type="sibTrans" cxnId="{CE2BDE62-5DA2-48AF-844D-7D4991072D62}">
      <dgm:prSet/>
      <dgm:spPr/>
    </dgm:pt>
    <dgm:pt modelId="{00088F1E-8DB7-40E7-A33C-12548B219A85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8B064C61-CB0D-4933-8F3C-74A9A1ACD2D4}" type="parTrans" cxnId="{A395E25A-3564-40FA-AE36-452FD8EB9E5F}">
      <dgm:prSet/>
      <dgm:spPr/>
    </dgm:pt>
    <dgm:pt modelId="{AC03562A-FD35-4A22-9279-7E29D0268E00}" type="sibTrans" cxnId="{A395E25A-3564-40FA-AE36-452FD8EB9E5F}">
      <dgm:prSet/>
      <dgm:spPr/>
    </dgm:pt>
    <dgm:pt modelId="{FEA6A596-70EE-4BD6-8F62-4AF86C82E36E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전조작기</a:t>
          </a:r>
          <a:r>
            <a:rPr lang="ko-KR" altLang="en-US" dirty="0" smtClean="0"/>
            <a:t> 사고의 특징</a:t>
          </a:r>
          <a:r>
            <a:rPr lang="en-US" altLang="ko-KR" dirty="0" smtClean="0"/>
            <a:t>: </a:t>
          </a:r>
          <a:r>
            <a:rPr lang="ko-KR" altLang="en-US" dirty="0" smtClean="0"/>
            <a:t>상징놀이</a:t>
          </a:r>
          <a:r>
            <a:rPr lang="en-US" altLang="ko-KR" dirty="0" smtClean="0"/>
            <a:t>, </a:t>
          </a:r>
          <a:r>
            <a:rPr lang="ko-KR" altLang="en-US" dirty="0" smtClean="0"/>
            <a:t>자아중심적 사고</a:t>
          </a:r>
          <a:r>
            <a:rPr lang="en-US" altLang="ko-KR" dirty="0" smtClean="0"/>
            <a:t>, </a:t>
          </a:r>
          <a:r>
            <a:rPr lang="ko-KR" altLang="en-US" dirty="0" smtClean="0"/>
            <a:t>직관과 사고</a:t>
          </a:r>
          <a:endParaRPr lang="ko-KR" altLang="en-US" dirty="0"/>
        </a:p>
      </dgm:t>
    </dgm:pt>
    <dgm:pt modelId="{51A7E38B-4F24-4613-821D-6C23CF0333FD}" type="parTrans" cxnId="{972E797C-083F-4154-B509-71067AC21CA6}">
      <dgm:prSet/>
      <dgm:spPr/>
    </dgm:pt>
    <dgm:pt modelId="{84F0197E-1C77-4208-99EF-A9488AF2E38A}" type="sibTrans" cxnId="{972E797C-083F-4154-B509-71067AC21CA6}">
      <dgm:prSet/>
      <dgm:spPr/>
    </dgm:pt>
    <dgm:pt modelId="{20D34E44-E9F4-49CB-81B2-F682FC4D9254}" type="pres">
      <dgm:prSet presAssocID="{809B9492-0B19-469A-8396-6B65818E3E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660034B-916F-4E59-A071-3A7479E932BE}" type="pres">
      <dgm:prSet presAssocID="{12DFD680-0DE6-4F2E-856E-2013EA42964E}" presName="composite" presStyleCnt="0"/>
      <dgm:spPr/>
    </dgm:pt>
    <dgm:pt modelId="{6F250F0F-D2ED-4ACD-BF61-BDE367EA8D14}" type="pres">
      <dgm:prSet presAssocID="{12DFD680-0DE6-4F2E-856E-2013EA42964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439B28-ED06-4526-8883-DA671EB681D5}" type="pres">
      <dgm:prSet presAssocID="{12DFD680-0DE6-4F2E-856E-2013EA42964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03CFB0D-8681-444B-9712-7E83E6819510}" type="pres">
      <dgm:prSet presAssocID="{01BEB11A-4056-44F0-B2F5-251EF4481255}" presName="sp" presStyleCnt="0"/>
      <dgm:spPr/>
    </dgm:pt>
    <dgm:pt modelId="{41F864F8-13DD-4FE0-B421-C9347137A30F}" type="pres">
      <dgm:prSet presAssocID="{26A8FDC0-124A-43F6-9ECA-167C2FECBFA4}" presName="composite" presStyleCnt="0"/>
      <dgm:spPr/>
    </dgm:pt>
    <dgm:pt modelId="{00FC78BE-3E48-4F04-A656-4DD77FC407FE}" type="pres">
      <dgm:prSet presAssocID="{26A8FDC0-124A-43F6-9ECA-167C2FECBFA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3A10A7-4E3E-42A8-86F1-9B545E7BD24D}" type="pres">
      <dgm:prSet presAssocID="{26A8FDC0-124A-43F6-9ECA-167C2FECBFA4}" presName="descendantText" presStyleLbl="alignAcc1" presStyleIdx="1" presStyleCnt="2" custScaleY="27685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A8AFEF1-CFA8-4B9E-9339-CF127A7522C3}" srcId="{26A8FDC0-124A-43F6-9ECA-167C2FECBFA4}" destId="{4884A13C-B668-4E7D-BFBE-B552EFA02186}" srcOrd="0" destOrd="0" parTransId="{26E46AD2-4D2A-4048-9BEE-FC0824EBC0B3}" sibTransId="{30862B53-3BC9-4251-B5A8-05792370BF9D}"/>
    <dgm:cxn modelId="{4AFD0007-8C9D-42BC-9613-923DD6470F78}" srcId="{26A8FDC0-124A-43F6-9ECA-167C2FECBFA4}" destId="{8F0CD1D6-63DD-4D67-9620-53961DA61D19}" srcOrd="1" destOrd="0" parTransId="{E7B9AD7E-05F6-43D5-B52F-A94974C6C94C}" sibTransId="{0586B640-6717-464E-A735-641308E29188}"/>
    <dgm:cxn modelId="{9F687408-AE3E-4548-862E-02E76F56BD12}" srcId="{12DFD680-0DE6-4F2E-856E-2013EA42964E}" destId="{F1CB8520-0590-4D1A-A335-00160BC0FE11}" srcOrd="0" destOrd="0" parTransId="{DCF2A380-7B79-4DB9-8560-425A839127CC}" sibTransId="{A807A4CA-B615-4333-BBE0-197FD06015F7}"/>
    <dgm:cxn modelId="{B7394E22-352B-43D9-BF1A-901BBCE96166}" type="presOf" srcId="{26A8FDC0-124A-43F6-9ECA-167C2FECBFA4}" destId="{00FC78BE-3E48-4F04-A656-4DD77FC407FE}" srcOrd="0" destOrd="0" presId="urn:microsoft.com/office/officeart/2005/8/layout/chevron2"/>
    <dgm:cxn modelId="{A395E25A-3564-40FA-AE36-452FD8EB9E5F}" srcId="{26A8FDC0-124A-43F6-9ECA-167C2FECBFA4}" destId="{00088F1E-8DB7-40E7-A33C-12548B219A85}" srcOrd="4" destOrd="0" parTransId="{8B064C61-CB0D-4933-8F3C-74A9A1ACD2D4}" sibTransId="{AC03562A-FD35-4A22-9279-7E29D0268E00}"/>
    <dgm:cxn modelId="{79CA3C76-6C94-465F-AF73-014C91CCE7EA}" type="presOf" srcId="{8F0CD1D6-63DD-4D67-9620-53961DA61D19}" destId="{B23A10A7-4E3E-42A8-86F1-9B545E7BD24D}" srcOrd="0" destOrd="1" presId="urn:microsoft.com/office/officeart/2005/8/layout/chevron2"/>
    <dgm:cxn modelId="{7CBFD67B-61FD-4CF3-BF2F-CFC79FF00098}" type="presOf" srcId="{809B9492-0B19-469A-8396-6B65818E3EE5}" destId="{20D34E44-E9F4-49CB-81B2-F682FC4D9254}" srcOrd="0" destOrd="0" presId="urn:microsoft.com/office/officeart/2005/8/layout/chevron2"/>
    <dgm:cxn modelId="{13CBD4FF-2668-4F8F-9D3A-4C8F16291E01}" type="presOf" srcId="{9CBE069A-6B2C-4E61-897C-F84026C00F21}" destId="{BD439B28-ED06-4526-8883-DA671EB681D5}" srcOrd="0" destOrd="1" presId="urn:microsoft.com/office/officeart/2005/8/layout/chevron2"/>
    <dgm:cxn modelId="{D7646954-B0D0-4BE5-94A1-681143C0586C}" type="presOf" srcId="{F1CB8520-0590-4D1A-A335-00160BC0FE11}" destId="{BD439B28-ED06-4526-8883-DA671EB681D5}" srcOrd="0" destOrd="0" presId="urn:microsoft.com/office/officeart/2005/8/layout/chevron2"/>
    <dgm:cxn modelId="{302585F9-A407-4FDF-A43D-FD19E1D685FD}" srcId="{809B9492-0B19-469A-8396-6B65818E3EE5}" destId="{26A8FDC0-124A-43F6-9ECA-167C2FECBFA4}" srcOrd="1" destOrd="0" parTransId="{92FDE2C4-1786-415B-861A-9DCE9E31D428}" sibTransId="{914C15F4-0B56-4B9F-AD2E-9A80041D3D5A}"/>
    <dgm:cxn modelId="{2946BB82-7FBD-46BF-93B9-6A55E985EC85}" type="presOf" srcId="{FEA6A596-70EE-4BD6-8F62-4AF86C82E36E}" destId="{B23A10A7-4E3E-42A8-86F1-9B545E7BD24D}" srcOrd="0" destOrd="3" presId="urn:microsoft.com/office/officeart/2005/8/layout/chevron2"/>
    <dgm:cxn modelId="{D1E2E8AC-6702-4410-B787-D4653C5B4EFD}" type="presOf" srcId="{12DFD680-0DE6-4F2E-856E-2013EA42964E}" destId="{6F250F0F-D2ED-4ACD-BF61-BDE367EA8D14}" srcOrd="0" destOrd="0" presId="urn:microsoft.com/office/officeart/2005/8/layout/chevron2"/>
    <dgm:cxn modelId="{6885FF8D-0CDE-4E7F-B1C9-3A5D52E74345}" type="presOf" srcId="{4884A13C-B668-4E7D-BFBE-B552EFA02186}" destId="{B23A10A7-4E3E-42A8-86F1-9B545E7BD24D}" srcOrd="0" destOrd="0" presId="urn:microsoft.com/office/officeart/2005/8/layout/chevron2"/>
    <dgm:cxn modelId="{721983FF-BEFD-4360-8DF3-294FBEB19332}" srcId="{809B9492-0B19-469A-8396-6B65818E3EE5}" destId="{12DFD680-0DE6-4F2E-856E-2013EA42964E}" srcOrd="0" destOrd="0" parTransId="{8275E383-1DA2-4199-A764-97061496AA24}" sibTransId="{01BEB11A-4056-44F0-B2F5-251EF4481255}"/>
    <dgm:cxn modelId="{972E797C-083F-4154-B509-71067AC21CA6}" srcId="{26A8FDC0-124A-43F6-9ECA-167C2FECBFA4}" destId="{FEA6A596-70EE-4BD6-8F62-4AF86C82E36E}" srcOrd="3" destOrd="0" parTransId="{51A7E38B-4F24-4613-821D-6C23CF0333FD}" sibTransId="{84F0197E-1C77-4208-99EF-A9488AF2E38A}"/>
    <dgm:cxn modelId="{7D2BB78E-C115-44D7-A5DB-EFC63A754DD6}" srcId="{12DFD680-0DE6-4F2E-856E-2013EA42964E}" destId="{9CBE069A-6B2C-4E61-897C-F84026C00F21}" srcOrd="1" destOrd="0" parTransId="{11093A4F-7145-4C29-AE1B-9D64D07E97A0}" sibTransId="{B1B2EF58-70BA-45FF-BECB-F1F9F80F3EEF}"/>
    <dgm:cxn modelId="{7A1476E6-AC05-4559-B8E8-841F96C3466A}" type="presOf" srcId="{9AB0F6B3-02C6-4F46-BB1E-7DF501C602DD}" destId="{B23A10A7-4E3E-42A8-86F1-9B545E7BD24D}" srcOrd="0" destOrd="2" presId="urn:microsoft.com/office/officeart/2005/8/layout/chevron2"/>
    <dgm:cxn modelId="{CE2BDE62-5DA2-48AF-844D-7D4991072D62}" srcId="{26A8FDC0-124A-43F6-9ECA-167C2FECBFA4}" destId="{9AB0F6B3-02C6-4F46-BB1E-7DF501C602DD}" srcOrd="2" destOrd="0" parTransId="{E50B24C7-8F02-4316-8DF7-D0DA8433558E}" sibTransId="{FC6EB92E-BF17-436C-AF5C-373FB6E69E1F}"/>
    <dgm:cxn modelId="{D079988E-5601-43ED-B312-1C4193C3F320}" type="presOf" srcId="{00088F1E-8DB7-40E7-A33C-12548B219A85}" destId="{B23A10A7-4E3E-42A8-86F1-9B545E7BD24D}" srcOrd="0" destOrd="4" presId="urn:microsoft.com/office/officeart/2005/8/layout/chevron2"/>
    <dgm:cxn modelId="{DEC67CE9-2269-43EA-B1DC-D1A7497BA978}" type="presParOf" srcId="{20D34E44-E9F4-49CB-81B2-F682FC4D9254}" destId="{A660034B-916F-4E59-A071-3A7479E932BE}" srcOrd="0" destOrd="0" presId="urn:microsoft.com/office/officeart/2005/8/layout/chevron2"/>
    <dgm:cxn modelId="{1B5AC377-E421-4AFA-A5BF-90DABDA50255}" type="presParOf" srcId="{A660034B-916F-4E59-A071-3A7479E932BE}" destId="{6F250F0F-D2ED-4ACD-BF61-BDE367EA8D14}" srcOrd="0" destOrd="0" presId="urn:microsoft.com/office/officeart/2005/8/layout/chevron2"/>
    <dgm:cxn modelId="{C8C9656B-6B5C-40B4-9580-D5251640F4C1}" type="presParOf" srcId="{A660034B-916F-4E59-A071-3A7479E932BE}" destId="{BD439B28-ED06-4526-8883-DA671EB681D5}" srcOrd="1" destOrd="0" presId="urn:microsoft.com/office/officeart/2005/8/layout/chevron2"/>
    <dgm:cxn modelId="{09960AA1-8529-495F-B1CA-AE41CF157DB7}" type="presParOf" srcId="{20D34E44-E9F4-49CB-81B2-F682FC4D9254}" destId="{D03CFB0D-8681-444B-9712-7E83E6819510}" srcOrd="1" destOrd="0" presId="urn:microsoft.com/office/officeart/2005/8/layout/chevron2"/>
    <dgm:cxn modelId="{0E176B84-E286-4E30-875E-2305DDBBC033}" type="presParOf" srcId="{20D34E44-E9F4-49CB-81B2-F682FC4D9254}" destId="{41F864F8-13DD-4FE0-B421-C9347137A30F}" srcOrd="2" destOrd="0" presId="urn:microsoft.com/office/officeart/2005/8/layout/chevron2"/>
    <dgm:cxn modelId="{119842A8-9BDB-438C-A76D-3FF61FCD9A79}" type="presParOf" srcId="{41F864F8-13DD-4FE0-B421-C9347137A30F}" destId="{00FC78BE-3E48-4F04-A656-4DD77FC407FE}" srcOrd="0" destOrd="0" presId="urn:microsoft.com/office/officeart/2005/8/layout/chevron2"/>
    <dgm:cxn modelId="{B5DBB9A6-5C39-4761-B2A0-4C2E912924FA}" type="presParOf" srcId="{41F864F8-13DD-4FE0-B421-C9347137A30F}" destId="{B23A10A7-4E3E-42A8-86F1-9B545E7BD24D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659F68-462F-46FE-8011-D74822FC1640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9F777FD-84FC-48C3-B679-E83205882F9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구체적조작기</a:t>
          </a:r>
          <a:endParaRPr lang="ko-KR" altLang="en-US" dirty="0"/>
        </a:p>
      </dgm:t>
    </dgm:pt>
    <dgm:pt modelId="{FF2191EB-4591-4720-9F98-697C932A1FD1}" type="parTrans" cxnId="{7E4AB843-5826-4291-A5F1-BFF4B6AA3209}">
      <dgm:prSet/>
      <dgm:spPr/>
      <dgm:t>
        <a:bodyPr/>
        <a:lstStyle/>
        <a:p>
          <a:pPr latinLnBrk="1"/>
          <a:endParaRPr lang="ko-KR" altLang="en-US"/>
        </a:p>
      </dgm:t>
    </dgm:pt>
    <dgm:pt modelId="{CB83308D-5DEF-46BD-B5B0-253698624E83}" type="sibTrans" cxnId="{7E4AB843-5826-4291-A5F1-BFF4B6AA3209}">
      <dgm:prSet/>
      <dgm:spPr/>
      <dgm:t>
        <a:bodyPr/>
        <a:lstStyle/>
        <a:p>
          <a:pPr latinLnBrk="1"/>
          <a:endParaRPr lang="ko-KR" altLang="en-US"/>
        </a:p>
      </dgm:t>
    </dgm:pt>
    <dgm:pt modelId="{7DE0406C-9F7E-45A6-8D9D-DFB42EF48D49}">
      <dgm:prSet phldrT="[텍스트]"/>
      <dgm:spPr/>
      <dgm:t>
        <a:bodyPr/>
        <a:lstStyle/>
        <a:p>
          <a:pPr latinLnBrk="1"/>
          <a:r>
            <a:rPr lang="en-US" altLang="ko-KR" dirty="0" smtClean="0"/>
            <a:t>7</a:t>
          </a:r>
          <a:r>
            <a:rPr lang="ko-KR" altLang="en-US" dirty="0" smtClean="0"/>
            <a:t>세에서 </a:t>
          </a:r>
          <a:r>
            <a:rPr lang="en-US" altLang="ko-KR" dirty="0" smtClean="0"/>
            <a:t>12</a:t>
          </a:r>
          <a:r>
            <a:rPr lang="ko-KR" altLang="en-US" dirty="0" smtClean="0"/>
            <a:t>세</a:t>
          </a:r>
          <a:endParaRPr lang="ko-KR" altLang="en-US" dirty="0"/>
        </a:p>
      </dgm:t>
    </dgm:pt>
    <dgm:pt modelId="{FF732606-38E0-4872-86B1-EE310631D717}" type="parTrans" cxnId="{3F2A00BC-3CDD-403F-84DF-EB3C2C4605A0}">
      <dgm:prSet/>
      <dgm:spPr/>
      <dgm:t>
        <a:bodyPr/>
        <a:lstStyle/>
        <a:p>
          <a:pPr latinLnBrk="1"/>
          <a:endParaRPr lang="ko-KR" altLang="en-US"/>
        </a:p>
      </dgm:t>
    </dgm:pt>
    <dgm:pt modelId="{4393CD83-8C28-4AA6-AFB7-121081801E8B}" type="sibTrans" cxnId="{3F2A00BC-3CDD-403F-84DF-EB3C2C4605A0}">
      <dgm:prSet/>
      <dgm:spPr/>
      <dgm:t>
        <a:bodyPr/>
        <a:lstStyle/>
        <a:p>
          <a:pPr latinLnBrk="1"/>
          <a:endParaRPr lang="ko-KR" altLang="en-US"/>
        </a:p>
      </dgm:t>
    </dgm:pt>
    <dgm:pt modelId="{FF85CEA3-C975-4D55-AEE2-B33F65604379}">
      <dgm:prSet phldrT="[텍스트]"/>
      <dgm:spPr/>
      <dgm:t>
        <a:bodyPr/>
        <a:lstStyle/>
        <a:p>
          <a:pPr latinLnBrk="1"/>
          <a:r>
            <a:rPr lang="ko-KR" altLang="en-US" dirty="0" smtClean="0"/>
            <a:t>형식적 조작기</a:t>
          </a:r>
          <a:endParaRPr lang="ko-KR" altLang="en-US" dirty="0"/>
        </a:p>
      </dgm:t>
    </dgm:pt>
    <dgm:pt modelId="{EB7DE992-B434-482A-A8F4-21230E940B6C}" type="parTrans" cxnId="{B69383AE-340E-44CD-9AC5-4F6D58DADC94}">
      <dgm:prSet/>
      <dgm:spPr/>
      <dgm:t>
        <a:bodyPr/>
        <a:lstStyle/>
        <a:p>
          <a:pPr latinLnBrk="1"/>
          <a:endParaRPr lang="ko-KR" altLang="en-US"/>
        </a:p>
      </dgm:t>
    </dgm:pt>
    <dgm:pt modelId="{CFCE395D-CF9F-4BE4-9A72-3F43D3AD0A1D}" type="sibTrans" cxnId="{B69383AE-340E-44CD-9AC5-4F6D58DADC94}">
      <dgm:prSet/>
      <dgm:spPr/>
      <dgm:t>
        <a:bodyPr/>
        <a:lstStyle/>
        <a:p>
          <a:pPr latinLnBrk="1"/>
          <a:endParaRPr lang="ko-KR" altLang="en-US"/>
        </a:p>
      </dgm:t>
    </dgm:pt>
    <dgm:pt modelId="{67E8B302-3715-4DBC-BE16-8B927BC5F2EE}">
      <dgm:prSet phldrT="[텍스트]"/>
      <dgm:spPr/>
      <dgm:t>
        <a:bodyPr/>
        <a:lstStyle/>
        <a:p>
          <a:pPr latinLnBrk="1"/>
          <a:r>
            <a:rPr lang="ko-KR" altLang="en-US" dirty="0" smtClean="0"/>
            <a:t>새로운 상황에 직면했을 때 현재의 경험뿐 아니라 과거와 미래의 경험을 이용 한다는 것</a:t>
          </a:r>
          <a:endParaRPr lang="ko-KR" altLang="en-US" dirty="0"/>
        </a:p>
      </dgm:t>
    </dgm:pt>
    <dgm:pt modelId="{094863DD-5382-481C-9BAC-DD8A04175D3D}" type="parTrans" cxnId="{DC79BB76-7312-48F8-BC49-0EF6324166FF}">
      <dgm:prSet/>
      <dgm:spPr/>
      <dgm:t>
        <a:bodyPr/>
        <a:lstStyle/>
        <a:p>
          <a:pPr latinLnBrk="1"/>
          <a:endParaRPr lang="ko-KR" altLang="en-US"/>
        </a:p>
      </dgm:t>
    </dgm:pt>
    <dgm:pt modelId="{23742557-3652-40EF-AD8A-9CA30B80E04E}" type="sibTrans" cxnId="{DC79BB76-7312-48F8-BC49-0EF6324166FF}">
      <dgm:prSet/>
      <dgm:spPr/>
      <dgm:t>
        <a:bodyPr/>
        <a:lstStyle/>
        <a:p>
          <a:pPr latinLnBrk="1"/>
          <a:endParaRPr lang="ko-KR" altLang="en-US"/>
        </a:p>
      </dgm:t>
    </dgm:pt>
    <dgm:pt modelId="{A1F19BF5-0391-42B6-9260-D338B6E7EBD1}">
      <dgm:prSet phldrT="[텍스트]"/>
      <dgm:spPr/>
      <dgm:t>
        <a:bodyPr/>
        <a:lstStyle/>
        <a:p>
          <a:pPr latinLnBrk="1"/>
          <a:r>
            <a:rPr lang="ko-KR" altLang="en-US" dirty="0" smtClean="0"/>
            <a:t>체계적인 과학적 사고</a:t>
          </a:r>
          <a:r>
            <a:rPr lang="en-US" altLang="ko-KR" dirty="0" smtClean="0"/>
            <a:t>, </a:t>
          </a:r>
          <a:r>
            <a:rPr lang="ko-KR" altLang="en-US" dirty="0" smtClean="0"/>
            <a:t>추상적 사고</a:t>
          </a:r>
          <a:endParaRPr lang="ko-KR" altLang="en-US" dirty="0"/>
        </a:p>
      </dgm:t>
    </dgm:pt>
    <dgm:pt modelId="{EBA7BB55-2CD1-4EFC-991F-289A1699E9AF}" type="parTrans" cxnId="{38BCE87C-AA31-4B22-971A-BD78B4C64D4B}">
      <dgm:prSet/>
      <dgm:spPr/>
      <dgm:t>
        <a:bodyPr/>
        <a:lstStyle/>
        <a:p>
          <a:pPr latinLnBrk="1"/>
          <a:endParaRPr lang="ko-KR" altLang="en-US"/>
        </a:p>
      </dgm:t>
    </dgm:pt>
    <dgm:pt modelId="{C5E42B71-9F28-4FEA-AAF1-C8D9D7421513}" type="sibTrans" cxnId="{38BCE87C-AA31-4B22-971A-BD78B4C64D4B}">
      <dgm:prSet/>
      <dgm:spPr/>
      <dgm:t>
        <a:bodyPr/>
        <a:lstStyle/>
        <a:p>
          <a:pPr latinLnBrk="1"/>
          <a:endParaRPr lang="ko-KR" altLang="en-US"/>
        </a:p>
      </dgm:t>
    </dgm:pt>
    <dgm:pt modelId="{250B738D-BB8F-4F18-9F2C-D94854375D51}">
      <dgm:prSet phldrT="[텍스트]"/>
      <dgm:spPr/>
      <dgm:t>
        <a:bodyPr/>
        <a:lstStyle/>
        <a:p>
          <a:pPr latinLnBrk="1"/>
          <a:r>
            <a:rPr lang="ko-KR" altLang="en-US" dirty="0" smtClean="0"/>
            <a:t>사고의 특징은 보존개념의 획득</a:t>
          </a:r>
          <a:r>
            <a:rPr lang="en-US" altLang="ko-KR" dirty="0" smtClean="0"/>
            <a:t>, </a:t>
          </a:r>
          <a:r>
            <a:rPr lang="ko-KR" altLang="en-US" dirty="0" smtClean="0"/>
            <a:t>유목 포함</a:t>
          </a:r>
          <a:r>
            <a:rPr lang="en-US" altLang="ko-KR" dirty="0" smtClean="0"/>
            <a:t>, </a:t>
          </a:r>
          <a:r>
            <a:rPr lang="ko-KR" altLang="en-US" dirty="0" smtClean="0"/>
            <a:t>분류화</a:t>
          </a:r>
          <a:r>
            <a:rPr lang="en-US" altLang="ko-KR" dirty="0" smtClean="0"/>
            <a:t>, </a:t>
          </a:r>
          <a:r>
            <a:rPr lang="ko-KR" altLang="en-US" dirty="0" smtClean="0"/>
            <a:t>서열화</a:t>
          </a:r>
          <a:endParaRPr lang="ko-KR" altLang="en-US" dirty="0"/>
        </a:p>
      </dgm:t>
    </dgm:pt>
    <dgm:pt modelId="{F520420B-9296-45F1-9507-6AEBBAACB6E3}" type="parTrans" cxnId="{9D35DBBC-3931-4A98-9CF5-F58DF8AD48C4}">
      <dgm:prSet/>
      <dgm:spPr/>
    </dgm:pt>
    <dgm:pt modelId="{23175C6B-0FC8-438C-891A-C4CAD04C0586}" type="sibTrans" cxnId="{9D35DBBC-3931-4A98-9CF5-F58DF8AD48C4}">
      <dgm:prSet/>
      <dgm:spPr/>
    </dgm:pt>
    <dgm:pt modelId="{FAB35BED-C8E6-4871-8278-F80F2227038A}" type="pres">
      <dgm:prSet presAssocID="{1B659F68-462F-46FE-8011-D74822FC16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CAB7F0-764E-4E08-A519-0DDC4D147EF3}" type="pres">
      <dgm:prSet presAssocID="{49F777FD-84FC-48C3-B679-E83205882F99}" presName="composite" presStyleCnt="0"/>
      <dgm:spPr/>
    </dgm:pt>
    <dgm:pt modelId="{12AF65F6-EC45-477F-A299-B9EEE2144659}" type="pres">
      <dgm:prSet presAssocID="{49F777FD-84FC-48C3-B679-E83205882F9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43F942-249B-4FD1-AA49-713AA4472877}" type="pres">
      <dgm:prSet presAssocID="{49F777FD-84FC-48C3-B679-E83205882F99}" presName="descendantText" presStyleLbl="alignAcc1" presStyleIdx="0" presStyleCnt="2" custScaleY="12125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4664F3-EE25-4153-B4AC-A51B803D047D}" type="pres">
      <dgm:prSet presAssocID="{CB83308D-5DEF-46BD-B5B0-253698624E83}" presName="sp" presStyleCnt="0"/>
      <dgm:spPr/>
    </dgm:pt>
    <dgm:pt modelId="{D35AA44A-8759-44C2-9B14-818A44E36F9F}" type="pres">
      <dgm:prSet presAssocID="{FF85CEA3-C975-4D55-AEE2-B33F65604379}" presName="composite" presStyleCnt="0"/>
      <dgm:spPr/>
    </dgm:pt>
    <dgm:pt modelId="{F3F55306-EAF6-4C16-AE1B-7DD4F0F67ACF}" type="pres">
      <dgm:prSet presAssocID="{FF85CEA3-C975-4D55-AEE2-B33F6560437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CCB4A3-B3A2-4E95-B129-E39EE452828D}" type="pres">
      <dgm:prSet presAssocID="{FF85CEA3-C975-4D55-AEE2-B33F6560437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C79BB76-7312-48F8-BC49-0EF6324166FF}" srcId="{FF85CEA3-C975-4D55-AEE2-B33F65604379}" destId="{67E8B302-3715-4DBC-BE16-8B927BC5F2EE}" srcOrd="0" destOrd="0" parTransId="{094863DD-5382-481C-9BAC-DD8A04175D3D}" sibTransId="{23742557-3652-40EF-AD8A-9CA30B80E04E}"/>
    <dgm:cxn modelId="{7ADB1C17-32BD-437F-9009-36FB6665D220}" type="presOf" srcId="{7DE0406C-9F7E-45A6-8D9D-DFB42EF48D49}" destId="{3F43F942-249B-4FD1-AA49-713AA4472877}" srcOrd="0" destOrd="0" presId="urn:microsoft.com/office/officeart/2005/8/layout/chevron2"/>
    <dgm:cxn modelId="{3F2A00BC-3CDD-403F-84DF-EB3C2C4605A0}" srcId="{49F777FD-84FC-48C3-B679-E83205882F99}" destId="{7DE0406C-9F7E-45A6-8D9D-DFB42EF48D49}" srcOrd="0" destOrd="0" parTransId="{FF732606-38E0-4872-86B1-EE310631D717}" sibTransId="{4393CD83-8C28-4AA6-AFB7-121081801E8B}"/>
    <dgm:cxn modelId="{06644AE2-9C0E-4857-89FC-59EF5926B0B8}" type="presOf" srcId="{FF85CEA3-C975-4D55-AEE2-B33F65604379}" destId="{F3F55306-EAF6-4C16-AE1B-7DD4F0F67ACF}" srcOrd="0" destOrd="0" presId="urn:microsoft.com/office/officeart/2005/8/layout/chevron2"/>
    <dgm:cxn modelId="{22ADF6E5-B063-436C-8D19-8EE1321DFFD4}" type="presOf" srcId="{250B738D-BB8F-4F18-9F2C-D94854375D51}" destId="{3F43F942-249B-4FD1-AA49-713AA4472877}" srcOrd="0" destOrd="1" presId="urn:microsoft.com/office/officeart/2005/8/layout/chevron2"/>
    <dgm:cxn modelId="{E3FF4818-A74D-4AEA-A68C-362CCCAD74B9}" type="presOf" srcId="{49F777FD-84FC-48C3-B679-E83205882F99}" destId="{12AF65F6-EC45-477F-A299-B9EEE2144659}" srcOrd="0" destOrd="0" presId="urn:microsoft.com/office/officeart/2005/8/layout/chevron2"/>
    <dgm:cxn modelId="{34C8CDF6-DC91-4DB6-9533-B0A9456190AA}" type="presOf" srcId="{1B659F68-462F-46FE-8011-D74822FC1640}" destId="{FAB35BED-C8E6-4871-8278-F80F2227038A}" srcOrd="0" destOrd="0" presId="urn:microsoft.com/office/officeart/2005/8/layout/chevron2"/>
    <dgm:cxn modelId="{7E4AB843-5826-4291-A5F1-BFF4B6AA3209}" srcId="{1B659F68-462F-46FE-8011-D74822FC1640}" destId="{49F777FD-84FC-48C3-B679-E83205882F99}" srcOrd="0" destOrd="0" parTransId="{FF2191EB-4591-4720-9F98-697C932A1FD1}" sibTransId="{CB83308D-5DEF-46BD-B5B0-253698624E83}"/>
    <dgm:cxn modelId="{251A3A25-7563-471D-B76D-F4B98EF229EE}" type="presOf" srcId="{A1F19BF5-0391-42B6-9260-D338B6E7EBD1}" destId="{C9CCB4A3-B3A2-4E95-B129-E39EE452828D}" srcOrd="0" destOrd="1" presId="urn:microsoft.com/office/officeart/2005/8/layout/chevron2"/>
    <dgm:cxn modelId="{9D35DBBC-3931-4A98-9CF5-F58DF8AD48C4}" srcId="{49F777FD-84FC-48C3-B679-E83205882F99}" destId="{250B738D-BB8F-4F18-9F2C-D94854375D51}" srcOrd="1" destOrd="0" parTransId="{F520420B-9296-45F1-9507-6AEBBAACB6E3}" sibTransId="{23175C6B-0FC8-438C-891A-C4CAD04C0586}"/>
    <dgm:cxn modelId="{B69383AE-340E-44CD-9AC5-4F6D58DADC94}" srcId="{1B659F68-462F-46FE-8011-D74822FC1640}" destId="{FF85CEA3-C975-4D55-AEE2-B33F65604379}" srcOrd="1" destOrd="0" parTransId="{EB7DE992-B434-482A-A8F4-21230E940B6C}" sibTransId="{CFCE395D-CF9F-4BE4-9A72-3F43D3AD0A1D}"/>
    <dgm:cxn modelId="{38BCE87C-AA31-4B22-971A-BD78B4C64D4B}" srcId="{FF85CEA3-C975-4D55-AEE2-B33F65604379}" destId="{A1F19BF5-0391-42B6-9260-D338B6E7EBD1}" srcOrd="1" destOrd="0" parTransId="{EBA7BB55-2CD1-4EFC-991F-289A1699E9AF}" sibTransId="{C5E42B71-9F28-4FEA-AAF1-C8D9D7421513}"/>
    <dgm:cxn modelId="{54E00C48-D6B4-4CC5-930D-0A2618B82195}" type="presOf" srcId="{67E8B302-3715-4DBC-BE16-8B927BC5F2EE}" destId="{C9CCB4A3-B3A2-4E95-B129-E39EE452828D}" srcOrd="0" destOrd="0" presId="urn:microsoft.com/office/officeart/2005/8/layout/chevron2"/>
    <dgm:cxn modelId="{806A650D-4035-4876-A9C1-E84E8C5E343F}" type="presParOf" srcId="{FAB35BED-C8E6-4871-8278-F80F2227038A}" destId="{BACAB7F0-764E-4E08-A519-0DDC4D147EF3}" srcOrd="0" destOrd="0" presId="urn:microsoft.com/office/officeart/2005/8/layout/chevron2"/>
    <dgm:cxn modelId="{617BA08D-CF1A-428D-AE73-C7D7B20A0F24}" type="presParOf" srcId="{BACAB7F0-764E-4E08-A519-0DDC4D147EF3}" destId="{12AF65F6-EC45-477F-A299-B9EEE2144659}" srcOrd="0" destOrd="0" presId="urn:microsoft.com/office/officeart/2005/8/layout/chevron2"/>
    <dgm:cxn modelId="{1C013D90-FD19-49B1-A433-55FA84E12D10}" type="presParOf" srcId="{BACAB7F0-764E-4E08-A519-0DDC4D147EF3}" destId="{3F43F942-249B-4FD1-AA49-713AA4472877}" srcOrd="1" destOrd="0" presId="urn:microsoft.com/office/officeart/2005/8/layout/chevron2"/>
    <dgm:cxn modelId="{385DE2BB-CE33-453E-83CE-EB93EFD86A9F}" type="presParOf" srcId="{FAB35BED-C8E6-4871-8278-F80F2227038A}" destId="{F64664F3-EE25-4153-B4AC-A51B803D047D}" srcOrd="1" destOrd="0" presId="urn:microsoft.com/office/officeart/2005/8/layout/chevron2"/>
    <dgm:cxn modelId="{C0B64CB7-A903-48F8-89BB-CE4DFCD55905}" type="presParOf" srcId="{FAB35BED-C8E6-4871-8278-F80F2227038A}" destId="{D35AA44A-8759-44C2-9B14-818A44E36F9F}" srcOrd="2" destOrd="0" presId="urn:microsoft.com/office/officeart/2005/8/layout/chevron2"/>
    <dgm:cxn modelId="{D5D80BB5-3765-47A5-B0F9-6297A6AD1666}" type="presParOf" srcId="{D35AA44A-8759-44C2-9B14-818A44E36F9F}" destId="{F3F55306-EAF6-4C16-AE1B-7DD4F0F67ACF}" srcOrd="0" destOrd="0" presId="urn:microsoft.com/office/officeart/2005/8/layout/chevron2"/>
    <dgm:cxn modelId="{9045BA8E-F116-450D-96DE-CAAB05816B70}" type="presParOf" srcId="{D35AA44A-8759-44C2-9B14-818A44E36F9F}" destId="{C9CCB4A3-B3A2-4E95-B129-E39EE452828D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E02DF-BC87-4505-A0A3-872B4C0C12D1}">
      <dsp:nvSpPr>
        <dsp:cNvPr id="0" name=""/>
        <dsp:cNvSpPr/>
      </dsp:nvSpPr>
      <dsp:spPr>
        <a:xfrm rot="5400000">
          <a:off x="5129471" y="-1865731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주의를 기울이는 순간 알아차릴 수 있는 정신영역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사려 깊은 현실 적응 가능해짐</a:t>
          </a:r>
          <a:endParaRPr lang="ko-KR" altLang="en-US" sz="1500" kern="1200" dirty="0"/>
        </a:p>
      </dsp:txBody>
      <dsp:txXfrm rot="-5400000">
        <a:off x="3086121" y="245949"/>
        <a:ext cx="5418108" cy="1263078"/>
      </dsp:txXfrm>
    </dsp:sp>
    <dsp:sp modelId="{FD4AC975-BD32-4BBB-AB29-18AFB2E58E2C}">
      <dsp:nvSpPr>
        <dsp:cNvPr id="0" name=""/>
        <dsp:cNvSpPr/>
      </dsp:nvSpPr>
      <dsp:spPr>
        <a:xfrm>
          <a:off x="0" y="2651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의식</a:t>
          </a:r>
          <a:endParaRPr lang="ko-KR" altLang="en-US" sz="6300" kern="1200" dirty="0"/>
        </a:p>
      </dsp:txBody>
      <dsp:txXfrm>
        <a:off x="85412" y="88063"/>
        <a:ext cx="2915297" cy="1578848"/>
      </dsp:txXfrm>
    </dsp:sp>
    <dsp:sp modelId="{04628936-CB4F-4150-85B3-DDD3AB887D4C}">
      <dsp:nvSpPr>
        <dsp:cNvPr id="0" name=""/>
        <dsp:cNvSpPr/>
      </dsp:nvSpPr>
      <dsp:spPr>
        <a:xfrm rot="5400000">
          <a:off x="5129471" y="-28575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적절한 질문과 자극으로 쉽게 접근 할 수 있는 정신영역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기억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회상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사고과정을 통해 의식</a:t>
          </a:r>
          <a:endParaRPr lang="ko-KR" altLang="en-US" sz="1500" kern="1200" dirty="0"/>
        </a:p>
      </dsp:txBody>
      <dsp:txXfrm rot="-5400000">
        <a:off x="3086121" y="2083105"/>
        <a:ext cx="5418108" cy="1263078"/>
      </dsp:txXfrm>
    </dsp:sp>
    <dsp:sp modelId="{E6C9AABB-F279-47F7-90DF-2EE2835FF8C0}">
      <dsp:nvSpPr>
        <dsp:cNvPr id="0" name=""/>
        <dsp:cNvSpPr/>
      </dsp:nvSpPr>
      <dsp:spPr>
        <a:xfrm>
          <a:off x="0" y="1839807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전의식</a:t>
          </a:r>
          <a:endParaRPr lang="ko-KR" altLang="en-US" sz="6300" kern="1200" dirty="0"/>
        </a:p>
      </dsp:txBody>
      <dsp:txXfrm>
        <a:off x="85412" y="1925219"/>
        <a:ext cx="2915297" cy="1578848"/>
      </dsp:txXfrm>
    </dsp:sp>
    <dsp:sp modelId="{5CCA2261-6576-4871-A449-D7EADF3BFD69}">
      <dsp:nvSpPr>
        <dsp:cNvPr id="0" name=""/>
        <dsp:cNvSpPr/>
      </dsp:nvSpPr>
      <dsp:spPr>
        <a:xfrm rot="5400000">
          <a:off x="5129471" y="1808581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자신이 전혀 의식하지 못하는 정신영역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정신병리의 </a:t>
          </a:r>
          <a:r>
            <a:rPr lang="ko-KR" altLang="en-US" sz="1500" kern="1200" dirty="0" err="1" smtClean="0"/>
            <a:t>지배적힘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err="1" smtClean="0"/>
            <a:t>충격적경험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용납 할 수 없는 충동 등이 억압에 의해 무의식에 갇혀 있다</a:t>
          </a:r>
          <a:r>
            <a:rPr lang="en-US" altLang="ko-KR" sz="1500" kern="1200" dirty="0" smtClean="0"/>
            <a:t>. </a:t>
          </a:r>
          <a:endParaRPr lang="ko-KR" altLang="en-US" sz="1500" kern="1200" dirty="0"/>
        </a:p>
      </dsp:txBody>
      <dsp:txXfrm rot="-5400000">
        <a:off x="3086121" y="3920261"/>
        <a:ext cx="5418108" cy="1263078"/>
      </dsp:txXfrm>
    </dsp:sp>
    <dsp:sp modelId="{DA97AC7C-6E05-4AC0-8B99-987871E4CD0F}">
      <dsp:nvSpPr>
        <dsp:cNvPr id="0" name=""/>
        <dsp:cNvSpPr/>
      </dsp:nvSpPr>
      <dsp:spPr>
        <a:xfrm>
          <a:off x="0" y="3676964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무의식</a:t>
          </a:r>
          <a:endParaRPr lang="ko-KR" altLang="en-US" sz="6300" kern="1200" dirty="0"/>
        </a:p>
      </dsp:txBody>
      <dsp:txXfrm>
        <a:off x="85412" y="3762376"/>
        <a:ext cx="2915297" cy="1578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BE0D5-FA5C-4B2F-AB2B-D34FA3892322}">
      <dsp:nvSpPr>
        <dsp:cNvPr id="0" name=""/>
        <dsp:cNvSpPr/>
      </dsp:nvSpPr>
      <dsp:spPr>
        <a:xfrm rot="5400000">
          <a:off x="-264839" y="285216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err="1" smtClean="0"/>
            <a:t>원초아</a:t>
          </a:r>
          <a:r>
            <a:rPr lang="en-US" altLang="ko-KR" sz="2300" kern="1200" dirty="0" smtClean="0"/>
            <a:t>(id)</a:t>
          </a:r>
          <a:endParaRPr lang="ko-KR" altLang="en-US" sz="2300" kern="1200" dirty="0"/>
        </a:p>
      </dsp:txBody>
      <dsp:txXfrm rot="-5400000">
        <a:off x="1" y="638335"/>
        <a:ext cx="1235918" cy="529679"/>
      </dsp:txXfrm>
    </dsp:sp>
    <dsp:sp modelId="{E58263DC-67EF-4862-9045-CBE357C9AE50}">
      <dsp:nvSpPr>
        <dsp:cNvPr id="0" name=""/>
        <dsp:cNvSpPr/>
      </dsp:nvSpPr>
      <dsp:spPr>
        <a:xfrm rot="5400000">
          <a:off x="4330419" y="-3074125"/>
          <a:ext cx="1147638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생물학적 본능으로 구성된 원초적 자아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쾌락원리 지배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현실과  환상의 구별 못함</a:t>
          </a:r>
          <a:endParaRPr lang="ko-KR" altLang="en-US" sz="2000" kern="1200" dirty="0"/>
        </a:p>
      </dsp:txBody>
      <dsp:txXfrm rot="-5400000">
        <a:off x="1235918" y="76399"/>
        <a:ext cx="7280618" cy="1035592"/>
      </dsp:txXfrm>
    </dsp:sp>
    <dsp:sp modelId="{4E8B3DEB-5445-49CE-9DFB-DF9590278421}">
      <dsp:nvSpPr>
        <dsp:cNvPr id="0" name=""/>
        <dsp:cNvSpPr/>
      </dsp:nvSpPr>
      <dsp:spPr>
        <a:xfrm rot="5400000">
          <a:off x="-264839" y="1878873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자아</a:t>
          </a:r>
          <a:r>
            <a:rPr lang="en-US" altLang="ko-KR" sz="2300" kern="1200" dirty="0" smtClean="0"/>
            <a:t>(ego)</a:t>
          </a:r>
          <a:endParaRPr lang="ko-KR" altLang="en-US" sz="2300" kern="1200" dirty="0"/>
        </a:p>
      </dsp:txBody>
      <dsp:txXfrm rot="-5400000">
        <a:off x="1" y="2231992"/>
        <a:ext cx="1235918" cy="529679"/>
      </dsp:txXfrm>
    </dsp:sp>
    <dsp:sp modelId="{EA16174E-822C-4EE6-A8C7-73CC53E1D0D1}">
      <dsp:nvSpPr>
        <dsp:cNvPr id="0" name=""/>
        <dsp:cNvSpPr/>
      </dsp:nvSpPr>
      <dsp:spPr>
        <a:xfrm rot="5400000">
          <a:off x="4330419" y="-1480467"/>
          <a:ext cx="1147638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/>
            <a:t>원초아에서</a:t>
          </a:r>
          <a:r>
            <a:rPr lang="en-US" altLang="ko-KR" sz="2000" kern="1200" dirty="0" smtClean="0"/>
            <a:t> </a:t>
          </a:r>
          <a:r>
            <a:rPr lang="ko-KR" altLang="en-US" sz="2000" kern="1200" dirty="0" smtClean="0"/>
            <a:t>발생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충동을 억제하고 현실을 </a:t>
          </a:r>
          <a:r>
            <a:rPr lang="ko-KR" altLang="en-US" sz="2000" kern="1200" dirty="0" err="1" smtClean="0"/>
            <a:t>고려하도록함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합리적 사고방식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이차적 사과과정</a:t>
          </a:r>
          <a:endParaRPr lang="ko-KR" altLang="en-US" sz="2000" kern="1200" dirty="0"/>
        </a:p>
      </dsp:txBody>
      <dsp:txXfrm rot="-5400000">
        <a:off x="1235918" y="1670057"/>
        <a:ext cx="7280618" cy="1035592"/>
      </dsp:txXfrm>
    </dsp:sp>
    <dsp:sp modelId="{A33741D3-118F-4015-AB14-006515D8FDC3}">
      <dsp:nvSpPr>
        <dsp:cNvPr id="0" name=""/>
        <dsp:cNvSpPr/>
      </dsp:nvSpPr>
      <dsp:spPr>
        <a:xfrm rot="5400000">
          <a:off x="-264839" y="3979591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초자아</a:t>
          </a:r>
          <a:endParaRPr lang="ko-KR" altLang="en-US" sz="2300" kern="1200" dirty="0"/>
        </a:p>
      </dsp:txBody>
      <dsp:txXfrm rot="-5400000">
        <a:off x="1" y="4332710"/>
        <a:ext cx="1235918" cy="529679"/>
      </dsp:txXfrm>
    </dsp:sp>
    <dsp:sp modelId="{0F01A756-3E97-459F-BCF2-13EEA231BA8B}">
      <dsp:nvSpPr>
        <dsp:cNvPr id="0" name=""/>
        <dsp:cNvSpPr/>
      </dsp:nvSpPr>
      <dsp:spPr>
        <a:xfrm rot="5400000">
          <a:off x="3823358" y="620250"/>
          <a:ext cx="2161760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자아에서 발생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사회적 도덕적 성격을 가짐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양심</a:t>
          </a:r>
          <a:r>
            <a:rPr lang="en-US" altLang="ko-KR" sz="1600" kern="1200" dirty="0" smtClean="0"/>
            <a:t>: </a:t>
          </a:r>
          <a:r>
            <a:rPr lang="ko-KR" altLang="en-US" sz="1600" kern="1200" dirty="0" smtClean="0"/>
            <a:t>내면화된 도덕적 가치를 위배될 때 느끼는 죄책감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/>
            <a:t>원초아와</a:t>
          </a:r>
          <a:r>
            <a:rPr lang="ko-KR" altLang="en-US" sz="1600" kern="1200" dirty="0" smtClean="0"/>
            <a:t> 초자아는 서로 </a:t>
          </a:r>
          <a:r>
            <a:rPr lang="ko-KR" altLang="en-US" sz="1600" kern="1200" dirty="0" err="1" smtClean="0"/>
            <a:t>상방된</a:t>
          </a:r>
          <a:r>
            <a:rPr lang="ko-KR" altLang="en-US" sz="1600" kern="1200" dirty="0" smtClean="0"/>
            <a:t> 목적을 추구하기 때문에 상호 </a:t>
          </a:r>
          <a:r>
            <a:rPr lang="en-US" altLang="ko-KR" sz="1600" kern="1200" dirty="0" smtClean="0"/>
            <a:t>‘</a:t>
          </a:r>
          <a:r>
            <a:rPr lang="ko-KR" altLang="en-US" sz="1600" kern="1200" dirty="0" smtClean="0"/>
            <a:t>긴장 </a:t>
          </a:r>
          <a:r>
            <a:rPr lang="en-US" altLang="ko-KR" sz="1600" kern="1200" dirty="0" smtClean="0"/>
            <a:t>‘</a:t>
          </a:r>
          <a:r>
            <a:rPr lang="ko-KR" altLang="en-US" sz="1600" kern="1200" dirty="0" smtClean="0"/>
            <a:t>발생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자아가 중재 못하면 불안 발생</a:t>
          </a:r>
          <a:r>
            <a:rPr lang="en-US" altLang="ko-KR" sz="1600" kern="1200" dirty="0" smtClean="0"/>
            <a:t>,  </a:t>
          </a:r>
          <a:r>
            <a:rPr lang="ko-KR" altLang="en-US" sz="1600" kern="1200" dirty="0" smtClean="0"/>
            <a:t>불안에  따른 고통 감소하기 위해 방어기제 사용</a:t>
          </a:r>
          <a:endParaRPr lang="ko-KR" altLang="en-US" sz="1600" kern="1200" dirty="0"/>
        </a:p>
      </dsp:txBody>
      <dsp:txXfrm rot="-5400000">
        <a:off x="1235918" y="3313218"/>
        <a:ext cx="7231113" cy="1950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3E911-ADE6-42C2-AC05-2D87BEA020C1}">
      <dsp:nvSpPr>
        <dsp:cNvPr id="0" name=""/>
        <dsp:cNvSpPr/>
      </dsp:nvSpPr>
      <dsp:spPr>
        <a:xfrm>
          <a:off x="0" y="36514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8ACCA8-1062-438C-9272-8A62A98B8A48}">
      <dsp:nvSpPr>
        <dsp:cNvPr id="0" name=""/>
        <dsp:cNvSpPr/>
      </dsp:nvSpPr>
      <dsp:spPr>
        <a:xfrm>
          <a:off x="408117" y="2566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구강기</a:t>
          </a:r>
          <a:r>
            <a:rPr lang="en-US" altLang="ko-KR" sz="2000" kern="1200" dirty="0" smtClean="0"/>
            <a:t>(0-1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 </a:t>
          </a:r>
          <a:r>
            <a:rPr lang="ko-KR" altLang="en-US" sz="2000" kern="1200" dirty="0" smtClean="0"/>
            <a:t>구강 부위가 쾌락의 주된 원천</a:t>
          </a:r>
          <a:endParaRPr lang="ko-KR" altLang="en-US" sz="2000" kern="1200" dirty="0"/>
        </a:p>
      </dsp:txBody>
      <dsp:txXfrm>
        <a:off x="441261" y="58812"/>
        <a:ext cx="8096053" cy="612672"/>
      </dsp:txXfrm>
    </dsp:sp>
    <dsp:sp modelId="{AD260168-F414-40AE-957A-9134B24C15CC}">
      <dsp:nvSpPr>
        <dsp:cNvPr id="0" name=""/>
        <dsp:cNvSpPr/>
      </dsp:nvSpPr>
      <dsp:spPr>
        <a:xfrm>
          <a:off x="0" y="140842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AD5E29-62DA-4566-9A02-955180F1CAD2}">
      <dsp:nvSpPr>
        <dsp:cNvPr id="0" name=""/>
        <dsp:cNvSpPr/>
      </dsp:nvSpPr>
      <dsp:spPr>
        <a:xfrm>
          <a:off x="408117" y="106894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항문기</a:t>
          </a:r>
          <a:r>
            <a:rPr lang="en-US" altLang="ko-KR" sz="2000" kern="1200" dirty="0" smtClean="0"/>
            <a:t>(1-3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</a:t>
          </a:r>
          <a:r>
            <a:rPr lang="ko-KR" altLang="en-US" sz="2000" kern="1200" dirty="0" smtClean="0"/>
            <a:t>유아는 항문활동을 통해 </a:t>
          </a:r>
          <a:r>
            <a:rPr lang="ko-KR" altLang="en-US" sz="2000" kern="1200" dirty="0" err="1" smtClean="0"/>
            <a:t>쾌락얻음</a:t>
          </a:r>
          <a:endParaRPr lang="ko-KR" altLang="en-US" sz="2000" kern="1200" dirty="0"/>
        </a:p>
      </dsp:txBody>
      <dsp:txXfrm>
        <a:off x="441261" y="1102092"/>
        <a:ext cx="8096053" cy="612672"/>
      </dsp:txXfrm>
    </dsp:sp>
    <dsp:sp modelId="{D2C760DC-192B-47EA-BBA5-457DA3D35198}">
      <dsp:nvSpPr>
        <dsp:cNvPr id="0" name=""/>
        <dsp:cNvSpPr/>
      </dsp:nvSpPr>
      <dsp:spPr>
        <a:xfrm>
          <a:off x="0" y="245170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B981B1-BF56-4B5F-9971-C31CA2AA498B}">
      <dsp:nvSpPr>
        <dsp:cNvPr id="0" name=""/>
        <dsp:cNvSpPr/>
      </dsp:nvSpPr>
      <dsp:spPr>
        <a:xfrm>
          <a:off x="408117" y="211222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남근기</a:t>
          </a:r>
          <a:r>
            <a:rPr lang="en-US" altLang="ko-KR" sz="2000" kern="1200" dirty="0" smtClean="0"/>
            <a:t>(3-5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</a:t>
          </a:r>
          <a:r>
            <a:rPr lang="ko-KR" altLang="en-US" sz="2000" kern="1200" dirty="0" smtClean="0"/>
            <a:t>성기에 대한 관심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인간의 기본적 성격형성</a:t>
          </a:r>
          <a:endParaRPr lang="ko-KR" altLang="en-US" sz="2000" kern="1200" dirty="0"/>
        </a:p>
      </dsp:txBody>
      <dsp:txXfrm>
        <a:off x="441261" y="2145372"/>
        <a:ext cx="8096053" cy="612672"/>
      </dsp:txXfrm>
    </dsp:sp>
    <dsp:sp modelId="{36F5B8D5-DB3F-4039-8677-3C3596A7E2D3}">
      <dsp:nvSpPr>
        <dsp:cNvPr id="0" name=""/>
        <dsp:cNvSpPr/>
      </dsp:nvSpPr>
      <dsp:spPr>
        <a:xfrm>
          <a:off x="0" y="349498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7AFB1C-DED1-4935-A286-B11667058567}">
      <dsp:nvSpPr>
        <dsp:cNvPr id="0" name=""/>
        <dsp:cNvSpPr/>
      </dsp:nvSpPr>
      <dsp:spPr>
        <a:xfrm>
          <a:off x="417744" y="3155508"/>
          <a:ext cx="8149960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잠복기</a:t>
          </a:r>
          <a:r>
            <a:rPr lang="en-US" altLang="ko-KR" sz="2000" kern="1200" dirty="0" smtClean="0"/>
            <a:t>(5-12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 </a:t>
          </a:r>
          <a:r>
            <a:rPr lang="ko-KR" altLang="en-US" sz="2000" kern="1200" dirty="0" smtClean="0"/>
            <a:t>평온한 시기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초등학교시기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사회적 도덕적 가치 습득</a:t>
          </a:r>
          <a:endParaRPr lang="ko-KR" altLang="en-US" sz="2000" kern="1200" dirty="0"/>
        </a:p>
      </dsp:txBody>
      <dsp:txXfrm>
        <a:off x="450888" y="3188652"/>
        <a:ext cx="8083672" cy="612672"/>
      </dsp:txXfrm>
    </dsp:sp>
    <dsp:sp modelId="{AF79654E-1548-4E37-9A43-B8F3D91637DD}">
      <dsp:nvSpPr>
        <dsp:cNvPr id="0" name=""/>
        <dsp:cNvSpPr/>
      </dsp:nvSpPr>
      <dsp:spPr>
        <a:xfrm>
          <a:off x="0" y="453826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799E34-A72E-41AB-85D5-EC972DB326EE}">
      <dsp:nvSpPr>
        <dsp:cNvPr id="0" name=""/>
        <dsp:cNvSpPr/>
      </dsp:nvSpPr>
      <dsp:spPr>
        <a:xfrm>
          <a:off x="361218" y="4214872"/>
          <a:ext cx="8154063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생식기</a:t>
          </a:r>
          <a:r>
            <a:rPr lang="en-US" altLang="ko-KR" sz="2000" kern="1200" dirty="0" smtClean="0"/>
            <a:t>(12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~ ): </a:t>
          </a:r>
          <a:r>
            <a:rPr lang="ko-KR" altLang="en-US" sz="2000" kern="1200" dirty="0" smtClean="0"/>
            <a:t>이성부모를 향한 성적 욕망 다시 나타남</a:t>
          </a:r>
          <a:r>
            <a:rPr lang="en-US" altLang="ko-KR" sz="2000" kern="1200" dirty="0" smtClean="0"/>
            <a:t>, </a:t>
          </a:r>
          <a:r>
            <a:rPr lang="ko-KR" altLang="en-US" sz="2000" kern="1200" dirty="0" err="1" smtClean="0"/>
            <a:t>원초아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자아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초자아 균형 잃음</a:t>
          </a:r>
          <a:endParaRPr lang="ko-KR" altLang="en-US" sz="2000" kern="1200" dirty="0"/>
        </a:p>
      </dsp:txBody>
      <dsp:txXfrm>
        <a:off x="394362" y="4248016"/>
        <a:ext cx="8087775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F349E-1B38-4232-8375-8740FE4E702B}">
      <dsp:nvSpPr>
        <dsp:cNvPr id="0" name=""/>
        <dsp:cNvSpPr/>
      </dsp:nvSpPr>
      <dsp:spPr>
        <a:xfrm rot="5400000">
          <a:off x="4920915" y="-2372778"/>
          <a:ext cx="1197144" cy="624652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인간은 </a:t>
          </a:r>
          <a:r>
            <a:rPr lang="ko-KR" altLang="en-US" sz="1600" kern="1200" dirty="0" err="1" smtClean="0"/>
            <a:t>출생시</a:t>
          </a:r>
          <a:r>
            <a:rPr lang="ko-KR" altLang="en-US" sz="1600" kern="1200" dirty="0" smtClean="0"/>
            <a:t> 누구나 욕망과 충동을 가지고 태어남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인간의 발달은 미리 정해진 순서대로 진행</a:t>
          </a:r>
          <a:endParaRPr lang="ko-KR" altLang="en-US" sz="1600" kern="1200" dirty="0"/>
        </a:p>
      </dsp:txBody>
      <dsp:txXfrm rot="-5400000">
        <a:off x="2396227" y="210350"/>
        <a:ext cx="6188081" cy="1080264"/>
      </dsp:txXfrm>
    </dsp:sp>
    <dsp:sp modelId="{55030099-FFC9-4C85-B837-AE7C0C5345C1}">
      <dsp:nvSpPr>
        <dsp:cNvPr id="0" name=""/>
        <dsp:cNvSpPr/>
      </dsp:nvSpPr>
      <dsp:spPr>
        <a:xfrm>
          <a:off x="1248" y="7"/>
          <a:ext cx="2394978" cy="149643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2600" kern="1200" dirty="0" smtClean="0"/>
        </a:p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/>
            <a:t>생물학적차원</a:t>
          </a:r>
          <a:endParaRPr lang="en-US" altLang="ko-KR" sz="2600" kern="1200" dirty="0" smtClean="0"/>
        </a:p>
      </dsp:txBody>
      <dsp:txXfrm>
        <a:off x="74298" y="73057"/>
        <a:ext cx="2248878" cy="1350330"/>
      </dsp:txXfrm>
    </dsp:sp>
    <dsp:sp modelId="{075ADBD2-E166-4CF0-98EA-3AF3CB914C29}">
      <dsp:nvSpPr>
        <dsp:cNvPr id="0" name=""/>
        <dsp:cNvSpPr/>
      </dsp:nvSpPr>
      <dsp:spPr>
        <a:xfrm rot="5400000">
          <a:off x="4936603" y="-779212"/>
          <a:ext cx="1197144" cy="62018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인간의 발달이 적정 수준에 도달하기 위해 꼭 필요한 상호적응의 한 형태</a:t>
          </a:r>
          <a:endParaRPr lang="ko-KR" altLang="en-US" sz="1600" kern="1200" dirty="0"/>
        </a:p>
      </dsp:txBody>
      <dsp:txXfrm rot="-5400000">
        <a:off x="2434228" y="1781603"/>
        <a:ext cx="6143454" cy="1080264"/>
      </dsp:txXfrm>
    </dsp:sp>
    <dsp:sp modelId="{27554659-4F0D-4DFA-99CA-023E0A143BC6}">
      <dsp:nvSpPr>
        <dsp:cNvPr id="0" name=""/>
        <dsp:cNvSpPr/>
      </dsp:nvSpPr>
      <dsp:spPr>
        <a:xfrm>
          <a:off x="1248" y="1573519"/>
          <a:ext cx="2432979" cy="1496430"/>
        </a:xfrm>
        <a:prstGeom prst="roundRect">
          <a:avLst/>
        </a:prstGeom>
        <a:solidFill>
          <a:schemeClr val="accent2">
            <a:shade val="80000"/>
            <a:hueOff val="-119009"/>
            <a:satOff val="-21420"/>
            <a:lumOff val="17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사회적 차원</a:t>
          </a:r>
          <a:endParaRPr lang="ko-KR" altLang="en-US" sz="2600" kern="1200" dirty="0"/>
        </a:p>
      </dsp:txBody>
      <dsp:txXfrm>
        <a:off x="74298" y="1646569"/>
        <a:ext cx="2286879" cy="1350330"/>
      </dsp:txXfrm>
    </dsp:sp>
    <dsp:sp modelId="{58AD4BD3-D044-4DAB-83A5-0A0C897D4AFF}">
      <dsp:nvSpPr>
        <dsp:cNvPr id="0" name=""/>
        <dsp:cNvSpPr/>
      </dsp:nvSpPr>
      <dsp:spPr>
        <a:xfrm rot="5400000">
          <a:off x="4919380" y="769444"/>
          <a:ext cx="1197144" cy="62470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개개인이 가질 수 있는 독특한 측면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생물학적 환경과 사회적 환경이 비슷하더라도 개개인이 동일한 인성을 갖게 되지 않는다</a:t>
          </a:r>
          <a:r>
            <a:rPr lang="en-US" altLang="ko-KR" sz="1600" kern="1200" dirty="0" smtClean="0"/>
            <a:t>.</a:t>
          </a:r>
          <a:endParaRPr lang="ko-KR" altLang="en-US" sz="1600" kern="1200" dirty="0"/>
        </a:p>
      </dsp:txBody>
      <dsp:txXfrm rot="-5400000">
        <a:off x="2394410" y="3352854"/>
        <a:ext cx="6188644" cy="1080264"/>
      </dsp:txXfrm>
    </dsp:sp>
    <dsp:sp modelId="{AE5B63AB-31B2-4D3C-9032-E1C20CF01603}">
      <dsp:nvSpPr>
        <dsp:cNvPr id="0" name=""/>
        <dsp:cNvSpPr/>
      </dsp:nvSpPr>
      <dsp:spPr>
        <a:xfrm>
          <a:off x="1248" y="3144771"/>
          <a:ext cx="2393161" cy="1496430"/>
        </a:xfrm>
        <a:prstGeom prst="roundRect">
          <a:avLst/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개인적 차원</a:t>
          </a:r>
          <a:endParaRPr lang="ko-KR" altLang="en-US" sz="2600" kern="1200" dirty="0"/>
        </a:p>
      </dsp:txBody>
      <dsp:txXfrm>
        <a:off x="74298" y="3217821"/>
        <a:ext cx="2247061" cy="13503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7F720-16B3-482C-96C3-2218F14CA10F}">
      <dsp:nvSpPr>
        <dsp:cNvPr id="0" name=""/>
        <dsp:cNvSpPr/>
      </dsp:nvSpPr>
      <dsp:spPr>
        <a:xfrm>
          <a:off x="0" y="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5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>
              <a:solidFill>
                <a:srgbClr val="FF0000"/>
              </a:solidFill>
            </a:rPr>
            <a:t>기본적 신뢰감 대 불신감</a:t>
          </a:r>
          <a:r>
            <a:rPr lang="ko-KR" altLang="en-US" sz="1600" kern="1200" dirty="0" smtClean="0"/>
            <a:t>: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유아기</a:t>
          </a:r>
          <a:r>
            <a:rPr lang="en-US" altLang="ko-KR" sz="1600" kern="1200" dirty="0" smtClean="0"/>
            <a:t>,0-1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): </a:t>
          </a:r>
          <a:r>
            <a:rPr lang="ko-KR" altLang="en-US" sz="2000" kern="1200" dirty="0" smtClean="0"/>
            <a:t>아이가 필요할 때 어머니의 적절한 보살핌이 제공되면 신뢰감</a:t>
          </a:r>
          <a:endParaRPr lang="en-US" altLang="ko-KR" sz="2000" kern="1200" dirty="0" smtClean="0"/>
        </a:p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40173" y="40173"/>
        <a:ext cx="5928056" cy="1291254"/>
      </dsp:txXfrm>
    </dsp:sp>
    <dsp:sp modelId="{DEB3E4DC-CB4F-44C3-AF26-62182C3EC8BB}">
      <dsp:nvSpPr>
        <dsp:cNvPr id="0" name=""/>
        <dsp:cNvSpPr/>
      </dsp:nvSpPr>
      <dsp:spPr>
        <a:xfrm>
          <a:off x="656843" y="162401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10661562"/>
                <a:satOff val="6060"/>
                <a:lumOff val="-5000"/>
                <a:alphaOff val="0"/>
                <a:tint val="30000"/>
                <a:satMod val="300000"/>
              </a:schemeClr>
              <a:schemeClr val="accent5">
                <a:hueOff val="-10661562"/>
                <a:satOff val="6060"/>
                <a:lumOff val="-500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자율성대 수치감과 회의감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초기아동기</a:t>
          </a:r>
          <a:r>
            <a:rPr lang="en-US" altLang="ko-KR" sz="1600" kern="1200" dirty="0" smtClean="0"/>
            <a:t>, 1-3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  <a:r>
            <a:rPr lang="ko-KR" altLang="en-US" sz="2000" kern="1200" dirty="0" smtClean="0"/>
            <a:t>스스로 행동하려는 아동의 노력을 칭찬하면 자율성이 형성됨</a:t>
          </a:r>
          <a:endParaRPr lang="en-US" altLang="ko-KR" sz="2000" kern="1200" dirty="0" smtClean="0"/>
        </a:p>
      </dsp:txBody>
      <dsp:txXfrm>
        <a:off x="697016" y="1664183"/>
        <a:ext cx="5782576" cy="1291254"/>
      </dsp:txXfrm>
    </dsp:sp>
    <dsp:sp modelId="{713E9969-8875-47C6-BB06-68EDDA1A619D}">
      <dsp:nvSpPr>
        <dsp:cNvPr id="0" name=""/>
        <dsp:cNvSpPr/>
      </dsp:nvSpPr>
      <dsp:spPr>
        <a:xfrm>
          <a:off x="1285905" y="319564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21323124"/>
                <a:satOff val="12119"/>
                <a:lumOff val="-10000"/>
                <a:alphaOff val="0"/>
                <a:tint val="30000"/>
                <a:satMod val="300000"/>
              </a:schemeClr>
              <a:schemeClr val="accent5">
                <a:hueOff val="-21323124"/>
                <a:satOff val="12119"/>
                <a:lumOff val="-1000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주도성</a:t>
          </a:r>
          <a:r>
            <a:rPr lang="ko-KR" altLang="en-US" sz="2600" kern="1200" dirty="0" smtClean="0">
              <a:solidFill>
                <a:srgbClr val="FF0000"/>
              </a:solidFill>
            </a:rPr>
            <a:t> 대 죄책감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학령전기</a:t>
          </a:r>
          <a:r>
            <a:rPr lang="en-US" altLang="ko-KR" sz="1600" kern="1200" dirty="0" smtClean="0"/>
            <a:t>, 3-5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아동들이 설정한 계획이 이루어지면 </a:t>
          </a:r>
          <a:r>
            <a:rPr lang="ko-KR" altLang="en-US" sz="2000" kern="1200" dirty="0" err="1" smtClean="0"/>
            <a:t>주도성이</a:t>
          </a:r>
          <a:r>
            <a:rPr lang="ko-KR" altLang="en-US" sz="2000" kern="1200" dirty="0" smtClean="0"/>
            <a:t> 형성되나  잦은 실패와 주위 억압은 죄책감을 형성함</a:t>
          </a:r>
          <a:endParaRPr lang="ko-KR" altLang="en-US" sz="2000" kern="1200" dirty="0"/>
        </a:p>
      </dsp:txBody>
      <dsp:txXfrm>
        <a:off x="1326078" y="3235813"/>
        <a:ext cx="5782576" cy="1291254"/>
      </dsp:txXfrm>
    </dsp:sp>
    <dsp:sp modelId="{85F4CF1A-6EAA-4603-88DA-1C69BBA26D2C}">
      <dsp:nvSpPr>
        <dsp:cNvPr id="0" name=""/>
        <dsp:cNvSpPr/>
      </dsp:nvSpPr>
      <dsp:spPr>
        <a:xfrm>
          <a:off x="6516580" y="1040130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717176" y="1040130"/>
        <a:ext cx="490348" cy="670884"/>
      </dsp:txXfrm>
    </dsp:sp>
    <dsp:sp modelId="{94E816E0-93DE-4066-A3A6-34AA11994430}">
      <dsp:nvSpPr>
        <dsp:cNvPr id="0" name=""/>
        <dsp:cNvSpPr/>
      </dsp:nvSpPr>
      <dsp:spPr>
        <a:xfrm>
          <a:off x="7170238" y="2631186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1336812"/>
            <a:satOff val="4612"/>
            <a:lumOff val="-18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7370834" y="2631186"/>
        <a:ext cx="490348" cy="6708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5E653-62AA-4F17-BB72-F202F7933BBF}">
      <dsp:nvSpPr>
        <dsp:cNvPr id="0" name=""/>
        <dsp:cNvSpPr/>
      </dsp:nvSpPr>
      <dsp:spPr>
        <a:xfrm>
          <a:off x="0" y="57877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근명성</a:t>
          </a:r>
          <a:r>
            <a:rPr lang="ko-KR" altLang="en-US" sz="2600" kern="1200" dirty="0" smtClean="0">
              <a:solidFill>
                <a:srgbClr val="FF0000"/>
              </a:solidFill>
            </a:rPr>
            <a:t> 대 열등감</a:t>
          </a:r>
          <a:r>
            <a:rPr lang="en-US" altLang="ko-KR" sz="1600" kern="1200" dirty="0" smtClean="0"/>
            <a:t>(</a:t>
          </a:r>
          <a:r>
            <a:rPr lang="ko-KR" altLang="en-US" sz="1600" kern="1200" dirty="0" err="1" smtClean="0"/>
            <a:t>학령기</a:t>
          </a:r>
          <a:r>
            <a:rPr lang="en-US" altLang="ko-KR" sz="1600" kern="1200" dirty="0" smtClean="0"/>
            <a:t>, 5-12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 </a:t>
          </a:r>
          <a:r>
            <a:rPr lang="ko-KR" altLang="en-US" sz="2000" kern="1200" dirty="0" smtClean="0"/>
            <a:t>학습과 놀이를 통한 아동들의 성공경험은 </a:t>
          </a:r>
          <a:r>
            <a:rPr lang="ko-KR" altLang="en-US" sz="2000" kern="1200" dirty="0" err="1" smtClean="0"/>
            <a:t>근명성을</a:t>
          </a:r>
          <a:r>
            <a:rPr lang="ko-KR" altLang="en-US" sz="2000" kern="1200" dirty="0" smtClean="0"/>
            <a:t> </a:t>
          </a:r>
          <a:r>
            <a:rPr lang="ko-KR" altLang="en-US" sz="2000" kern="1200" dirty="0" err="1" smtClean="0"/>
            <a:t>발달키나</a:t>
          </a:r>
          <a:r>
            <a:rPr lang="ko-KR" altLang="en-US" sz="2000" kern="1200" dirty="0" smtClean="0"/>
            <a:t> 실패는 열등감을 야기 한다</a:t>
          </a:r>
          <a:r>
            <a:rPr lang="en-US" altLang="ko-KR" sz="2000" kern="1200" dirty="0" smtClean="0"/>
            <a:t>.</a:t>
          </a:r>
          <a:endParaRPr lang="ko-KR" altLang="en-US" sz="2000" kern="1200" dirty="0"/>
        </a:p>
      </dsp:txBody>
      <dsp:txXfrm>
        <a:off x="44399" y="102276"/>
        <a:ext cx="5893780" cy="1427112"/>
      </dsp:txXfrm>
    </dsp:sp>
    <dsp:sp modelId="{30A1E418-D5ED-4981-8497-F323934BD586}">
      <dsp:nvSpPr>
        <dsp:cNvPr id="0" name=""/>
        <dsp:cNvSpPr/>
      </dsp:nvSpPr>
      <dsp:spPr>
        <a:xfrm>
          <a:off x="667611" y="1794878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10211518"/>
                <a:satOff val="-11993"/>
                <a:lumOff val="4608"/>
                <a:alphaOff val="0"/>
                <a:tint val="30000"/>
                <a:satMod val="300000"/>
              </a:schemeClr>
              <a:schemeClr val="accent4">
                <a:hueOff val="10211518"/>
                <a:satOff val="-11993"/>
                <a:lumOff val="4608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kern="1200" dirty="0" smtClean="0">
              <a:solidFill>
                <a:srgbClr val="FF0000"/>
              </a:solidFill>
            </a:rPr>
            <a:t> 대 </a:t>
          </a:r>
          <a:r>
            <a:rPr lang="ko-KR" altLang="en-US" sz="2600" kern="12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kern="1200" dirty="0" smtClean="0">
              <a:solidFill>
                <a:srgbClr val="FF0000"/>
              </a:solidFill>
            </a:rPr>
            <a:t> 혼미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청소년기</a:t>
          </a:r>
          <a:r>
            <a:rPr lang="en-US" altLang="ko-KR" sz="1600" kern="1200" dirty="0" smtClean="0"/>
            <a:t>, 12-18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자신의 존재와 추구해 나갈 가치에 대한 확신이 서면 </a:t>
          </a:r>
          <a:r>
            <a:rPr lang="ko-KR" altLang="en-US" sz="2000" kern="1200" dirty="0" err="1" smtClean="0"/>
            <a:t>정체감</a:t>
          </a:r>
          <a:r>
            <a:rPr lang="ko-KR" altLang="en-US" sz="2000" kern="1200" dirty="0" smtClean="0"/>
            <a:t> 획득 그렇지 못하면 역할 혼란에 빠짐</a:t>
          </a:r>
          <a:endParaRPr lang="ko-KR" altLang="en-US" sz="2000" kern="1200" dirty="0"/>
        </a:p>
      </dsp:txBody>
      <dsp:txXfrm>
        <a:off x="712010" y="1839277"/>
        <a:ext cx="5791052" cy="1427112"/>
      </dsp:txXfrm>
    </dsp:sp>
    <dsp:sp modelId="{6FBC8930-D2E2-40C3-BB53-E30FB28FCBE1}">
      <dsp:nvSpPr>
        <dsp:cNvPr id="0" name=""/>
        <dsp:cNvSpPr/>
      </dsp:nvSpPr>
      <dsp:spPr>
        <a:xfrm>
          <a:off x="1328746" y="3537123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친밀감 대 </a:t>
          </a:r>
          <a:r>
            <a:rPr lang="ko-KR" altLang="en-US" sz="2600" kern="1200" dirty="0" err="1" smtClean="0">
              <a:solidFill>
                <a:srgbClr val="FF0000"/>
              </a:solidFill>
            </a:rPr>
            <a:t>고립감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초기 성인기</a:t>
          </a:r>
          <a:r>
            <a:rPr lang="en-US" altLang="ko-KR" sz="1600" kern="1200" dirty="0" smtClean="0"/>
            <a:t>, 18-25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타인과 친밀한 관계를 형성하고 친근감을 획득함</a:t>
          </a:r>
          <a:r>
            <a:rPr lang="en-US" altLang="ko-KR" sz="2000" kern="1200" dirty="0" smtClean="0"/>
            <a:t>.</a:t>
          </a:r>
          <a:r>
            <a:rPr lang="ko-KR" altLang="en-US" sz="2000" kern="1200" dirty="0" smtClean="0"/>
            <a:t>상호관계를 이룩하지 못한 사람은 </a:t>
          </a:r>
          <a:r>
            <a:rPr lang="ko-KR" altLang="en-US" sz="2000" kern="1200" dirty="0" err="1" smtClean="0"/>
            <a:t>고립감에</a:t>
          </a:r>
          <a:r>
            <a:rPr lang="ko-KR" altLang="en-US" sz="2000" kern="1200" dirty="0" smtClean="0"/>
            <a:t> 빠짐</a:t>
          </a:r>
          <a:endParaRPr lang="ko-KR" altLang="en-US" sz="2000" kern="1200" dirty="0"/>
        </a:p>
      </dsp:txBody>
      <dsp:txXfrm>
        <a:off x="1373145" y="3581522"/>
        <a:ext cx="5791052" cy="1427112"/>
      </dsp:txXfrm>
    </dsp:sp>
    <dsp:sp modelId="{9ADAE360-D8FC-4A71-B33C-28B6C66E7267}">
      <dsp:nvSpPr>
        <dsp:cNvPr id="0" name=""/>
        <dsp:cNvSpPr/>
      </dsp:nvSpPr>
      <dsp:spPr>
        <a:xfrm>
          <a:off x="6544223" y="1149565"/>
          <a:ext cx="985341" cy="9853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765925" y="1149565"/>
        <a:ext cx="541937" cy="741469"/>
      </dsp:txXfrm>
    </dsp:sp>
    <dsp:sp modelId="{57EA76EE-1B87-440F-9DC5-A0C0662D60BC}">
      <dsp:nvSpPr>
        <dsp:cNvPr id="0" name=""/>
        <dsp:cNvSpPr/>
      </dsp:nvSpPr>
      <dsp:spPr>
        <a:xfrm>
          <a:off x="7208596" y="2908021"/>
          <a:ext cx="985341" cy="9853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20658457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57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7430298" y="2908021"/>
        <a:ext cx="541937" cy="7414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A4AFD-5815-48C6-A587-2A5EC486C7AF}">
      <dsp:nvSpPr>
        <dsp:cNvPr id="0" name=""/>
        <dsp:cNvSpPr/>
      </dsp:nvSpPr>
      <dsp:spPr>
        <a:xfrm>
          <a:off x="0" y="0"/>
          <a:ext cx="7408120" cy="23060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생산성 대 침체성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성인기</a:t>
          </a:r>
          <a:r>
            <a:rPr lang="en-US" altLang="ko-KR" sz="1600" kern="1200" dirty="0" smtClean="0"/>
            <a:t>, 25-65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두 사람 사이의 친밀감을 넘어서 자녀를 양육하고 타인을 보살핌으로 </a:t>
          </a:r>
          <a:r>
            <a:rPr lang="ko-KR" altLang="en-US" sz="2000" kern="1200" dirty="0" err="1" smtClean="0"/>
            <a:t>생상성을</a:t>
          </a:r>
          <a:r>
            <a:rPr lang="ko-KR" altLang="en-US" sz="2000" kern="1200" dirty="0" smtClean="0"/>
            <a:t> 이룸</a:t>
          </a:r>
          <a:endParaRPr lang="ko-KR" altLang="en-US" sz="2000" kern="1200" dirty="0"/>
        </a:p>
      </dsp:txBody>
      <dsp:txXfrm>
        <a:off x="67541" y="67541"/>
        <a:ext cx="5024676" cy="2170930"/>
      </dsp:txXfrm>
    </dsp:sp>
    <dsp:sp modelId="{31A453E4-8993-4BD2-B022-D7B850B846E7}">
      <dsp:nvSpPr>
        <dsp:cNvPr id="0" name=""/>
        <dsp:cNvSpPr/>
      </dsp:nvSpPr>
      <dsp:spPr>
        <a:xfrm>
          <a:off x="1307315" y="2818459"/>
          <a:ext cx="7408120" cy="23060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>
              <a:solidFill>
                <a:srgbClr val="FF0000"/>
              </a:solidFill>
            </a:rPr>
            <a:t>통합성 대 절망감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노년기</a:t>
          </a:r>
          <a:r>
            <a:rPr lang="en-US" altLang="ko-KR" sz="1600" kern="1200" dirty="0" smtClean="0"/>
            <a:t>, 65</a:t>
          </a:r>
          <a:r>
            <a:rPr lang="ko-KR" altLang="en-US" sz="1600" kern="1200" dirty="0" smtClean="0"/>
            <a:t>세 이후</a:t>
          </a:r>
          <a:r>
            <a:rPr lang="en-US" altLang="ko-KR" sz="1600" kern="1200" dirty="0" smtClean="0"/>
            <a:t>)</a:t>
          </a:r>
        </a:p>
        <a:p>
          <a:pPr lvl="0" algn="l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자신의  인생을 되돌아 보고 나름대로 의미 있다고 수용할 수 있는 사람  자아통합을 이룰 수 있음</a:t>
          </a:r>
          <a:endParaRPr lang="ko-KR" altLang="en-US" sz="2000" kern="1200" dirty="0"/>
        </a:p>
      </dsp:txBody>
      <dsp:txXfrm>
        <a:off x="1374856" y="2886000"/>
        <a:ext cx="4466815" cy="2170930"/>
      </dsp:txXfrm>
    </dsp:sp>
    <dsp:sp modelId="{83609B6F-5902-4028-8FB4-BCC411B5C1BA}">
      <dsp:nvSpPr>
        <dsp:cNvPr id="0" name=""/>
        <dsp:cNvSpPr/>
      </dsp:nvSpPr>
      <dsp:spPr>
        <a:xfrm>
          <a:off x="5909212" y="1812781"/>
          <a:ext cx="1498908" cy="1498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246466" y="1812781"/>
        <a:ext cx="824400" cy="11279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50F0F-D2ED-4ACD-BF61-BDE367EA8D14}">
      <dsp:nvSpPr>
        <dsp:cNvPr id="0" name=""/>
        <dsp:cNvSpPr/>
      </dsp:nvSpPr>
      <dsp:spPr>
        <a:xfrm rot="5400000">
          <a:off x="-244164" y="244544"/>
          <a:ext cx="1627760" cy="1139432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alpha val="90000"/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감각운동기</a:t>
          </a:r>
          <a:endParaRPr lang="ko-KR" altLang="en-US" sz="1700" kern="1200" dirty="0"/>
        </a:p>
      </dsp:txBody>
      <dsp:txXfrm rot="-5400000">
        <a:off x="0" y="570096"/>
        <a:ext cx="1139432" cy="488328"/>
      </dsp:txXfrm>
    </dsp:sp>
    <dsp:sp modelId="{BD439B28-ED06-4526-8883-DA671EB681D5}">
      <dsp:nvSpPr>
        <dsp:cNvPr id="0" name=""/>
        <dsp:cNvSpPr/>
      </dsp:nvSpPr>
      <dsp:spPr>
        <a:xfrm rot="5400000">
          <a:off x="4362693" y="-3222879"/>
          <a:ext cx="1058044" cy="7504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신생아의 단순한 반사들을 나타내는 출생에서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초기의 유아적 언어를 나타내는 상징적 사고 시작되는 </a:t>
          </a: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세경</a:t>
          </a:r>
          <a:endParaRPr lang="ko-KR" altLang="en-US" sz="1900" kern="1200" dirty="0"/>
        </a:p>
      </dsp:txBody>
      <dsp:txXfrm rot="-5400000">
        <a:off x="1139433" y="52030"/>
        <a:ext cx="7452916" cy="954746"/>
      </dsp:txXfrm>
    </dsp:sp>
    <dsp:sp modelId="{00FC78BE-3E48-4F04-A656-4DD77FC407FE}">
      <dsp:nvSpPr>
        <dsp:cNvPr id="0" name=""/>
        <dsp:cNvSpPr/>
      </dsp:nvSpPr>
      <dsp:spPr>
        <a:xfrm rot="5400000">
          <a:off x="-244164" y="2607833"/>
          <a:ext cx="1627760" cy="1139432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40000"/>
                <a:tint val="30000"/>
                <a:satMod val="300000"/>
              </a:schemeClr>
              <a:schemeClr val="accent1">
                <a:alpha val="90000"/>
                <a:hueOff val="0"/>
                <a:satOff val="0"/>
                <a:lumOff val="0"/>
                <a:alphaOff val="-4000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err="1" smtClean="0"/>
            <a:t>전조작기</a:t>
          </a:r>
          <a:endParaRPr lang="ko-KR" altLang="en-US" sz="1700" kern="1200" dirty="0"/>
        </a:p>
      </dsp:txBody>
      <dsp:txXfrm rot="-5400000">
        <a:off x="0" y="2933385"/>
        <a:ext cx="1139432" cy="488328"/>
      </dsp:txXfrm>
    </dsp:sp>
    <dsp:sp modelId="{B23A10A7-4E3E-42A8-86F1-9B545E7BD24D}">
      <dsp:nvSpPr>
        <dsp:cNvPr id="0" name=""/>
        <dsp:cNvSpPr/>
      </dsp:nvSpPr>
      <dsp:spPr>
        <a:xfrm rot="5400000">
          <a:off x="3427069" y="-859590"/>
          <a:ext cx="2929291" cy="7504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세에서 </a:t>
          </a:r>
          <a:r>
            <a:rPr lang="en-US" altLang="ko-KR" sz="1900" kern="1200" dirty="0" smtClean="0"/>
            <a:t>7</a:t>
          </a:r>
          <a:r>
            <a:rPr lang="ko-KR" altLang="en-US" sz="1900" kern="1200" dirty="0" smtClean="0"/>
            <a:t>세까지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아동의 언어가 급격히 발달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상징적으로 사고하는 능력 증가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조작이란 과거에 일어났던 사건들을 내면화시켜 서로 </a:t>
          </a:r>
          <a:r>
            <a:rPr lang="ko-KR" altLang="en-US" sz="1900" kern="1200" dirty="0" err="1" smtClean="0"/>
            <a:t>관련지을</a:t>
          </a:r>
          <a:r>
            <a:rPr lang="ko-KR" altLang="en-US" sz="1900" kern="1200" dirty="0" smtClean="0"/>
            <a:t> 수 있음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err="1" smtClean="0"/>
            <a:t>전조작기</a:t>
          </a:r>
          <a:r>
            <a:rPr lang="ko-KR" altLang="en-US" sz="1900" kern="1200" dirty="0" smtClean="0"/>
            <a:t> 사고의 특징</a:t>
          </a:r>
          <a:r>
            <a:rPr lang="en-US" altLang="ko-KR" sz="1900" kern="1200" dirty="0" smtClean="0"/>
            <a:t>: </a:t>
          </a:r>
          <a:r>
            <a:rPr lang="ko-KR" altLang="en-US" sz="1900" kern="1200" dirty="0" smtClean="0"/>
            <a:t>상징놀이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자아중심적 사고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직관과 사고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900" kern="1200" dirty="0"/>
        </a:p>
      </dsp:txBody>
      <dsp:txXfrm rot="-5400000">
        <a:off x="1139432" y="1571043"/>
        <a:ext cx="7361569" cy="26432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F65F6-EC45-477F-A299-B9EEE2144659}">
      <dsp:nvSpPr>
        <dsp:cNvPr id="0" name=""/>
        <dsp:cNvSpPr/>
      </dsp:nvSpPr>
      <dsp:spPr>
        <a:xfrm rot="5400000">
          <a:off x="-380187" y="560228"/>
          <a:ext cx="2534581" cy="1774207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err="1" smtClean="0"/>
            <a:t>구체적조작기</a:t>
          </a:r>
          <a:endParaRPr lang="ko-KR" altLang="en-US" sz="2200" kern="1200" dirty="0"/>
        </a:p>
      </dsp:txBody>
      <dsp:txXfrm rot="-5400000">
        <a:off x="1" y="1067145"/>
        <a:ext cx="1774207" cy="760374"/>
      </dsp:txXfrm>
    </dsp:sp>
    <dsp:sp modelId="{3F43F942-249B-4FD1-AA49-713AA4472877}">
      <dsp:nvSpPr>
        <dsp:cNvPr id="0" name=""/>
        <dsp:cNvSpPr/>
      </dsp:nvSpPr>
      <dsp:spPr>
        <a:xfrm rot="5400000">
          <a:off x="4124521" y="-2345374"/>
          <a:ext cx="1997682" cy="6698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300" kern="1200" dirty="0" smtClean="0"/>
            <a:t>7</a:t>
          </a:r>
          <a:r>
            <a:rPr lang="ko-KR" altLang="en-US" sz="2300" kern="1200" dirty="0" smtClean="0"/>
            <a:t>세에서 </a:t>
          </a:r>
          <a:r>
            <a:rPr lang="en-US" altLang="ko-KR" sz="2300" kern="1200" dirty="0" smtClean="0"/>
            <a:t>12</a:t>
          </a:r>
          <a:r>
            <a:rPr lang="ko-KR" altLang="en-US" sz="2300" kern="1200" dirty="0" smtClean="0"/>
            <a:t>세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사고의 특징은 보존개념의 획득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유목 포함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분류화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서열화</a:t>
          </a:r>
          <a:endParaRPr lang="ko-KR" altLang="en-US" sz="2300" kern="1200" dirty="0"/>
        </a:p>
      </dsp:txBody>
      <dsp:txXfrm rot="-5400000">
        <a:off x="1774208" y="102458"/>
        <a:ext cx="6600791" cy="1802644"/>
      </dsp:txXfrm>
    </dsp:sp>
    <dsp:sp modelId="{F3F55306-EAF6-4C16-AE1B-7DD4F0F67ACF}">
      <dsp:nvSpPr>
        <dsp:cNvPr id="0" name=""/>
        <dsp:cNvSpPr/>
      </dsp:nvSpPr>
      <dsp:spPr>
        <a:xfrm rot="5400000">
          <a:off x="-380187" y="2822262"/>
          <a:ext cx="2534581" cy="1774207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형식적 조작기</a:t>
          </a:r>
          <a:endParaRPr lang="ko-KR" altLang="en-US" sz="2200" kern="1200" dirty="0"/>
        </a:p>
      </dsp:txBody>
      <dsp:txXfrm rot="-5400000">
        <a:off x="1" y="3329179"/>
        <a:ext cx="1774207" cy="760374"/>
      </dsp:txXfrm>
    </dsp:sp>
    <dsp:sp modelId="{C9CCB4A3-B3A2-4E95-B129-E39EE452828D}">
      <dsp:nvSpPr>
        <dsp:cNvPr id="0" name=""/>
        <dsp:cNvSpPr/>
      </dsp:nvSpPr>
      <dsp:spPr>
        <a:xfrm rot="5400000">
          <a:off x="4299623" y="-83341"/>
          <a:ext cx="1647478" cy="6698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새로운 상황에 직면했을 때 현재의 경험뿐 아니라 과거와 미래의 경험을 이용 한다는 것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체계적인 과학적 사고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추상적 사고</a:t>
          </a:r>
          <a:endParaRPr lang="ko-KR" altLang="en-US" sz="2300" kern="1200" dirty="0"/>
        </a:p>
      </dsp:txBody>
      <dsp:txXfrm rot="-5400000">
        <a:off x="1774208" y="2522497"/>
        <a:ext cx="6617887" cy="1486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DE03F-6B46-449F-A97E-8CEF3E1087C9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D372-66B2-4B51-BC47-4A2955DFF5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6085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D372-66B2-4B51-BC47-4A2955DFF59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D372-66B2-4B51-BC47-4A2955DFF594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735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6970A8-B78F-4869-BB7D-7771065FF09F}" type="datetimeFigureOut">
              <a:rPr lang="ko-KR" altLang="en-US" smtClean="0"/>
              <a:pPr/>
              <a:t>2013-03-27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                                    </a:t>
            </a:r>
            <a:endParaRPr lang="en-US" altLang="ko-KR" dirty="0" smtClean="0"/>
          </a:p>
          <a:p>
            <a:r>
              <a:rPr lang="ko-KR" altLang="en-US" dirty="0" smtClean="0"/>
              <a:t>                                 </a:t>
            </a:r>
            <a:endParaRPr lang="en-US" altLang="ko-KR" dirty="0" smtClean="0"/>
          </a:p>
          <a:p>
            <a:r>
              <a:rPr lang="en-US" altLang="ko-KR" dirty="0" smtClean="0"/>
              <a:t>                                                                      </a:t>
            </a:r>
            <a:r>
              <a:rPr lang="ko-KR" altLang="en-US" dirty="0" smtClean="0"/>
              <a:t>박경진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학생에 대한 이해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성격과 가치관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84976" cy="5293568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청소년기는  신체비율에서 극적인 변화가 일어나고 정서성과 부적절간이 높아지며 </a:t>
            </a:r>
            <a:r>
              <a:rPr lang="ko-KR" altLang="en-US" dirty="0" err="1" smtClean="0">
                <a:solidFill>
                  <a:srgbClr val="7030A0"/>
                </a:solidFill>
              </a:rPr>
              <a:t>자아중심성이</a:t>
            </a:r>
            <a:r>
              <a:rPr lang="ko-KR" altLang="en-US" dirty="0" smtClean="0">
                <a:solidFill>
                  <a:srgbClr val="7030A0"/>
                </a:solidFill>
              </a:rPr>
              <a:t> 증대됨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가치관에서의 변화와 함께 태도와 행동에 변화가 일어남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청소년 초기에 주로 사용되던 </a:t>
            </a:r>
            <a:r>
              <a:rPr lang="ko-KR" altLang="en-US" dirty="0" smtClean="0">
                <a:solidFill>
                  <a:srgbClr val="FF0000"/>
                </a:solidFill>
              </a:rPr>
              <a:t>신경증적 방어기제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F0"/>
                </a:solidFill>
              </a:rPr>
              <a:t>승화와 함께 바람직한 방어기제로 대치됨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r>
              <a:rPr lang="ko-KR" altLang="en-US" dirty="0" smtClean="0"/>
              <a:t>청소년기에 획득해야 할 중요한 발달과업 중 하나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자신의 정서를 인식하고 감정을 이해하며 수용할 </a:t>
            </a:r>
            <a:r>
              <a:rPr lang="ko-KR" altLang="en-US" dirty="0" smtClean="0"/>
              <a:t>수 있어야 한다는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성격과 가치관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964488" cy="5293568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청소년기에 행동의 표준이 되는 중요한 가치관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종교적 </a:t>
            </a:r>
            <a:r>
              <a:rPr lang="ko-KR" altLang="en-US" dirty="0" smtClean="0">
                <a:solidFill>
                  <a:srgbClr val="FF0000"/>
                </a:solidFill>
              </a:rPr>
              <a:t>가치관</a:t>
            </a:r>
            <a:r>
              <a:rPr lang="en-US" altLang="ko-KR" dirty="0" smtClean="0"/>
              <a:t>: 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정체감을</a:t>
            </a:r>
            <a:r>
              <a:rPr lang="ko-KR" altLang="en-US" dirty="0" smtClean="0"/>
              <a:t> 형성하는 중요한 요인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개인의 정치적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사회적 가치관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상당히 오랜 기간                 걸쳐서 이루어짐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B0F0"/>
                </a:solidFill>
              </a:rPr>
              <a:t>초등학교 고학년이나 중학생기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긍정적인 정치사회화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B050"/>
                </a:solidFill>
              </a:rPr>
              <a:t>청소년 중기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개인의 정치사회화는 부정적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적 색채를 띠기 시작함               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2060"/>
                </a:solidFill>
              </a:rPr>
              <a:t>청소년 후기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정치기관이나 권위집단에 대한 태도는 비판적이고 냉소적으로 변함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</a:t>
            </a:r>
            <a:r>
              <a:rPr lang="ko-KR" altLang="en-US" dirty="0" err="1" smtClean="0"/>
              <a:t>자아정체감의</a:t>
            </a:r>
            <a:r>
              <a:rPr lang="ko-KR" altLang="en-US" dirty="0" smtClean="0"/>
              <a:t>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8159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에릭슨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자신이 누구인가에 </a:t>
            </a:r>
            <a:r>
              <a:rPr lang="ko-KR" altLang="en-US" dirty="0" smtClean="0"/>
              <a:t>대해 갖는 개인의 느낌은 타인이 자신을 보는 견해와 일관성이 있어야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자아정체감</a:t>
            </a:r>
            <a:r>
              <a:rPr lang="ko-KR" altLang="en-US" dirty="0" smtClean="0">
                <a:solidFill>
                  <a:srgbClr val="002060"/>
                </a:solidFill>
              </a:rPr>
              <a:t> 대 역할혼미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자신의 존재와 추구해 나갈 </a:t>
            </a:r>
            <a:r>
              <a:rPr lang="ko-KR" altLang="en-US" dirty="0" smtClean="0">
                <a:solidFill>
                  <a:srgbClr val="7030A0"/>
                </a:solidFill>
              </a:rPr>
              <a:t>가치에 대한 확신이 </a:t>
            </a:r>
            <a:r>
              <a:rPr lang="ko-KR" altLang="en-US" dirty="0" smtClean="0"/>
              <a:t>서면 </a:t>
            </a:r>
            <a:r>
              <a:rPr lang="ko-KR" altLang="en-US" dirty="0" err="1" smtClean="0"/>
              <a:t>정체감</a:t>
            </a:r>
            <a:r>
              <a:rPr lang="ko-KR" altLang="en-US" dirty="0" smtClean="0"/>
              <a:t> 획득이 이루어지고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그렇지 못하면 </a:t>
            </a:r>
            <a:r>
              <a:rPr lang="ko-KR" altLang="en-US" dirty="0" err="1" smtClean="0"/>
              <a:t>정체감</a:t>
            </a:r>
            <a:r>
              <a:rPr lang="ko-KR" altLang="en-US" dirty="0" smtClean="0"/>
              <a:t> 혼란에 빠지게 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청소년의 </a:t>
            </a:r>
            <a:r>
              <a:rPr lang="ko-KR" altLang="en-US" dirty="0" err="1" smtClean="0">
                <a:solidFill>
                  <a:prstClr val="black"/>
                </a:solidFill>
              </a:rPr>
              <a:t>정체감</a:t>
            </a:r>
            <a:r>
              <a:rPr lang="ko-KR" altLang="en-US" dirty="0" smtClean="0">
                <a:solidFill>
                  <a:prstClr val="black"/>
                </a:solidFill>
              </a:rPr>
              <a:t> 확립과 관련하여 </a:t>
            </a:r>
            <a:r>
              <a:rPr lang="ko-KR" altLang="en-US" dirty="0" err="1" smtClean="0">
                <a:solidFill>
                  <a:srgbClr val="7030A0"/>
                </a:solidFill>
              </a:rPr>
              <a:t>성역할</a:t>
            </a:r>
            <a:r>
              <a:rPr lang="ko-KR" altLang="en-US" dirty="0" smtClean="0">
                <a:solidFill>
                  <a:srgbClr val="7030A0"/>
                </a:solidFill>
              </a:rPr>
              <a:t> 정체감도 </a:t>
            </a:r>
            <a:r>
              <a:rPr lang="ko-KR" altLang="en-US" dirty="0" smtClean="0">
                <a:solidFill>
                  <a:prstClr val="black"/>
                </a:solidFill>
              </a:rPr>
              <a:t>매우 중요한 사안임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청소년기의 발달과업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82881" y="1447800"/>
            <a:ext cx="8781608" cy="5005536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자기의 체격을 인정하고 자신의 </a:t>
            </a:r>
            <a:r>
              <a:rPr lang="ko-KR" altLang="en-US" dirty="0" err="1" smtClean="0">
                <a:solidFill>
                  <a:schemeClr val="accent1"/>
                </a:solidFill>
              </a:rPr>
              <a:t>성역할</a:t>
            </a:r>
            <a:r>
              <a:rPr lang="ko-KR" altLang="en-US" dirty="0" err="1" smtClean="0"/>
              <a:t>을</a:t>
            </a:r>
            <a:r>
              <a:rPr lang="ko-KR" altLang="en-US" dirty="0" smtClean="0"/>
              <a:t> 수용한다</a:t>
            </a:r>
            <a:endParaRPr lang="en-US" altLang="ko-KR" dirty="0" smtClean="0"/>
          </a:p>
          <a:p>
            <a:r>
              <a:rPr lang="ko-KR" altLang="en-US" dirty="0" smtClean="0"/>
              <a:t>동성이나 이성의 </a:t>
            </a:r>
            <a:r>
              <a:rPr lang="ko-KR" altLang="en-US" dirty="0" smtClean="0">
                <a:solidFill>
                  <a:schemeClr val="accent1"/>
                </a:solidFill>
              </a:rPr>
              <a:t>친구와 새로운 관계를 </a:t>
            </a:r>
            <a:r>
              <a:rPr lang="ko-KR" altLang="en-US" dirty="0" smtClean="0"/>
              <a:t>형성한다</a:t>
            </a:r>
            <a:endParaRPr lang="en-US" altLang="ko-KR" dirty="0" smtClean="0"/>
          </a:p>
          <a:p>
            <a:r>
              <a:rPr lang="ko-KR" altLang="en-US" dirty="0" smtClean="0"/>
              <a:t>부모와 다른 성인들로부터 </a:t>
            </a:r>
            <a:r>
              <a:rPr lang="ko-KR" altLang="en-US" dirty="0" smtClean="0">
                <a:solidFill>
                  <a:schemeClr val="accent1"/>
                </a:solidFill>
              </a:rPr>
              <a:t>정서적으로 독립한다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r>
              <a:rPr lang="ko-KR" altLang="en-US" dirty="0" smtClean="0"/>
              <a:t>경제적 독립의 필요성을 느낀다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직업을 선택하고 준비한다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유능한 시민으로 갖추어야 할 지적 기능과 개념을 획득함</a:t>
            </a:r>
            <a:endParaRPr lang="en-US" altLang="ko-KR" dirty="0" smtClean="0"/>
          </a:p>
          <a:p>
            <a:r>
              <a:rPr lang="ko-KR" altLang="en-US" dirty="0" smtClean="0"/>
              <a:t>사회적으로 책임 있는 행동을 원하고 이를 실천한다</a:t>
            </a:r>
            <a:endParaRPr lang="en-US" altLang="ko-KR" dirty="0" smtClean="0"/>
          </a:p>
          <a:p>
            <a:r>
              <a:rPr lang="ko-KR" altLang="en-US" dirty="0" smtClean="0"/>
              <a:t>결혼과 가정생활을 준비한다</a:t>
            </a:r>
            <a:endParaRPr lang="en-US" altLang="ko-KR" dirty="0" smtClean="0"/>
          </a:p>
          <a:p>
            <a:r>
              <a:rPr lang="ko-KR" altLang="en-US" dirty="0" smtClean="0"/>
              <a:t>적절한 과학적 세계관에 맞추어 가치체계를 형성함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chemeClr val="accent2"/>
                </a:solidFill>
              </a:rPr>
              <a:t>유전적인 요인을 강조하는 </a:t>
            </a:r>
            <a:r>
              <a:rPr lang="ko-KR" altLang="en-US" dirty="0" err="1" smtClean="0">
                <a:solidFill>
                  <a:schemeClr val="accent2"/>
                </a:solidFill>
              </a:rPr>
              <a:t>전성설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인간이 남성의 정자와 여성의 난자 안에 이미 완전한 형상을 갖추고 있다고 믿는다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chemeClr val="accent2"/>
                </a:solidFill>
              </a:rPr>
              <a:t>환경론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로크</a:t>
            </a:r>
            <a:r>
              <a:rPr lang="en-US" altLang="ko-KR" dirty="0" smtClean="0"/>
              <a:t>(Locke)</a:t>
            </a:r>
            <a:r>
              <a:rPr lang="ko-KR" altLang="en-US" dirty="0" smtClean="0"/>
              <a:t>는 아동을 백지상태에 비유하므로 생물학적 기초가 아닌 환경적 영향만이 모든 발달적 변화를 설명 할 수 있음</a:t>
            </a: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24472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성숙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유전적 요인</a:t>
            </a:r>
            <a:r>
              <a:rPr lang="ko-KR" altLang="en-US" dirty="0" smtClean="0"/>
              <a:t>에 의해 발달적 변화들이 통제되는 생물학적 과정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어린 아동이 걷기 위해서는 먼저 서기를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서기 전에 기기를  한다는 것을 강조함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학습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직접 또는 간접 경험의 산물</a:t>
            </a:r>
            <a:r>
              <a:rPr lang="en-US" altLang="ko-KR" dirty="0" smtClean="0"/>
              <a:t> ( </a:t>
            </a:r>
            <a:r>
              <a:rPr lang="ko-KR" altLang="en-US" dirty="0" smtClean="0"/>
              <a:t>외국어 습득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학습은</a:t>
            </a:r>
            <a:r>
              <a:rPr lang="ko-KR" altLang="en-US" dirty="0" smtClean="0">
                <a:latin typeface="바탕"/>
                <a:ea typeface="바탕"/>
              </a:rPr>
              <a:t> </a:t>
            </a:r>
            <a:r>
              <a:rPr lang="ko-KR" altLang="en-US" dirty="0" smtClean="0"/>
              <a:t>훈련이나 연습에 기인하는 발달적 변화를 말하며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결과는 매우 개별적이고 특수함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820472" cy="541020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인간의 발달에서 성숙과 학습은 결합되어 있는 경우가 많다</a:t>
            </a:r>
            <a:r>
              <a:rPr lang="en-US" altLang="ko-KR" dirty="0" smtClean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   </a:t>
            </a:r>
            <a:r>
              <a:rPr lang="ko-KR" altLang="en-US" dirty="0" smtClean="0">
                <a:solidFill>
                  <a:prstClr val="black"/>
                </a:solidFill>
              </a:rPr>
              <a:t>아동과 양육자 간의 애착행동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아동은  특정한 사람과 애착을 형성하는 발달적 경향이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모든 발달 이론과의 공동적인 견해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B0F0"/>
                </a:solidFill>
              </a:rPr>
              <a:t>발달은 연속적인 변화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변화들 중에서 어떤 것은 특정 시기에 매우 빠르게 일어나며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다른 시기에는 느리게 일어나는 것 같다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발달의 속도와 밀접하게 관련되는 쟁점은 </a:t>
            </a:r>
            <a:r>
              <a:rPr lang="ko-KR" altLang="en-US" dirty="0" smtClean="0">
                <a:solidFill>
                  <a:srgbClr val="00B050"/>
                </a:solidFill>
              </a:rPr>
              <a:t>발달의 결정적 시기가 존재하는가 하는 점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11560" y="2911236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생물학적 이론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홀</a:t>
            </a:r>
            <a:r>
              <a:rPr lang="en-US" altLang="ko-KR" dirty="0" smtClean="0"/>
              <a:t>(Hall)&gt;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5" y="1447800"/>
            <a:ext cx="8526791" cy="529356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</a:rPr>
              <a:t>단계 유아기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출생 후 </a:t>
            </a:r>
            <a:r>
              <a:rPr lang="en-US" altLang="ko-KR" dirty="0" smtClean="0"/>
              <a:t>4</a:t>
            </a:r>
            <a:r>
              <a:rPr lang="ko-KR" altLang="en-US" dirty="0" smtClean="0"/>
              <a:t>년까지 유아가 </a:t>
            </a:r>
            <a:r>
              <a:rPr lang="ko-KR" altLang="en-US" dirty="0" err="1" smtClean="0"/>
              <a:t>기어다니는</a:t>
            </a:r>
            <a:r>
              <a:rPr lang="ko-KR" altLang="en-US" dirty="0" smtClean="0"/>
              <a:t> 것은 </a:t>
            </a:r>
            <a:r>
              <a:rPr lang="ko-KR" altLang="en-US" dirty="0" smtClean="0">
                <a:solidFill>
                  <a:srgbClr val="7030A0"/>
                </a:solidFill>
              </a:rPr>
              <a:t>우리 인간 종족이 네 발을 사용하던 무렵의 동물적 단계를 반복하는 것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r>
              <a:rPr lang="ko-KR" altLang="en-US" dirty="0" smtClean="0">
                <a:solidFill>
                  <a:srgbClr val="FF0000"/>
                </a:solidFill>
              </a:rPr>
              <a:t>단계 아동기</a:t>
            </a:r>
            <a:r>
              <a:rPr lang="en-US" altLang="ko-KR" dirty="0" smtClean="0">
                <a:solidFill>
                  <a:prstClr val="black"/>
                </a:solidFill>
              </a:rPr>
              <a:t>(4-8</a:t>
            </a:r>
            <a:r>
              <a:rPr lang="ko-KR" altLang="en-US" dirty="0" smtClean="0">
                <a:solidFill>
                  <a:prstClr val="black"/>
                </a:solidFill>
              </a:rPr>
              <a:t>세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고기잡이와 사냥이 주요 활동이던 시대 반영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아동이 숨바꼭질 놀이 </a:t>
            </a:r>
            <a:r>
              <a:rPr lang="ko-KR" altLang="en-US" dirty="0" err="1" smtClean="0">
                <a:solidFill>
                  <a:prstClr val="black"/>
                </a:solidFill>
              </a:rPr>
              <a:t>총놀이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활쏘기</a:t>
            </a:r>
            <a:r>
              <a:rPr lang="ko-KR" altLang="en-US" dirty="0" smtClean="0">
                <a:solidFill>
                  <a:prstClr val="black"/>
                </a:solidFill>
              </a:rPr>
              <a:t> 놀이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ko-KR" altLang="en-US" dirty="0" smtClean="0">
                <a:solidFill>
                  <a:srgbClr val="FF0000"/>
                </a:solidFill>
              </a:rPr>
              <a:t>단계 </a:t>
            </a:r>
            <a:r>
              <a:rPr lang="ko-KR" altLang="en-US" dirty="0" err="1" smtClean="0">
                <a:solidFill>
                  <a:srgbClr val="FF0000"/>
                </a:solidFill>
              </a:rPr>
              <a:t>전청소년기</a:t>
            </a:r>
            <a:r>
              <a:rPr lang="en-US" altLang="ko-KR" dirty="0" smtClean="0">
                <a:solidFill>
                  <a:prstClr val="black"/>
                </a:solidFill>
              </a:rPr>
              <a:t>(8-12</a:t>
            </a:r>
            <a:r>
              <a:rPr lang="ko-KR" altLang="en-US" dirty="0" smtClean="0">
                <a:solidFill>
                  <a:prstClr val="black"/>
                </a:solidFill>
              </a:rPr>
              <a:t>세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수 </a:t>
            </a:r>
            <a:r>
              <a:rPr lang="ko-KR" altLang="en-US" dirty="0" err="1" smtClean="0">
                <a:solidFill>
                  <a:prstClr val="black"/>
                </a:solidFill>
              </a:rPr>
              <a:t>천년전의</a:t>
            </a:r>
            <a:r>
              <a:rPr lang="ko-KR" altLang="en-US" dirty="0" smtClean="0">
                <a:solidFill>
                  <a:prstClr val="black"/>
                </a:solidFill>
              </a:rPr>
              <a:t> 미개사회의 단조로운 삶 반영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읽기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쓰기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셈하기를 비롯한 여러 가지 기술을 익히는 데 있어 황금기임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생물학적 이론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홀</a:t>
            </a:r>
            <a:r>
              <a:rPr lang="en-US" altLang="ko-KR" dirty="0" smtClean="0"/>
              <a:t>(Hall)&gt;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96944" cy="519591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청소년기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사춘기 시작해서 </a:t>
            </a:r>
            <a:r>
              <a:rPr lang="en-US" altLang="ko-KR" dirty="0" smtClean="0"/>
              <a:t>22-25</a:t>
            </a:r>
            <a:r>
              <a:rPr lang="ko-KR" altLang="en-US" dirty="0" smtClean="0"/>
              <a:t>세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질풍노도의 시기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괴테와 </a:t>
            </a:r>
            <a:r>
              <a:rPr lang="ko-KR" altLang="en-US" sz="1600" dirty="0" err="1" smtClean="0"/>
              <a:t>쉴러에게서</a:t>
            </a:r>
            <a:r>
              <a:rPr lang="ko-KR" altLang="en-US" sz="1600" dirty="0" smtClean="0"/>
              <a:t> 빌려옴</a:t>
            </a:r>
            <a:r>
              <a:rPr lang="en-US" altLang="ko-KR" sz="1600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청소년기가 혼란스러운 것은 인간의 </a:t>
            </a:r>
            <a:r>
              <a:rPr lang="ko-KR" altLang="en-US" dirty="0" err="1" smtClean="0"/>
              <a:t>진화과정에서과도기적</a:t>
            </a:r>
            <a:r>
              <a:rPr lang="ko-KR" altLang="en-US" dirty="0" smtClean="0"/>
              <a:t> 단계의 반영 때문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아동도 아니고 성인도 아닌 모호한 위치에서 </a:t>
            </a:r>
            <a:r>
              <a:rPr lang="ko-KR" altLang="en-US" dirty="0" smtClean="0">
                <a:solidFill>
                  <a:srgbClr val="00B0F0"/>
                </a:solidFill>
              </a:rPr>
              <a:t>청소년은 자아의식과 현실적응 사이의 갈등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소외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외로움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혼란의 감정을 경험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후속 연구로 </a:t>
            </a:r>
            <a:r>
              <a:rPr lang="ko-KR" altLang="en-US" dirty="0" smtClean="0">
                <a:solidFill>
                  <a:srgbClr val="00B050"/>
                </a:solidFill>
              </a:rPr>
              <a:t>청소년들이 부모나 기성세대와 심각한 갈등 없이 청소년기를 보내고 있다고 밝힘</a:t>
            </a:r>
            <a:r>
              <a:rPr lang="ko-KR" altLang="en-US" dirty="0" smtClean="0"/>
              <a:t>으로 써 홀의 견해가 잘못되었음을 지적함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sz="2700" dirty="0" smtClean="0"/>
              <a:t>(</a:t>
            </a:r>
            <a:r>
              <a:rPr lang="ko-KR" altLang="en-US" sz="2700" dirty="0" smtClean="0"/>
              <a:t>성격구조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지형학적 모형</a:t>
            </a:r>
            <a:r>
              <a:rPr lang="en-US" altLang="ko-KR" sz="2700" dirty="0" smtClean="0"/>
              <a:t>)</a:t>
            </a:r>
            <a:endParaRPr lang="ko-KR" altLang="en-US" sz="27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57158" y="1142984"/>
          <a:ext cx="857256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청소년의 개념과 학생 수의 추세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청소년기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청소년기는 아동기와 성인기의 중간단계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부모에게 의존했던 아동이 한 사람의 독립적인 성인으로 성장하는 과도기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생리학적 입장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</a:rPr>
              <a:t>소녀의 초경과 소년의 사정은 청소년기의 시작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수정란의 규칙적인 생산과 생기주의 확립으로 인한 생식력의 획득 시기는 청소년기의 종결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sz="2700" dirty="0" smtClean="0"/>
              <a:t>(</a:t>
            </a:r>
            <a:r>
              <a:rPr lang="ko-KR" altLang="en-US" sz="2700" dirty="0" smtClean="0"/>
              <a:t>성격구조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구조적 모형</a:t>
            </a:r>
            <a:r>
              <a:rPr lang="en-US" altLang="ko-KR" sz="2700" dirty="0" smtClean="0"/>
              <a:t>)</a:t>
            </a:r>
            <a:endParaRPr lang="ko-KR" altLang="en-US" sz="27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85720" y="1142984"/>
          <a:ext cx="85725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프로이드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sz="2000" dirty="0" smtClean="0"/>
              <a:t>인간발달에 성욕을 중시함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성적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본능의 에너지를 </a:t>
            </a:r>
            <a:r>
              <a:rPr lang="ko-KR" altLang="en-US" sz="2000" dirty="0" err="1" smtClean="0"/>
              <a:t>리비도라</a:t>
            </a:r>
            <a:r>
              <a:rPr lang="ko-KR" altLang="en-US" sz="2000" dirty="0" smtClean="0"/>
              <a:t> 함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428596" y="1500174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543956" cy="4572000"/>
          </a:xfrm>
        </p:spPr>
        <p:txBody>
          <a:bodyPr/>
          <a:lstStyle/>
          <a:p>
            <a:r>
              <a:rPr lang="ko-KR" altLang="en-US" dirty="0" err="1" smtClean="0"/>
              <a:t>에릭슨</a:t>
            </a:r>
            <a:r>
              <a:rPr lang="en-US" altLang="ko-KR" dirty="0" smtClean="0"/>
              <a:t> </a:t>
            </a:r>
            <a:r>
              <a:rPr lang="ko-KR" altLang="en-US" dirty="0" smtClean="0"/>
              <a:t>인성의 발달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6" name="다이어그램 5"/>
          <p:cNvGraphicFramePr/>
          <p:nvPr/>
        </p:nvGraphicFramePr>
        <p:xfrm>
          <a:off x="214282" y="1928802"/>
          <a:ext cx="864399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80" cy="505303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심리사회적 위기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psychosocikal</a:t>
            </a:r>
            <a:r>
              <a:rPr lang="ko-KR" altLang="en-US" dirty="0" smtClean="0"/>
              <a:t> </a:t>
            </a:r>
            <a:r>
              <a:rPr lang="en-US" altLang="ko-KR" dirty="0" smtClean="0"/>
              <a:t>crisis)</a:t>
            </a:r>
          </a:p>
          <a:p>
            <a:r>
              <a:rPr lang="ko-KR" altLang="en-US" dirty="0" smtClean="0"/>
              <a:t>위기란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각 발달단계에서 환경적 요구에 적응하기 위한 개인의  심리적 노력으로서 긴장이나 갈등 경험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B050"/>
                </a:solidFill>
              </a:rPr>
              <a:t>각 단계에서 위기가 만족스럽게 해결되면 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        </a:t>
            </a:r>
            <a:r>
              <a:rPr lang="ko-KR" altLang="en-US" dirty="0" smtClean="0">
                <a:solidFill>
                  <a:srgbClr val="FF0000"/>
                </a:solidFill>
              </a:rPr>
              <a:t>성장하는 자아 속에 긍정적 요소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       (</a:t>
            </a:r>
            <a:r>
              <a:rPr lang="ko-KR" altLang="en-US" dirty="0" smtClean="0"/>
              <a:t>신뢰감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주도성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불만족스럽게 해결되거나 긴장이나 갈등이 계속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</a:t>
            </a:r>
            <a:r>
              <a:rPr lang="ko-KR" altLang="en-US" dirty="0" smtClean="0"/>
              <a:t>부정적 요소들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불신감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수치심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죄책감</a:t>
            </a:r>
            <a:r>
              <a:rPr lang="en-US" altLang="ko-KR" dirty="0" smtClean="0"/>
              <a:t>) </a:t>
            </a:r>
          </a:p>
          <a:p>
            <a:pPr>
              <a:buNone/>
            </a:pPr>
            <a:r>
              <a:rPr lang="en-US" altLang="ko-KR" dirty="0" smtClean="0"/>
              <a:t>               </a:t>
            </a:r>
            <a:r>
              <a:rPr lang="ko-KR" altLang="en-US" dirty="0" smtClean="0"/>
              <a:t>자아 속에 통함</a:t>
            </a:r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1357290" y="3929066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1285852" y="5357826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142844" y="1447800"/>
          <a:ext cx="88583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청소년기 중요함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142844" y="1447800"/>
          <a:ext cx="8858312" cy="505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85720" y="1447800"/>
          <a:ext cx="8715436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인지발달이론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피아제는 인지발달은 뇌와 신경계의 성숙과 환경의 상호작용의 결과라 믿는다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285720" y="2285992"/>
          <a:ext cx="8643998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인지발달이론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14282" y="1447800"/>
          <a:ext cx="8472518" cy="4981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학습이론</a:t>
            </a:r>
            <a:r>
              <a:rPr lang="en-US" altLang="ko-KR" dirty="0" smtClean="0"/>
              <a:t>: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청소년의 행동변화는  </a:t>
            </a:r>
            <a:r>
              <a:rPr lang="ko-KR" altLang="en-US" dirty="0" smtClean="0">
                <a:solidFill>
                  <a:srgbClr val="FF0000"/>
                </a:solidFill>
              </a:rPr>
              <a:t>강화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벌 </a:t>
            </a:r>
            <a:r>
              <a:rPr lang="en-US" altLang="ko-KR" dirty="0"/>
              <a:t>,</a:t>
            </a:r>
            <a:r>
              <a:rPr lang="ko-KR" altLang="en-US" dirty="0" smtClean="0">
                <a:solidFill>
                  <a:srgbClr val="FF0000"/>
                </a:solidFill>
              </a:rPr>
              <a:t>모방</a:t>
            </a:r>
            <a:r>
              <a:rPr lang="ko-KR" altLang="en-US" dirty="0" smtClean="0"/>
              <a:t>에 의해 조정됨</a:t>
            </a:r>
            <a:endParaRPr lang="en-US" altLang="ko-KR" dirty="0" smtClean="0"/>
          </a:p>
          <a:p>
            <a:r>
              <a:rPr lang="ko-KR" altLang="en-US" dirty="0" err="1" smtClean="0"/>
              <a:t>스키너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청소년의 본질을 이해하기 위해서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청소년의 사고나 감정이 아닌 그들의 </a:t>
            </a:r>
            <a:r>
              <a:rPr lang="ko-KR" altLang="en-US" dirty="0" smtClean="0">
                <a:solidFill>
                  <a:srgbClr val="FF0000"/>
                </a:solidFill>
              </a:rPr>
              <a:t>행동</a:t>
            </a:r>
            <a:r>
              <a:rPr lang="ko-KR" altLang="en-US" dirty="0" smtClean="0"/>
              <a:t>을 연구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자극과 반응이 연결되는 한가지 방법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조작적 조건형성</a:t>
            </a:r>
            <a:r>
              <a:rPr lang="ko-KR" altLang="en-US" dirty="0" smtClean="0"/>
              <a:t>을 통해서  이루어짐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청소년 발달에 적용되는 조작적 조건형성의 한 예 행동수정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행동수정의 과정은 기본적으로 </a:t>
            </a:r>
            <a:r>
              <a:rPr lang="ko-KR" altLang="en-US" dirty="0" smtClean="0">
                <a:solidFill>
                  <a:srgbClr val="FF0000"/>
                </a:solidFill>
              </a:rPr>
              <a:t>청소년의 문제행동</a:t>
            </a:r>
            <a:r>
              <a:rPr lang="ko-KR" altLang="en-US" dirty="0" smtClean="0"/>
              <a:t>을 바람직한 행동으로 대체함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청소년의 연령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3872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B050"/>
                </a:solidFill>
              </a:rPr>
              <a:t>청소년기 기본법</a:t>
            </a:r>
            <a:r>
              <a:rPr lang="en-US" altLang="ko-KR" dirty="0" smtClean="0">
                <a:solidFill>
                  <a:srgbClr val="00B050"/>
                </a:solidFill>
              </a:rPr>
              <a:t>: 9</a:t>
            </a:r>
            <a:r>
              <a:rPr lang="ko-KR" altLang="en-US" dirty="0" smtClean="0">
                <a:solidFill>
                  <a:srgbClr val="00B050"/>
                </a:solidFill>
              </a:rPr>
              <a:t>세 </a:t>
            </a:r>
            <a:r>
              <a:rPr lang="en-US" altLang="ko-KR" dirty="0" smtClean="0">
                <a:solidFill>
                  <a:srgbClr val="00B050"/>
                </a:solidFill>
              </a:rPr>
              <a:t>– 24</a:t>
            </a:r>
            <a:r>
              <a:rPr lang="ko-KR" altLang="en-US" dirty="0" smtClean="0">
                <a:solidFill>
                  <a:srgbClr val="00B050"/>
                </a:solidFill>
              </a:rPr>
              <a:t>세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청소년 단원이 되기 위해 초등 </a:t>
            </a:r>
            <a:r>
              <a:rPr lang="en-US" altLang="ko-KR" dirty="0" smtClean="0"/>
              <a:t>3-4</a:t>
            </a:r>
            <a:r>
              <a:rPr lang="ko-KR" altLang="en-US" dirty="0" smtClean="0"/>
              <a:t>학년이상이며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 연령을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세 까지 </a:t>
            </a:r>
            <a:r>
              <a:rPr lang="ko-KR" altLang="en-US" dirty="0" err="1" smtClean="0"/>
              <a:t>본것은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B0F0"/>
                </a:solidFill>
              </a:rPr>
              <a:t>국제연합에서 청소년 </a:t>
            </a:r>
            <a:r>
              <a:rPr lang="en-US" altLang="ko-KR" dirty="0" smtClean="0">
                <a:solidFill>
                  <a:srgbClr val="00B0F0"/>
                </a:solidFill>
              </a:rPr>
              <a:t>15-24</a:t>
            </a:r>
            <a:r>
              <a:rPr lang="ko-KR" altLang="en-US" dirty="0" smtClean="0">
                <a:solidFill>
                  <a:srgbClr val="00B0F0"/>
                </a:solidFill>
              </a:rPr>
              <a:t>세 까지 규정을 따랐음</a:t>
            </a:r>
            <a:r>
              <a:rPr lang="en-US" altLang="ko-KR" dirty="0" smtClean="0">
                <a:solidFill>
                  <a:srgbClr val="00B0F0"/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청소년단체의 육성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청소년단체의 수련활동의 장려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청소년지도자의 양성 등을 위한 정책적인 필요성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아동복지법</a:t>
            </a:r>
            <a:r>
              <a:rPr lang="en-US" altLang="ko-KR" dirty="0" smtClean="0">
                <a:solidFill>
                  <a:prstClr val="black"/>
                </a:solidFill>
              </a:rPr>
              <a:t>: 18</a:t>
            </a:r>
            <a:r>
              <a:rPr lang="ko-KR" altLang="en-US" dirty="0" smtClean="0">
                <a:solidFill>
                  <a:prstClr val="black"/>
                </a:solidFill>
              </a:rPr>
              <a:t>세 미만</a:t>
            </a:r>
            <a:r>
              <a:rPr lang="en-US" altLang="ko-KR" dirty="0" smtClean="0">
                <a:solidFill>
                  <a:prstClr val="black"/>
                </a:solidFill>
              </a:rPr>
              <a:t>, ‘</a:t>
            </a:r>
            <a:r>
              <a:rPr lang="ko-KR" altLang="en-US" dirty="0" smtClean="0">
                <a:solidFill>
                  <a:prstClr val="black"/>
                </a:solidFill>
              </a:rPr>
              <a:t>아동의 권리에 관한 국제협약</a:t>
            </a:r>
            <a:r>
              <a:rPr lang="en-US" altLang="ko-KR" dirty="0" smtClean="0">
                <a:solidFill>
                  <a:prstClr val="black"/>
                </a:solidFill>
              </a:rPr>
              <a:t>’</a:t>
            </a:r>
            <a:r>
              <a:rPr lang="ko-KR" altLang="en-US" dirty="0" smtClean="0">
                <a:solidFill>
                  <a:prstClr val="black"/>
                </a:solidFill>
              </a:rPr>
              <a:t>의 아동에 대한 정의와 일치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484784"/>
            <a:ext cx="7772400" cy="4572000"/>
          </a:xfrm>
        </p:spPr>
        <p:txBody>
          <a:bodyPr/>
          <a:lstStyle/>
          <a:p>
            <a:r>
              <a:rPr lang="ko-KR" altLang="en-US" dirty="0" err="1" smtClean="0"/>
              <a:t>반두라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행동과 환경뿐만 아니라 </a:t>
            </a:r>
            <a:r>
              <a:rPr lang="ko-KR" altLang="en-US" dirty="0" smtClean="0">
                <a:solidFill>
                  <a:srgbClr val="FF0000"/>
                </a:solidFill>
              </a:rPr>
              <a:t>인지도 발달</a:t>
            </a:r>
            <a:r>
              <a:rPr lang="ko-KR" altLang="en-US" dirty="0" smtClean="0"/>
              <a:t>에 있어 중요한 요인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학습이론가들은 다른 사람의 </a:t>
            </a:r>
            <a:r>
              <a:rPr lang="ko-KR" altLang="en-US" dirty="0" smtClean="0">
                <a:solidFill>
                  <a:srgbClr val="FF0000"/>
                </a:solidFill>
              </a:rPr>
              <a:t>행동을 관찰</a:t>
            </a:r>
            <a:r>
              <a:rPr lang="ko-KR" altLang="en-US" dirty="0" smtClean="0"/>
              <a:t>함으로써 그들의 </a:t>
            </a:r>
            <a:r>
              <a:rPr lang="ko-KR" altLang="en-US" dirty="0" smtClean="0">
                <a:solidFill>
                  <a:srgbClr val="00B0F0"/>
                </a:solidFill>
              </a:rPr>
              <a:t>행동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사고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검정</a:t>
            </a:r>
            <a:r>
              <a:rPr lang="ko-KR" altLang="en-US" dirty="0" smtClean="0"/>
              <a:t>을 습득한다고 믿음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solidFill>
                  <a:srgbClr val="00B0F0"/>
                </a:solidFill>
              </a:rPr>
              <a:t>관찰</a:t>
            </a:r>
            <a:r>
              <a:rPr lang="ko-KR" altLang="en-US" dirty="0" smtClean="0"/>
              <a:t>은 인간발달에서 중요한 부분이 된다고 믿음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7) </a:t>
            </a:r>
            <a:r>
              <a:rPr lang="ko-KR" altLang="en-US" dirty="0" smtClean="0"/>
              <a:t>인본주의이론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1244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인본주의이론은 학습이론과 반대되는 입장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인본주의이론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smtClean="0"/>
              <a:t>인간이 환경을 </a:t>
            </a:r>
            <a:r>
              <a:rPr lang="ko-KR" altLang="en-US" dirty="0" smtClean="0">
                <a:solidFill>
                  <a:srgbClr val="7030A0"/>
                </a:solidFill>
              </a:rPr>
              <a:t>능동적</a:t>
            </a:r>
            <a:r>
              <a:rPr lang="ko-KR" altLang="en-US" dirty="0" smtClean="0"/>
              <a:t>으로 </a:t>
            </a:r>
            <a:r>
              <a:rPr lang="ko-KR" altLang="en-US" dirty="0" smtClean="0">
                <a:solidFill>
                  <a:srgbClr val="7030A0"/>
                </a:solidFill>
              </a:rPr>
              <a:t>창조</a:t>
            </a:r>
            <a:r>
              <a:rPr lang="ko-KR" altLang="en-US" dirty="0" smtClean="0"/>
              <a:t>할 수 있다고 </a:t>
            </a:r>
            <a:r>
              <a:rPr lang="ko-KR" altLang="en-US" dirty="0"/>
              <a:t>봄</a:t>
            </a:r>
            <a:r>
              <a:rPr lang="en-US" altLang="ko-KR" dirty="0" smtClean="0"/>
              <a:t> .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학습이론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인간을 환경의 지배를 받는 </a:t>
            </a:r>
            <a:r>
              <a:rPr lang="ko-KR" altLang="en-US" dirty="0" smtClean="0">
                <a:solidFill>
                  <a:srgbClr val="0070C0"/>
                </a:solidFill>
              </a:rPr>
              <a:t>수동적인 존재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        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인본주의 이론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ko-KR" altLang="en-US" dirty="0" smtClean="0">
                <a:solidFill>
                  <a:prstClr val="black"/>
                </a:solidFill>
              </a:rPr>
              <a:t>청소년은 자신의 </a:t>
            </a:r>
            <a:r>
              <a:rPr lang="ko-KR" altLang="en-US" dirty="0" smtClean="0">
                <a:solidFill>
                  <a:srgbClr val="7030A0"/>
                </a:solidFill>
              </a:rPr>
              <a:t>행동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정서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사고</a:t>
            </a:r>
            <a:r>
              <a:rPr lang="ko-KR" altLang="en-US" dirty="0" smtClean="0">
                <a:solidFill>
                  <a:prstClr val="black"/>
                </a:solidFill>
              </a:rPr>
              <a:t>를 조직하는 </a:t>
            </a:r>
            <a:r>
              <a:rPr lang="ko-KR" altLang="en-US" dirty="0" smtClean="0">
                <a:solidFill>
                  <a:srgbClr val="7030A0"/>
                </a:solidFill>
              </a:rPr>
              <a:t>역동적</a:t>
            </a: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srgbClr val="7030A0"/>
                </a:solidFill>
              </a:rPr>
              <a:t>성격구조</a:t>
            </a:r>
            <a:r>
              <a:rPr lang="ko-KR" altLang="en-US" dirty="0" smtClean="0">
                <a:solidFill>
                  <a:prstClr val="black"/>
                </a:solidFill>
              </a:rPr>
              <a:t>를 갖고 있음</a:t>
            </a:r>
            <a:r>
              <a:rPr lang="en-US" altLang="ko-KR" dirty="0" smtClean="0">
                <a:solidFill>
                  <a:prstClr val="black"/>
                </a:solidFill>
              </a:rPr>
              <a:t>.</a:t>
            </a: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인본주의자들은 그것은 </a:t>
            </a:r>
            <a:r>
              <a:rPr lang="ko-KR" altLang="en-US" dirty="0" smtClean="0">
                <a:solidFill>
                  <a:srgbClr val="0070C0"/>
                </a:solidFill>
              </a:rPr>
              <a:t>의식적인 정신과정</a:t>
            </a:r>
            <a:r>
              <a:rPr lang="ko-KR" altLang="en-US" dirty="0" smtClean="0">
                <a:solidFill>
                  <a:prstClr val="black"/>
                </a:solidFill>
              </a:rPr>
              <a:t>으로 믿는다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7) </a:t>
            </a:r>
            <a:r>
              <a:rPr lang="ko-KR" altLang="en-US" dirty="0" smtClean="0"/>
              <a:t>인본주의이론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24472"/>
          </a:xfrm>
        </p:spPr>
        <p:txBody>
          <a:bodyPr>
            <a:normAutofit/>
          </a:bodyPr>
          <a:lstStyle/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err="1" smtClean="0">
                <a:solidFill>
                  <a:prstClr val="black"/>
                </a:solidFill>
              </a:rPr>
              <a:t>로저스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자아</a:t>
            </a:r>
            <a:r>
              <a:rPr lang="ko-KR" altLang="en-US" dirty="0" smtClean="0">
                <a:solidFill>
                  <a:prstClr val="black"/>
                </a:solidFill>
              </a:rPr>
              <a:t>는 매우 중요한 개념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자신이 지각하는 자아</a:t>
            </a:r>
            <a:r>
              <a:rPr lang="ko-KR" altLang="en-US" dirty="0" smtClean="0">
                <a:solidFill>
                  <a:prstClr val="black"/>
                </a:solidFill>
              </a:rPr>
              <a:t>와 </a:t>
            </a:r>
            <a:r>
              <a:rPr lang="ko-KR" altLang="en-US" dirty="0" smtClean="0">
                <a:solidFill>
                  <a:srgbClr val="00B050"/>
                </a:solidFill>
              </a:rPr>
              <a:t>다른 사람이 자신을 보               는 자아 </a:t>
            </a:r>
            <a:r>
              <a:rPr lang="ko-KR" altLang="en-US" dirty="0" smtClean="0">
                <a:solidFill>
                  <a:prstClr val="black"/>
                </a:solidFill>
              </a:rPr>
              <a:t>간의 일치 중요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이 양자가 일치하지 않으면 청소년 부적응적으로 되어 결과적으로 </a:t>
            </a:r>
            <a:r>
              <a:rPr lang="ko-KR" altLang="en-US" dirty="0" smtClean="0">
                <a:solidFill>
                  <a:srgbClr val="00B050"/>
                </a:solidFill>
              </a:rPr>
              <a:t>불안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방어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왜곡된 사고</a:t>
            </a:r>
            <a:r>
              <a:rPr lang="ko-KR" altLang="en-US" dirty="0" smtClean="0">
                <a:solidFill>
                  <a:prstClr val="black"/>
                </a:solidFill>
              </a:rPr>
              <a:t>를 낳게 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자기지각과 </a:t>
            </a:r>
            <a:r>
              <a:rPr lang="ko-KR" altLang="en-US" dirty="0" err="1" smtClean="0">
                <a:solidFill>
                  <a:prstClr val="black"/>
                </a:solidFill>
              </a:rPr>
              <a:t>다른사람의</a:t>
            </a:r>
            <a:r>
              <a:rPr lang="ko-KR" altLang="en-US" dirty="0" smtClean="0">
                <a:solidFill>
                  <a:prstClr val="black"/>
                </a:solidFill>
              </a:rPr>
              <a:t> 자신에 대한 평가 간에 </a:t>
            </a:r>
            <a:r>
              <a:rPr lang="ko-KR" altLang="en-US" dirty="0" smtClean="0">
                <a:solidFill>
                  <a:srgbClr val="0070C0"/>
                </a:solidFill>
              </a:rPr>
              <a:t>차이가 크면 클수록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 :</a:t>
            </a:r>
            <a:r>
              <a:rPr lang="ko-KR" altLang="en-US" dirty="0" smtClean="0">
                <a:solidFill>
                  <a:prstClr val="black"/>
                </a:solidFill>
              </a:rPr>
              <a:t> 청소년이 </a:t>
            </a:r>
            <a:r>
              <a:rPr lang="ko-KR" altLang="en-US" dirty="0" smtClean="0">
                <a:solidFill>
                  <a:srgbClr val="FF0000"/>
                </a:solidFill>
              </a:rPr>
              <a:t>불안</a:t>
            </a:r>
            <a:r>
              <a:rPr lang="ko-KR" altLang="en-US" dirty="0" smtClean="0">
                <a:solidFill>
                  <a:prstClr val="black"/>
                </a:solidFill>
              </a:rPr>
              <a:t>하게 되고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방어적</a:t>
            </a:r>
            <a:r>
              <a:rPr lang="ko-KR" altLang="en-US" dirty="0" smtClean="0">
                <a:solidFill>
                  <a:prstClr val="black"/>
                </a:solidFill>
              </a:rPr>
              <a:t>이 되어 다른 사람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   들에게 적개심을 갖게 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59358"/>
          </a:xfrm>
        </p:spPr>
        <p:txBody>
          <a:bodyPr/>
          <a:lstStyle/>
          <a:p>
            <a:r>
              <a:rPr lang="en-US" altLang="ko-KR" dirty="0" smtClean="0"/>
              <a:t>8) </a:t>
            </a:r>
            <a:r>
              <a:rPr lang="ko-KR" altLang="en-US" dirty="0" smtClean="0"/>
              <a:t>생태학적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572560" cy="51959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dirty="0" smtClean="0"/>
              <a:t>&lt; </a:t>
            </a:r>
            <a:r>
              <a:rPr lang="ko-KR" altLang="en-US" dirty="0" err="1" smtClean="0"/>
              <a:t>브론펜브래너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생태학적 접근은 인간의 </a:t>
            </a:r>
            <a:r>
              <a:rPr lang="ko-KR" altLang="en-US" dirty="0" err="1" smtClean="0">
                <a:solidFill>
                  <a:srgbClr val="FF0000"/>
                </a:solidFill>
              </a:rPr>
              <a:t>전생애를</a:t>
            </a:r>
            <a:r>
              <a:rPr lang="ko-KR" altLang="en-US" dirty="0" smtClean="0">
                <a:solidFill>
                  <a:srgbClr val="FF0000"/>
                </a:solidFill>
              </a:rPr>
              <a:t> 전부 포함 </a:t>
            </a:r>
            <a:r>
              <a:rPr lang="ko-KR" altLang="en-US" dirty="0" smtClean="0"/>
              <a:t>하지만 청소년 발달에 중요한 시사점을 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미시체계</a:t>
            </a:r>
            <a:r>
              <a:rPr lang="en-US" altLang="ko-KR" dirty="0" smtClean="0"/>
              <a:t>: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청소년을 둘러싸고 직접적인 환경으로 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이웃 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이 체계에 포함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중간체계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미시체계간의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환경들 간의 관계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가족경험과 학교경험 간의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학교와 직업의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가족과 또래간의 관계</a:t>
            </a: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err="1" smtClean="0">
                <a:solidFill>
                  <a:srgbClr val="FF0000"/>
                </a:solidFill>
              </a:rPr>
              <a:t>외체계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prstClr val="black"/>
                </a:solidFill>
              </a:rPr>
              <a:t>개인을 직접 포함하지 않은 사회의 주요 기관인 정부기관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사회복지기관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교통통신시설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대중매체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직업세계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8) </a:t>
            </a:r>
            <a:r>
              <a:rPr lang="ko-KR" altLang="en-US" dirty="0" smtClean="0"/>
              <a:t>생태학적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거시체계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미시체계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중간체계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외체계에</a:t>
            </a:r>
            <a:r>
              <a:rPr lang="ko-KR" altLang="en-US" dirty="0" smtClean="0"/>
              <a:t> 포함된 모든 요소에  다 개인이 살고 있는 문화적 환경까지 포함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행동유형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관습</a:t>
            </a:r>
            <a:endParaRPr lang="en-US" altLang="ko-KR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FF0000"/>
                </a:solidFill>
              </a:rPr>
              <a:t>시간체계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err="1" smtClean="0">
                <a:solidFill>
                  <a:prstClr val="black"/>
                </a:solidFill>
              </a:rPr>
              <a:t>전생애에</a:t>
            </a:r>
            <a:r>
              <a:rPr lang="ko-KR" altLang="en-US" dirty="0" smtClean="0">
                <a:solidFill>
                  <a:prstClr val="black"/>
                </a:solidFill>
              </a:rPr>
              <a:t> 걸쳐 일어나는 변화와 사회역사적 환경을 포함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청소년의 연령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910158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B0F0"/>
                </a:solidFill>
              </a:rPr>
              <a:t>청소년 보호법</a:t>
            </a:r>
            <a:r>
              <a:rPr lang="en-US" altLang="ko-KR" dirty="0" smtClean="0">
                <a:solidFill>
                  <a:srgbClr val="00B0F0"/>
                </a:solidFill>
              </a:rPr>
              <a:t>: 19</a:t>
            </a:r>
            <a:r>
              <a:rPr lang="ko-KR" altLang="en-US" dirty="0" smtClean="0">
                <a:solidFill>
                  <a:srgbClr val="00B0F0"/>
                </a:solidFill>
              </a:rPr>
              <a:t>세 미만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청소년을 유해한 환경으로부터 보호하는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한국 사회에서 주된 관심대상인 청소년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중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고등학생의 연령층에 있는 인구 집단</a:t>
            </a:r>
            <a:endParaRPr lang="en-US" altLang="ko-KR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  ▪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세에서 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18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세까지로 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1318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세대로 불림</a:t>
            </a:r>
            <a:endParaRPr lang="en-US" altLang="ko-KR" dirty="0" smtClean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  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부모에게 전적으로 의존하는 아동과 다름</a:t>
            </a:r>
            <a:endParaRPr lang="en-US" altLang="ko-KR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부모로부터 점차 독립하면서 경제적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정서적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사회적으로 성숙한 사회인으로 되려는 대학생과 다름</a:t>
            </a: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청소년기의 발달 특성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신체적 성장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9" y="1447800"/>
            <a:ext cx="8363272" cy="519591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키와 몸무게가 급작스럽게 증가하는 성장급등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소녀는 </a:t>
            </a:r>
            <a:r>
              <a:rPr lang="en-US" altLang="ko-KR" dirty="0" smtClean="0">
                <a:solidFill>
                  <a:srgbClr val="FF0000"/>
                </a:solidFill>
              </a:rPr>
              <a:t>10-11</a:t>
            </a:r>
            <a:r>
              <a:rPr lang="ko-KR" altLang="en-US" dirty="0" smtClean="0">
                <a:solidFill>
                  <a:srgbClr val="FF0000"/>
                </a:solidFill>
              </a:rPr>
              <a:t>세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소년은 </a:t>
            </a:r>
            <a:r>
              <a:rPr lang="en-US" altLang="ko-KR" dirty="0" smtClean="0">
                <a:solidFill>
                  <a:srgbClr val="FF0000"/>
                </a:solidFill>
              </a:rPr>
              <a:t>12-13</a:t>
            </a:r>
            <a:r>
              <a:rPr lang="ko-KR" altLang="en-US" dirty="0" smtClean="0">
                <a:solidFill>
                  <a:srgbClr val="FF0000"/>
                </a:solidFill>
              </a:rPr>
              <a:t>세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7030A0"/>
                </a:solidFill>
              </a:rPr>
              <a:t>청소년기의 키와 몸무게의 증가</a:t>
            </a:r>
            <a:r>
              <a:rPr lang="ko-KR" altLang="en-US" dirty="0" smtClean="0"/>
              <a:t>는</a:t>
            </a:r>
            <a:r>
              <a:rPr lang="ko-KR" altLang="en-US" dirty="0" smtClean="0">
                <a:solidFill>
                  <a:srgbClr val="7030A0"/>
                </a:solidFill>
              </a:rPr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내분비선에서 분비되는 호르몬의 증가와 밀접한 관계가 있음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대뇌의 기저에 위치한 뇌하수체에서 분비되는 호르몬 중 성장호르몬은 성장과 골격의 형성에 중요한 역할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소년의 근육조직과 소녀의 지방조직 비율의 증가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1026" name="Picture 2" descr="C:\Documents and Settings\Administrator\Local Settings\Temporary Internet Files\Content.IE5\CDMZ016R\MCj04459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260648"/>
            <a:ext cx="1762963" cy="1663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신체적 성장</a:t>
            </a:r>
            <a:endParaRPr lang="ko-KR" altLang="en-US" dirty="0"/>
          </a:p>
        </p:txBody>
      </p:sp>
      <p:pic>
        <p:nvPicPr>
          <p:cNvPr id="4" name="내용 개체 틀 3" descr="2차 성징 여자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285852" y="1643050"/>
            <a:ext cx="2928958" cy="2193147"/>
          </a:xfrm>
        </p:spPr>
      </p:pic>
      <p:pic>
        <p:nvPicPr>
          <p:cNvPr id="5" name="그림 4" descr="남자 2차 성징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4143380"/>
            <a:ext cx="4000528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</a:t>
            </a:r>
            <a:r>
              <a:rPr lang="ko-KR" altLang="en-US" dirty="0" smtClean="0"/>
              <a:t>성적 성숙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차 성징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남녀의 체격발달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가슴발육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체모의 분포와 음성변화 남성과 여성을 구별 짓는 특성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생식에 필수적 요소인 </a:t>
            </a:r>
            <a:r>
              <a:rPr lang="ko-KR" altLang="en-US" dirty="0" smtClean="0">
                <a:solidFill>
                  <a:srgbClr val="00B050"/>
                </a:solidFill>
              </a:rPr>
              <a:t>남성의 고환과 음경 여성의 난소와 자궁 등 </a:t>
            </a:r>
            <a:r>
              <a:rPr lang="en-US" altLang="ko-KR" dirty="0" smtClean="0">
                <a:solidFill>
                  <a:srgbClr val="00B050"/>
                </a:solidFill>
              </a:rPr>
              <a:t>1</a:t>
            </a:r>
            <a:r>
              <a:rPr lang="ko-KR" altLang="en-US" dirty="0" smtClean="0">
                <a:solidFill>
                  <a:srgbClr val="00B050"/>
                </a:solidFill>
              </a:rPr>
              <a:t>차 성징들은 </a:t>
            </a:r>
            <a:r>
              <a:rPr lang="en-US" altLang="ko-KR" dirty="0" smtClean="0">
                <a:solidFill>
                  <a:srgbClr val="00B050"/>
                </a:solidFill>
              </a:rPr>
              <a:t>2</a:t>
            </a:r>
            <a:r>
              <a:rPr lang="ko-KR" altLang="en-US" dirty="0" smtClean="0">
                <a:solidFill>
                  <a:srgbClr val="00B050"/>
                </a:solidFill>
              </a:rPr>
              <a:t>차 성징 보다 늦게 성숙됨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청소년기의  중요한 발달과업 중 하나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사회적으로 수용 가능한 방식으로 </a:t>
            </a:r>
            <a:r>
              <a:rPr lang="ko-KR" altLang="en-US" dirty="0" smtClean="0">
                <a:solidFill>
                  <a:srgbClr val="00B0F0"/>
                </a:solidFill>
              </a:rPr>
              <a:t>성적 충동과 감정을 처리하는 방법을 배우는 것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성적성숙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0070C0"/>
                </a:solidFill>
              </a:rPr>
              <a:t>세계적인 성의 개방화 추세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각종 음란물의 범람은 </a:t>
            </a:r>
            <a:r>
              <a:rPr lang="ko-KR" altLang="en-US" dirty="0" smtClean="0">
                <a:solidFill>
                  <a:prstClr val="black"/>
                </a:solidFill>
              </a:rPr>
              <a:t>성에 대한 태도나 행동을 보다 변화 시키고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 이에 상응하는 책임 있는 성행동이 뒤 따르지 못하여 </a:t>
            </a:r>
            <a:r>
              <a:rPr lang="ko-KR" altLang="en-US" dirty="0" smtClean="0">
                <a:solidFill>
                  <a:srgbClr val="00B050"/>
                </a:solidFill>
              </a:rPr>
              <a:t>혼전성교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혼전임신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성병 등 성문제를 청소년이 많음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endParaRPr lang="ko-KR" altLang="en-US" dirty="0"/>
          </a:p>
        </p:txBody>
      </p:sp>
      <p:pic>
        <p:nvPicPr>
          <p:cNvPr id="4" name="그림 3" descr="혼전임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38" y="4365104"/>
            <a:ext cx="314327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인지발달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14955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인지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</a:rPr>
              <a:t>구성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획득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유지와 활용 등을 포함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상상력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창의력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문제해결력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개념화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범주화와 같은 고등 정신과정으로 정의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피아제 인지발달단계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 감각운동기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전조작기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구체적 조작기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형식적 조작기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청소년기에는 현실지향에서 </a:t>
            </a:r>
            <a:r>
              <a:rPr lang="ko-KR" altLang="en-US" dirty="0" smtClean="0">
                <a:solidFill>
                  <a:srgbClr val="FF0000"/>
                </a:solidFill>
              </a:rPr>
              <a:t>가능성지향으로 사고</a:t>
            </a:r>
            <a:r>
              <a:rPr lang="ko-KR" altLang="en-US" dirty="0" smtClean="0">
                <a:solidFill>
                  <a:prstClr val="black"/>
                </a:solidFill>
              </a:rPr>
              <a:t>가 바뀐다</a:t>
            </a:r>
            <a:r>
              <a:rPr lang="en-US" altLang="ko-KR" dirty="0" smtClean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청소년은 이전에 받아들였던 여러 생각에서 갑자기 발견되는 </a:t>
            </a:r>
            <a:r>
              <a:rPr lang="ko-KR" altLang="en-US" dirty="0" err="1" smtClean="0">
                <a:solidFill>
                  <a:srgbClr val="00B0F0"/>
                </a:solidFill>
              </a:rPr>
              <a:t>비일관성에</a:t>
            </a:r>
            <a:r>
              <a:rPr lang="ko-KR" altLang="en-US" dirty="0" smtClean="0">
                <a:solidFill>
                  <a:srgbClr val="00B0F0"/>
                </a:solidFill>
              </a:rPr>
              <a:t> 대해 격분하며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이에 대해 설명해 주려는 </a:t>
            </a:r>
            <a:r>
              <a:rPr lang="ko-KR" altLang="en-US" dirty="0" smtClean="0">
                <a:solidFill>
                  <a:srgbClr val="7030A0"/>
                </a:solidFill>
              </a:rPr>
              <a:t>주위 어른에게 도전하게 됨</a:t>
            </a:r>
            <a:r>
              <a:rPr lang="en-US" altLang="ko-KR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858</TotalTime>
  <Words>1916</Words>
  <Application>Microsoft Office PowerPoint</Application>
  <PresentationFormat>화면 슬라이드 쇼(4:3)</PresentationFormat>
  <Paragraphs>286</Paragraphs>
  <Slides>34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35" baseType="lpstr">
      <vt:lpstr>균형</vt:lpstr>
      <vt:lpstr>학생에 대한 이해</vt:lpstr>
      <vt:lpstr>1. 청소년의 개념과 학생 수의 추세 1) 청소년기</vt:lpstr>
      <vt:lpstr>2) 청소년의 연령</vt:lpstr>
      <vt:lpstr>2) 청소년의 연령</vt:lpstr>
      <vt:lpstr>2. 청소년기의 발달 특성 1) 신체적 성장</vt:lpstr>
      <vt:lpstr>1) 신체적 성장</vt:lpstr>
      <vt:lpstr>2)성적 성숙</vt:lpstr>
      <vt:lpstr>2) 성적성숙</vt:lpstr>
      <vt:lpstr>3) 인지발달</vt:lpstr>
      <vt:lpstr>4) 성격과 가치관 형성</vt:lpstr>
      <vt:lpstr>4) 성격과 가치관 형성</vt:lpstr>
      <vt:lpstr>5)자아정체감의 형성</vt:lpstr>
      <vt:lpstr>6) 청소년기의 발달과업</vt:lpstr>
      <vt:lpstr>3. 청소년 발달이론 1) 인간발달이론의 논점</vt:lpstr>
      <vt:lpstr>3. 청소년 발달이론 1) 인간발달이론의 논점</vt:lpstr>
      <vt:lpstr>3. 청소년 발달이론 1) 인간발달이론의 논점</vt:lpstr>
      <vt:lpstr>2) 생물학적 이론 &lt; 홀(Hall)&gt;</vt:lpstr>
      <vt:lpstr>2) 생물학적 이론 &lt; 홀(Hall)&gt;</vt:lpstr>
      <vt:lpstr>3) 정신분석이론(성격구조, 지형학적 모형)</vt:lpstr>
      <vt:lpstr>3) 정신분석이론(성격구조, 구조적 모형)</vt:lpstr>
      <vt:lpstr>3) 정신분석이론(프로이드) 인간발달에 성욕을 중시함. 성적 본능의 에너지를 리비도라 함.</vt:lpstr>
      <vt:lpstr>4) 심리사회적 이론 </vt:lpstr>
      <vt:lpstr>4) 심리사회적 이론</vt:lpstr>
      <vt:lpstr>4) 심리사회적 이론</vt:lpstr>
      <vt:lpstr>4) 심리사회적 이론(청소년기 중요함)</vt:lpstr>
      <vt:lpstr>4) 심리사회적 이론</vt:lpstr>
      <vt:lpstr>5) 인지발달이론</vt:lpstr>
      <vt:lpstr>5) 인지발달이론</vt:lpstr>
      <vt:lpstr>6) 학습이론</vt:lpstr>
      <vt:lpstr>6) 학습이론</vt:lpstr>
      <vt:lpstr>7) 인본주의이론</vt:lpstr>
      <vt:lpstr>7) 인본주의이론</vt:lpstr>
      <vt:lpstr>8) 생태학적 이론</vt:lpstr>
      <vt:lpstr>8) 생태학적 이론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학생에 대한 이해</dc:title>
  <dc:creator>DESKTOP</dc:creator>
  <cp:lastModifiedBy>snoopy</cp:lastModifiedBy>
  <cp:revision>94</cp:revision>
  <dcterms:created xsi:type="dcterms:W3CDTF">2010-03-29T03:27:03Z</dcterms:created>
  <dcterms:modified xsi:type="dcterms:W3CDTF">2013-03-26T15:22:08Z</dcterms:modified>
</cp:coreProperties>
</file>