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50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659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9548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17000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96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9891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73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8718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834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702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502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D7B3A-9386-44B9-A6D8-DDF950BC0483}" type="datetimeFigureOut">
              <a:rPr lang="ko-KR" altLang="en-US" smtClean="0"/>
              <a:t>2019-10-22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5B61-EC69-492B-A025-AA31588F76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974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07984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42482104" descr="EMB0000647c22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6184" y="228600"/>
            <a:ext cx="7962066" cy="393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7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07984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42482104" descr="EMB0000647c22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967" y="2965680"/>
            <a:ext cx="7962066" cy="393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29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207984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142482104" descr="EMB0000647c223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967" y="2097157"/>
            <a:ext cx="7962066" cy="3938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0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0</Words>
  <Application>Microsoft Office PowerPoint</Application>
  <PresentationFormat>와이드스크린</PresentationFormat>
  <Paragraphs>0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정은영</dc:creator>
  <cp:lastModifiedBy>정은영</cp:lastModifiedBy>
  <cp:revision>4</cp:revision>
  <dcterms:created xsi:type="dcterms:W3CDTF">2019-10-16T04:22:02Z</dcterms:created>
  <dcterms:modified xsi:type="dcterms:W3CDTF">2019-10-22T05:33:21Z</dcterms:modified>
</cp:coreProperties>
</file>