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50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659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54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0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96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89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7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71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83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02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02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7B3A-9386-44B9-A6D8-DDF950BC0483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5B61-EC69-492B-A025-AA31588F7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74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07984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42482104" descr="EMB0000647c22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184" y="228600"/>
            <a:ext cx="7962066" cy="393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7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07984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42482104" descr="EMB0000647c22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967" y="2965680"/>
            <a:ext cx="7962066" cy="393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9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07984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42482104" descr="EMB0000647c22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967" y="2097157"/>
            <a:ext cx="7962066" cy="393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정은영</dc:creator>
  <cp:lastModifiedBy>정은영</cp:lastModifiedBy>
  <cp:revision>4</cp:revision>
  <dcterms:created xsi:type="dcterms:W3CDTF">2019-10-16T04:22:02Z</dcterms:created>
  <dcterms:modified xsi:type="dcterms:W3CDTF">2019-10-22T05:33:21Z</dcterms:modified>
</cp:coreProperties>
</file>