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0E1D897-254A-4CBE-A320-BF162DC6F2B3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10769E9-083D-4342-8915-D81B7E9019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1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1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1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5400600" cy="1872208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endParaRPr lang="en-US" altLang="ko-KR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r>
              <a:rPr lang="en-US" altLang="ko-KR" sz="1600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요 일 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금요일</a:t>
            </a:r>
            <a:endParaRPr lang="en-US" altLang="ko-KR" sz="1600" b="1" dirty="0" smtClean="0">
              <a:solidFill>
                <a:schemeClr val="accent5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en-US" altLang="ko-KR" sz="1600" b="1" dirty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 간 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2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~5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endParaRPr lang="en-US" altLang="ko-KR" sz="1600" b="1" dirty="0" smtClean="0">
              <a:solidFill>
                <a:schemeClr val="accent5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en-US" altLang="ko-KR" sz="1600" b="1" dirty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 당 </a:t>
            </a:r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40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분</a:t>
            </a:r>
            <a:endParaRPr lang="en-US" altLang="ko-KR" sz="1600" b="1" dirty="0" smtClean="0">
              <a:solidFill>
                <a:schemeClr val="accent5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en-US" altLang="ko-KR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사전 예약</a:t>
            </a:r>
            <a:r>
              <a:rPr lang="ko-KR" altLang="en-US" sz="16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600" b="1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010-9262-4433</a:t>
            </a:r>
            <a:r>
              <a:rPr lang="en-US" altLang="ko-KR" sz="1600" b="1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600" b="1" dirty="0" smtClean="0">
              <a:solidFill>
                <a:schemeClr val="accent5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en-US" altLang="ko-KR" sz="1400" b="1" dirty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en-US" altLang="ko-KR" sz="14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4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줌 활용이 힘드신 분은 개인적으로 안내해 드립니다</a:t>
            </a:r>
            <a:r>
              <a:rPr lang="en-US" altLang="ko-KR" sz="1400" b="1" dirty="0" smtClean="0">
                <a:solidFill>
                  <a:schemeClr val="accent5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05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6260232" cy="1470025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ko-KR" altLang="en-US" sz="3600" cap="none" dirty="0" smtClean="0">
                <a:solidFill>
                  <a:schemeClr val="bg2"/>
                </a:solidFill>
                <a:cs typeface="+mn-cs"/>
              </a:rPr>
              <a:t>만나서</a:t>
            </a:r>
            <a:r>
              <a:rPr lang="en-US" altLang="ko-KR" sz="3600" cap="none" dirty="0">
                <a:solidFill>
                  <a:schemeClr val="bg2"/>
                </a:solidFill>
                <a:cs typeface="+mn-cs"/>
              </a:rPr>
              <a:t> </a:t>
            </a:r>
            <a:r>
              <a:rPr lang="ko-KR" altLang="en-US" sz="3600" cap="none" dirty="0" smtClean="0">
                <a:solidFill>
                  <a:schemeClr val="bg2"/>
                </a:solidFill>
                <a:cs typeface="+mn-cs"/>
              </a:rPr>
              <a:t>나누고</a:t>
            </a:r>
            <a:r>
              <a:rPr lang="en-US" altLang="ko-KR" sz="3600" cap="none" dirty="0">
                <a:solidFill>
                  <a:schemeClr val="bg2"/>
                </a:solidFill>
                <a:cs typeface="+mn-cs"/>
              </a:rPr>
              <a:t>~ </a:t>
            </a:r>
            <a:r>
              <a:rPr lang="ko-KR" altLang="en-US" sz="3600" cap="none" dirty="0" smtClean="0">
                <a:solidFill>
                  <a:schemeClr val="bg2"/>
                </a:solidFill>
                <a:cs typeface="+mn-cs"/>
              </a:rPr>
              <a:t>회복하자</a:t>
            </a:r>
            <a:r>
              <a:rPr lang="en-US" altLang="ko-KR" sz="3600" cap="none" dirty="0" smtClean="0">
                <a:solidFill>
                  <a:schemeClr val="bg2"/>
                </a:solidFill>
                <a:cs typeface="+mn-cs"/>
              </a:rPr>
              <a:t>!                   </a:t>
            </a:r>
            <a:br>
              <a:rPr lang="en-US" altLang="ko-KR" sz="3600" cap="none" dirty="0" smtClean="0">
                <a:solidFill>
                  <a:schemeClr val="bg2"/>
                </a:solidFill>
                <a:cs typeface="+mn-cs"/>
              </a:rPr>
            </a:br>
            <a:r>
              <a:rPr lang="ko-KR" altLang="en-US" sz="1600" dirty="0" smtClean="0"/>
              <a:t>찾아가는 개인상담</a:t>
            </a:r>
            <a:r>
              <a:rPr lang="en-US" altLang="ko-KR" sz="1600" dirty="0" smtClean="0"/>
              <a:t>! </a:t>
            </a:r>
            <a:r>
              <a:rPr lang="ko-KR" altLang="en-US" sz="1600" dirty="0" smtClean="0"/>
              <a:t>줌으로 만나요</a:t>
            </a:r>
            <a:r>
              <a:rPr lang="en-US" altLang="ko-KR" sz="1600" dirty="0" smtClean="0"/>
              <a:t>~^^</a:t>
            </a:r>
            <a:endParaRPr lang="ko-KR" alt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653136"/>
            <a:ext cx="5616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대신대 학우 여러분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~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상담취업지원센터에서 찾아가는 상담을 시작합니다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취업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, </a:t>
            </a: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진로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, </a:t>
            </a: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학업의 어려운 점들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, </a:t>
            </a: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마음의 답답함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……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함께 나누며 마음이 시원해 지는 경험을 하시기 바랍니다</a:t>
            </a:r>
            <a:r>
              <a:rPr lang="en-US" altLang="ko-KR" sz="1600" b="1" dirty="0" smtClean="0">
                <a:solidFill>
                  <a:schemeClr val="bg1"/>
                </a:solidFill>
                <a:latin typeface="HY엽서L" panose="02030600000101010101" pitchFamily="18" charset="-127"/>
                <a:ea typeface="HY엽서L" panose="02030600000101010101" pitchFamily="18" charset="-127"/>
              </a:rPr>
              <a:t>. </a:t>
            </a:r>
            <a:endParaRPr lang="ko-KR" altLang="en-US" sz="1600" b="1" dirty="0">
              <a:solidFill>
                <a:schemeClr val="bg1"/>
              </a:solidFill>
              <a:latin typeface="HY엽서L" panose="02030600000101010101" pitchFamily="18" charset="-127"/>
              <a:ea typeface="HY엽서L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73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눈금">
  <a:themeElements>
    <a:clrScheme name="오스틴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눈금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141</TotalTime>
  <Words>78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눈금</vt:lpstr>
      <vt:lpstr>만나서 나누고~ 회복하자!                    찾아가는 개인상담! 줌으로 만나요~^^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줌으로 찾아가는  개인상담</dc:title>
  <dc:creator>Windows 사용자</dc:creator>
  <cp:lastModifiedBy>Windows 사용자</cp:lastModifiedBy>
  <cp:revision>18</cp:revision>
  <dcterms:created xsi:type="dcterms:W3CDTF">2021-04-22T07:33:47Z</dcterms:created>
  <dcterms:modified xsi:type="dcterms:W3CDTF">2021-05-03T01:42:24Z</dcterms:modified>
</cp:coreProperties>
</file>